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94" r:id="rId2"/>
    <p:sldId id="797" r:id="rId3"/>
    <p:sldId id="795" r:id="rId4"/>
    <p:sldId id="796" r:id="rId5"/>
    <p:sldId id="799" r:id="rId6"/>
    <p:sldId id="808" r:id="rId7"/>
    <p:sldId id="806" r:id="rId8"/>
    <p:sldId id="798" r:id="rId9"/>
    <p:sldId id="805" r:id="rId10"/>
    <p:sldId id="803" r:id="rId11"/>
    <p:sldId id="804" r:id="rId12"/>
    <p:sldId id="814" r:id="rId13"/>
    <p:sldId id="828" r:id="rId14"/>
    <p:sldId id="831" r:id="rId15"/>
    <p:sldId id="829" r:id="rId16"/>
    <p:sldId id="830" r:id="rId17"/>
    <p:sldId id="815" r:id="rId18"/>
    <p:sldId id="816" r:id="rId19"/>
    <p:sldId id="817" r:id="rId20"/>
    <p:sldId id="819" r:id="rId21"/>
    <p:sldId id="820" r:id="rId22"/>
    <p:sldId id="826" r:id="rId23"/>
    <p:sldId id="827" r:id="rId24"/>
    <p:sldId id="810" r:id="rId25"/>
    <p:sldId id="823" r:id="rId26"/>
    <p:sldId id="824" r:id="rId27"/>
    <p:sldId id="825" r:id="rId28"/>
    <p:sldId id="8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5213" autoAdjust="0"/>
  </p:normalViewPr>
  <p:slideViewPr>
    <p:cSldViewPr snapToGrid="0">
      <p:cViewPr varScale="1">
        <p:scale>
          <a:sx n="132" d="100"/>
          <a:sy n="132" d="100"/>
        </p:scale>
        <p:origin x="20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5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1142 333 1376 0 0,'16'-34'3841'0'0,"-15"31"-3686"0"0,0-1 0 0 0,-1 1 0 0 0,1 0-1 0 0,-1-1 1 0 0,1 1 0 0 0,-1-1 0 0 0,0 1 0 0 0,0-1 0 0 0,0 1-1 0 0,-1 0 1 0 0,1-1 0 0 0,-1 1 0 0 0,0-1 0 0 0,0 1 0 0 0,0 0-1 0 0,0 0 1 0 0,-1 0 0 0 0,1 0 0 0 0,-4-5 0 0 0,-2-2 43 0 0,-1 1 1 0 0,0 0 0 0 0,-1 0 0 0 0,-11-9-1 0 0,-11-12 873 0 0,20 20-757 0 0,0 0 1 0 0,-1 0-1 0 0,0 1 0 0 0,0 1 0 0 0,-1 0 1 0 0,0 1-1 0 0,-16-7 0 0 0,-102-33 596 0 0,119 43-989 0 0,-12-1 34 0 0,-1 0 1 0 0,-1 2 0 0 0,1 1-1 0 0,0 1 1 0 0,-1 1-1 0 0,1 2 1 0 0,0 0-1 0 0,-28 6 1 0 0,35-4 10 0 0,0 0 1 0 0,1 0-1 0 0,-1 2 1 0 0,1 0-1 0 0,0 1 1 0 0,1 1-1 0 0,-1 0 1 0 0,2 2-1 0 0,-25 17 1 0 0,20-10-64 0 0,1 0-1 0 0,1 2 1 0 0,1 0 0 0 0,1 1-1 0 0,0 0 1 0 0,-16 30 0 0 0,-98 187 265 0 0,116-204-6 0 0,1 1 1 0 0,1 0 0 0 0,2 0-1 0 0,1 1 1 0 0,-5 54 0 0 0,-7 292 637 0 0,21-372-721 0 0,1 1 1 0 0,0-1-1 0 0,1 0 0 0 0,0 0 0 0 0,0 0 1 0 0,1-1-1 0 0,0 1 0 0 0,1-1 1 0 0,7 15-1 0 0,6 4 187 0 0,30 37 0 0 0,-13-19-49 0 0,-18-24-234 0 0,1-1 1 0 0,1-1 0 0 0,0 0 0 0 0,1-2 0 0 0,1 0-1 0 0,1-1 1 0 0,0-1 0 0 0,1 0 0 0 0,1-2 0 0 0,0-1-1 0 0,1-1 1 0 0,48 16 0 0 0,-39-16 1 0 0,0-2 0 0 0,1-1-1 0 0,49 6 1 0 0,-63-13 87 0 0,0 0 1 0 0,0-1-1 0 0,0-1 0 0 0,0-1 1 0 0,0 0-1 0 0,-1-2 0 0 0,28-8 0 0 0,22-13 260 0 0,-1-3 0 0 0,-1-2 0 0 0,123-79-1 0 0,-168 94-301 0 0,-1-1-1 0 0,0-1 0 0 0,-2-1 0 0 0,0-1 1 0 0,-1 0-1 0 0,-1-1 0 0 0,-1-1 0 0 0,0-1 1 0 0,-2 0-1 0 0,-1-1 0 0 0,0-1 0 0 0,-2 1 0 0 0,-1-2 1 0 0,-1 0-1 0 0,10-40 0 0 0,-11 28 12 0 0,-3-1-1 0 0,0 0 1 0 0,-3 0-1 0 0,-1-1 1 0 0,-1 1-1 0 0,-3 0 1 0 0,-1 0-1 0 0,-1 0 1 0 0,-3 0-1 0 0,-13-42 1 0 0,9 43-33 0 0,-5-23 108 0 0,-3 1 0 0 0,-44-88 0 0 0,56 130-93 0 0,-2 1 0 0 0,0 0 1 0 0,0 1-1 0 0,-2 1 0 0 0,0-1 0 0 0,0 2 0 0 0,-1 0 0 0 0,-1 0 0 0 0,-1 1 1 0 0,1 1-1 0 0,-2 0 0 0 0,1 1 0 0 0,-21-9 0 0 0,8 7-136 0 0,-1 1 1 0 0,-1 1-1 0 0,0 2 1 0 0,-53-8-1 0 0,62 13-476 0 0,0 2 0 0 0,0 0 1 0 0,-1 1-1 0 0,1 1 0 0 0,0 1 0 0 0,0 1 1 0 0,-37 9-1 0 0,15 4-4540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6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1551 1 3225 0 0,'-122'28'6119'0'0,"2"5"-3496"0"0,41-9-2514 0 0,-1-4 0 0 0,0-4 1 0 0,-102 8-1 0 0,-159-28-1702 0 0,194-2 2234 0 0,-209-16 295 0 0,313 17-1497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77 3681 0 0,'-4'-4'539'0'0,"1"0"0"0"0,0-1 0 0 0,0 1 1 0 0,1-1-1 0 0,-4-6 0 0 0,5 7 39 0 0,-1 1-1 0 0,1-1 1 0 0,-1 1-1 0 0,0 0 1 0 0,0-1-1 0 0,0 1 1 0 0,-1 0 0 0 0,1 0-1 0 0,-1 1 1 0 0,1-1-1 0 0,-1 1 1 0 0,-6-5-1 0 0,8 17 2856 0 0,3 12-2406 0 0,54 351 1392 0 0,-47-324-2337 0 0,26 80-1 0 0,-11-54-2478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8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2011 103 1376 0 0,'-2'-16'5690'0'0,"-15"23"1784"0"0,6-1-9115 0 0,-35 18 3963 0 0,30-14-1961 0 0,-1-1 0 0 0,-35 13 0 0 0,44-20-274 0 0,0 0 0 0 0,0 0 0 0 0,0-1 0 0 0,0 0 0 0 0,0-1 0 0 0,0 0 0 0 0,0 0 0 0 0,0 0 0 0 0,0-1 0 0 0,-12-3 0 0 0,-125-28 1396 0 0,-2 7-1 0 0,-210-8 1 0 0,137 36-1247 0 0,-18 0-216 0 0,208-5-20 0 0,-43 0 0 0 0,0-4 0 0 0,-123-26 0 0 0,147 19-147 0 0,-1 2 1 0 0,-69-7 0 0 0,115 18-12 0 0,0 0 0 0 0,-1 0 0 0 0,1 1 0 0 0,0-1 0 0 0,0 1-1 0 0,-7 2 1 0 0,10-3 59 0 0,0 0 0 0 0,0 0-1 0 0,0 1 1 0 0,1-1 0 0 0,-1 0-1 0 0,0 1 1 0 0,0-1 0 0 0,1 1-1 0 0,-1-1 1 0 0,0 1 0 0 0,1-1-1 0 0,-1 1 1 0 0,0-1-1 0 0,1 1 1 0 0,-1-1 0 0 0,1 1-1 0 0,-1 0 1 0 0,1-1 0 0 0,-1 1-1 0 0,1 0 1 0 0,0 0 0 0 0,-1-1-1 0 0,1 1 1 0 0,0 0 0 0 0,0 0-1 0 0,-1 0 1 0 0,1-1 0 0 0,0 1-1 0 0,0 0 1 0 0,0 0 0 0 0,0 0-1 0 0,0 0 1 0 0,0-1 0 0 0,0 1-1 0 0,0 0 1 0 0,0 0 0 0 0,1 0-1 0 0,-1-1 1 0 0,0 1-1 0 0,1 1 1 0 0,5 10-1204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8.8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25 1376 0 0,'-31'-9'1862'0'0,"27"7"-1583"0"0,0 0-1 0 0,0 1 1 0 0,0 0-1 0 0,-1-1 1 0 0,1 1-1 0 0,-8 0 1 0 0,-10-1 4142 0 0,32-1-3093 0 0,-9 3-1206 0 0,0 0 0 0 0,1 0 0 0 0,-1 0 0 0 0,0 0 0 0 0,1 0 0 0 0,-1 0 0 0 0,0 1 0 0 0,0-1 1 0 0,0 1-1 0 0,1-1 0 0 0,-1 1 0 0 0,0-1 0 0 0,0 1 0 0 0,0-1 0 0 0,0 1 0 0 0,0 0 0 0 0,0 0 0 0 0,0 0 0 0 0,0 0 0 0 0,0-1 0 0 0,0 1 0 0 0,1 2 0 0 0,1 1 201 0 0,42 33 731 0 0,-27-22-676 0 0,0 0 1 0 0,0-1 0 0 0,38 20 0 0 0,-27-20-475 0 0,52 29 392 0 0,-75-39-753 0 0,0 0 0 0 0,0 1-1 0 0,0-1 1 0 0,0 1 0 0 0,-1 1-1 0 0,0-1 1 0 0,0 1-1 0 0,0 0 1 0 0,5 10 0 0 0,-4-3-4140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9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37 375 1376 0 0,'-2'0'226'0'0,"0"0"0"0"0,1 0-1 0 0,-1 0 1 0 0,1 0-1 0 0,-1 0 1 0 0,0 0 0 0 0,1-1-1 0 0,-1 1 1 0 0,1 0-1 0 0,-1-1 1 0 0,0 1 0 0 0,1-1-1 0 0,-1 0 1 0 0,1 1 0 0 0,0-1-1 0 0,-1 0 1 0 0,1 0-1 0 0,0 0 1 0 0,-1 0 0 0 0,1 0-1 0 0,0 0 1 0 0,-1-2 0 0 0,1 2-51 0 0,1-1 0 0 0,0 1 0 0 0,-1 0 0 0 0,1-1 0 0 0,0 1 0 0 0,0 0 0 0 0,0-1 0 0 0,0 1 0 0 0,0 0 0 0 0,1-1 0 0 0,-1 1 0 0 0,0 0 0 0 0,1-1 0 0 0,-1 1 0 0 0,1 0 0 0 0,-1 0 0 0 0,1 0 0 0 0,-1-1 0 0 0,1 1 0 0 0,0 0 0 0 0,0 0 1 0 0,-1 0-1 0 0,1 0 0 0 0,0 0 0 0 0,0 0 0 0 0,1-1 0 0 0,28-31 1305 0 0,0 2-1 0 0,2 1 1 0 0,2 1 0 0 0,71-47 0 0 0,34 0-1855 0 0,-40 35-3123 0 0,-72 31 2291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33.2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273 579 1928 0 0,'1'-3'12'0'0,"0"0"-1"0"0,0 0 1 0 0,-1-1-1 0 0,1 1 1 0 0,-1 0-1 0 0,0 0 1 0 0,0 0 0 0 0,0-1-1 0 0,-1 1 1 0 0,1 0-1 0 0,-1 0 1 0 0,0 0-1 0 0,1 0 1 0 0,-1 0-1 0 0,-3-5 1 0 0,-26-46-43 0 0,19 37 45 0 0,-8-29-14 0 0,18 39 0 0 0,-1 1 0 0 0,0 0 0 0 0,-1 0 0 0 0,0 0 0 0 0,1 0 0 0 0,-2 0 0 0 0,1 1 0 0 0,-7-9 0 0 0,-16 4 0 0 0,1 1 0 0 0,23 8 0 0 0,0 0 0 0 0,0 0 0 0 0,0 0 0 0 0,0 1 0 0 0,0-1 0 0 0,-1 1 0 0 0,1 0 0 0 0,0 0 0 0 0,-1 0 0 0 0,1 0 0 0 0,0 0 0 0 0,0 0 0 0 0,-1 0 0 0 0,-2 1 0 0 0,-22-1 0 0 0,26 0 0 0 0,1-1 0 0 0,-1 1 0 0 0,0-1 0 0 0,0 0 0 0 0,0 1 0 0 0,0-1 0 0 0,0 0 0 0 0,1 0 0 0 0,-1 0 0 0 0,0 1 0 0 0,1-1 0 0 0,-1 0 0 0 0,0 0 0 0 0,1 0 0 0 0,-1 0 0 0 0,1 0 0 0 0,0 0 0 0 0,-1 0 0 0 0,1 0 0 0 0,0 0 0 0 0,0-1 0 0 0,-1 1 0 0 0,1 0 0 0 0,0 0 0 0 0,0-1 0 0 0,0-18 34 0 0,-4-8-110 0 0,4 27 99 0 0,-1 0 0 0 0,0 0 0 0 0,1 0 1 0 0,-1 0-1 0 0,0 0 0 0 0,0 0 0 0 0,0 0 0 0 0,1 1 1 0 0,-1-1-1 0 0,0 0 0 0 0,0 0 0 0 0,0 1 0 0 0,-1-1 0 0 0,1 1 1 0 0,0-1-1 0 0,0 1 0 0 0,0-1 0 0 0,0 1 0 0 0,0 0 1 0 0,-1-1-1 0 0,1 1 0 0 0,-1 0 0 0 0,-21-7 8720 0 0,27 9-8447 0 0,-2-1-244 0 0,0 0-1 0 0,0 0 1 0 0,1 0-1 0 0,-1 0 1 0 0,0 0-1 0 0,0-1 1 0 0,0 1-1 0 0,1-1 0 0 0,-1 1 1 0 0,0-1-1 0 0,0 0 1 0 0,1 0-1 0 0,-1 0 1 0 0,0 0-1 0 0,1-1 1 0 0,-1 1-1 0 0,0 0 0 0 0,0-1 1 0 0,1 0-1 0 0,2-1 1 0 0,-2 2 127 0 0,1 0-1 0 0,-1 0 1 0 0,0 0 0 0 0,1 0 0 0 0,-1 0 0 0 0,0 1-1 0 0,1-1 1 0 0,-1 1 0 0 0,0 0 0 0 0,1 0 0 0 0,-1 0 0 0 0,3 2-1 0 0,39 21 56 0 0,-30-13-119 0 0,-1 1 1 0 0,0 0 0 0 0,0 2 0 0 0,-2-1 0 0 0,15 21 0 0 0,-10-14 261 0 0,34 35 0 0 0,-27-32-198 0 0,-2 1 0 0 0,-1 1 0 0 0,26 39 0 0 0,-22-29-86 0 0,33 36 0 0 0,-22-28-47 0 0,-26-29 47 0 0,0-2-1 0 0,1 1 0 0 0,17 14 1 0 0,-15-26 1647 0 0,-13-1-1690 0 0,-16-9-22 0 0,12 6 25 0 0,5-11-44 0 0,1 0 1 0 0,1 0-1 0 0,0 1 1 0 0,1-1-1 0 0,0 1 0 0 0,11-22 1 0 0,3-13 1 0 0,6-20 13 0 0,-3-2-1 0 0,-4 0 1 0 0,-2-2-1 0 0,4-73 1 0 0,-18 135 31 0 0,1 0 0 0 0,-1 0 0 0 0,2 0 0 0 0,-1 0 0 0 0,1 0 0 0 0,1 1 0 0 0,0-1 0 0 0,0 1 0 0 0,1 0-1 0 0,0 0 1 0 0,1 1 0 0 0,10-14 0 0 0,-11 14 14 0 0,2-9-922 0 0,6-7 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1.4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16 2272 0 0,'0'0'83'0'0,"0"0"0"0"0,1 0-1 0 0,-1 0 1 0 0,0 0 0 0 0,1-1-1 0 0,-1 1 1 0 0,0 0 0 0 0,1 0-1 0 0,-1-1 1 0 0,0 1 0 0 0,0 0-1 0 0,0 0 1 0 0,1-1-1 0 0,-1 1 1 0 0,0 0 0 0 0,0-1-1 0 0,0 1 1 0 0,0 0 0 0 0,1-1-1 0 0,-1 1 1 0 0,0 0 0 0 0,0-1-1 0 0,0 1 1 0 0,0 0 0 0 0,0-1-1 0 0,0 1 1 0 0,0 0-1 0 0,0-1 1 0 0,0 1 0 0 0,0 0-1 0 0,0-1 1 0 0,0 1 0 0 0,0 0-1 0 0,0-1 1 0 0,-1 1 0 0 0,1 0-1 0 0,0-1 1 0 0,0 1 0 0 0,0 0-1 0 0,0-1 1 0 0,-1 1-1 0 0,1 0 1 0 0,0-1 0 0 0,0 1-1 0 0,0 0 1 0 0,-1 0 0 0 0,1 0-1 0 0,0-1 1 0 0,-1 1 0 0 0,1 0-1 0 0,0 0 1 0 0,0 0 0 0 0,-1-1-1 0 0,1 1 1 0 0,0 0-1 0 0,-1 0 1 0 0,1 0 0 0 0,0 0-1 0 0,-1 0 1 0 0,1 0 0 0 0,-1 0-1 0 0,1 0 1 0 0,0 0 0 0 0,-1 0-1 0 0,1 0 1 0 0,0 0 0 0 0,-1 0-1 0 0,1 0 1 0 0,-1 0-1 0 0,0 0 120 0 0,-1 0 0 0 0,1 1 0 0 0,-1-1-1 0 0,1 0 1 0 0,-1 0 0 0 0,1 1 0 0 0,0-1-1 0 0,-1 1 1 0 0,1-1 0 0 0,0 1 0 0 0,-1 0-1 0 0,1 0 1 0 0,0-1 0 0 0,0 1-1 0 0,0 0 1 0 0,0 0 0 0 0,-1 0 0 0 0,1 0-1 0 0,1 0 1 0 0,-1 1 0 0 0,0-1 0 0 0,-1 2-1 0 0,-20 45 1324 0 0,-17 60 0 0 0,-5 13-1285 0 0,-82 121-768 0 0,118-228 360 0 0,3-8 173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1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6209 0 0,'0'0'0'0'0,"2"-2"0"0"0,1-1 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2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17 3201 0 0,'-7'-16'17773'0'0,"7"21"-17634"0"0,0 0-145 0 0,0-1 0 0 0,1 1 0 0 0,0-1 0 0 0,0 0 0 0 0,0 0 0 0 0,1 1 1 0 0,-1-1-1 0 0,1 0 0 0 0,0 0 0 0 0,0 0 0 0 0,0-1 0 0 0,1 1 0 0 0,-1 0 1 0 0,1-1-1 0 0,0 1 0 0 0,0-1 0 0 0,5 4 0 0 0,35 33-42 0 0,2-2-1 0 0,1-2 1 0 0,2-2-1 0 0,53 28 0 0 0,-88-56 125 0 0,0-1 0 0 0,1 0 0 0 0,0-1-1 0 0,-1-1 1 0 0,1 0 0 0 0,28 3 0 0 0,-27-5-62 0 0,10 9-2734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9.0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596 2482 2112 0 0,'2'-5'9'0'0,"15"-24"403"0"0,-16 28-44 0 0,0 0 1 0 0,0 0-1 0 0,0-1 0 0 0,0 1 0 0 0,0 0 1 0 0,0 0-1 0 0,1 0 0 0 0,-1 0 0 0 0,0 1 1 0 0,1-1-1 0 0,-1 0 0 0 0,1 0 0 0 0,-1 1 1 0 0,1-1-1 0 0,-1 1 0 0 0,1 0 1 0 0,-1-1-1 0 0,4 1 524 0 0,-6 14 2721 0 0,1-11-3430 0 0,0-1 0 0 0,-1 1 0 0 0,1-1 0 0 0,-1 1 0 0 0,1-1 0 0 0,-1 1 0 0 0,0-1 0 0 0,0 0 0 0 0,0 1 0 0 0,0-1 0 0 0,0 0 0 0 0,-1 0 0 0 0,-1 3 0 0 0,0-4 5 0 0,0 1 1 0 0,0-1-1 0 0,0 0 0 0 0,0 0 1 0 0,0 0-1 0 0,0-1 1 0 0,-1 1-1 0 0,1-1 0 0 0,0 0 1 0 0,0 0-1 0 0,-1 0 1 0 0,1 0-1 0 0,0 0 0 0 0,0-1 1 0 0,-1 1-1 0 0,1-1 1 0 0,0 0-1 0 0,0 0 0 0 0,0 0 1 0 0,0-1-1 0 0,0 1 1 0 0,0-1-1 0 0,-4-2 1 0 0,-4-5-166 0 0,0 0 0 0 0,1-1 1 0 0,0 0-1 0 0,-11-15 0 0 0,-7-5 296 0 0,7 10-308 0 0,0-1 0 0 0,1-1 0 0 0,2-1 1 0 0,0 0-1 0 0,1-2 0 0 0,2 0 0 0 0,-23-49 0 0 0,-38-134 233 0 0,-74-332-1 0 0,127 430-168 0 0,5-2-1 0 0,5 0 1 0 0,5 0 0 0 0,5-1-1 0 0,5 0 1 0 0,21-149 0 0 0,-15 217-53 0 0,1 1-1 0 0,24-65 1 0 0,43-83-26 0 0,-51 131 7 0 0,-24 60-8 0 0,-1-1 0 0 0,0 1-1 0 0,1 0 1 0 0,-1 0 0 0 0,1 0 0 0 0,-1 0 0 0 0,1 0 0 0 0,0-1 0 0 0,-1 1 0 0 0,1 0 0 0 0,0 0 0 0 0,0 1-1 0 0,0-1 1 0 0,-1 0 0 0 0,3-1 0 0 0,-3 2-5 0 0,0 1 1 0 0,1-1-1 0 0,-1 0 0 0 0,1 1 0 0 0,-1-1 1 0 0,0 0-1 0 0,1 1 0 0 0,-1-1 0 0 0,0 1 1 0 0,0-1-1 0 0,1 0 0 0 0,-1 1 0 0 0,0-1 0 0 0,0 1 1 0 0,0-1-1 0 0,0 1 0 0 0,0-1 0 0 0,1 1 1 0 0,-1-1-1 0 0,0 1 0 0 0,0-1 0 0 0,0 1 1 0 0,0-1-1 0 0,0 2 0 0 0,-1 48-472 0 0,1-44 454 0 0,-14 137-900 0 0,4-55-1129 0 0,10-81 199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9.9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140 14 1976 0 0,'0'0'147'0'0,"-1"0"-84"0"0,-6 1 531 0 0,1 0 0 0 0,-1 1 0 0 0,1 0 1 0 0,-1 0-1 0 0,1 0 0 0 0,-11 7 0 0 0,11-6-281 0 0,1 1 1 0 0,0 0-1 0 0,0 0 0 0 0,1 0 0 0 0,-1 0 0 0 0,1 1 0 0 0,0 0 0 0 0,0 0 0 0 0,0 0 0 0 0,-3 7 0 0 0,2-3-138 0 0,0 0-1 0 0,0 1 0 0 0,1-1 0 0 0,1 1 0 0 0,-4 15 0 0 0,7-25-37 0 0,1 1-1 0 0,-1-1 1 0 0,1 0-1 0 0,0 1 1 0 0,-1-1-1 0 0,1 0 1 0 0,0 0-1 0 0,-1 0 1 0 0,1 0-1 0 0,0 1 1 0 0,-1-1-1 0 0,1 0 1 0 0,0 0-1 0 0,-1 0 1 0 0,1 0-1 0 0,0-1 1 0 0,-1 1-1 0 0,1 0 1 0 0,0 0-1 0 0,-1 0 1 0 0,1 0-1 0 0,0-1 1 0 0,-1 1-1 0 0,1 0 1 0 0,-1-1-1 0 0,1 1 0 0 0,-1 0 1 0 0,1-1-1 0 0,0 1 1 0 0,0-1-1 0 0,27-14-633 0 0,-13 3 752 0 0,1 0 0 0 0,1 1 0 0 0,0 1 0 0 0,23-10 0 0 0,-35 17-259 0 0,-1 0-1 0 0,0 0 0 0 0,1 0 0 0 0,-1-1 0 0 0,0 0 1 0 0,0 0-1 0 0,-1 0 0 0 0,1 0 0 0 0,-1 0 0 0 0,4-7 1 0 0,16-19 841 0 0,-22 29-573 0 0,-2 10-136 0 0,1-8-54 0 0,-1 5-4 0 0,-8 45-134 0 0,1-10 949 0 0,-5 77 0 0 0,13-105-1171 0 0,0 1 1 0 0,1 0-1 0 0,5 23 1 0 0,-4-30-299 0 0,0 1 0 0 0,1-1 0 0 0,0 1 0 0 0,0-1 0 0 0,0 0 0 0 0,1 0 0 0 0,7 9 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52.9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67 2304 0 0,'0'-6'1313'0'0,"0"-1"-1"0"0,0 0 0 0 0,1 1 0 0 0,0-1 0 0 0,3-10 0 0 0,10 25 1520 0 0,12 2-2155 0 0,0 1-386 0 0,-24-10-244 0 0,0 0 0 0 0,0 0 0 0 0,-1 0 0 0 0,1-1-1 0 0,0 1 1 0 0,0 0 0 0 0,0-1 0 0 0,0 0 0 0 0,0 1 0 0 0,0-1 0 0 0,0 0 0 0 0,0 0 0 0 0,0 0-1 0 0,0 0 1 0 0,0 0 0 0 0,0-1 0 0 0,0 1 0 0 0,0 0 0 0 0,0-1 0 0 0,0 0 0 0 0,3-1 0 0 0,-5 2-5 0 0,0 0 0 0 0,1 0 1 0 0,-1 0-1 0 0,1 0 0 0 0,-1 0 1 0 0,0-1-1 0 0,1 1 0 0 0,-1 0 1 0 0,0 0-1 0 0,1-1 0 0 0,-1 1 1 0 0,0 0-1 0 0,1 0 1 0 0,-1-1-1 0 0,0 1 0 0 0,0 0 1 0 0,1-1-1 0 0,-1 1 0 0 0,0 0 1 0 0,0-1-1 0 0,0 1 0 0 0,1-1 1 0 0,-1 1-1 0 0,0 0 1 0 0,0-1-1 0 0,0 1 0 0 0,0-1 1 0 0,0 1-1 0 0,0 0 0 0 0,0-1 1 0 0,0 0-1 0 0,-8-14 346 0 0,6 13-365 0 0,1 0-1 0 0,-1 0 0 0 0,0 0 0 0 0,-1 0 1 0 0,1 1-1 0 0,0-1 0 0 0,-1 1 0 0 0,1-1 0 0 0,0 1 1 0 0,-1 0-1 0 0,0 0 0 0 0,1 0 0 0 0,-6-1 1 0 0,5 2-149 0 0,-1-1 0 0 0,0 1 0 0 0,0 0 0 0 0,1 0 0 0 0,-1 0 0 0 0,0 1 0 0 0,1 0 0 0 0,-1-1 0 0 0,0 1 1 0 0,1 0-1 0 0,-1 1 0 0 0,1-1 0 0 0,-1 1 0 0 0,1-1 0 0 0,0 1 0 0 0,-6 4 0 0 0,7-4 48 0 0,1 0 0 0 0,-1 0 0 0 0,1 0 0 0 0,-1 0-1 0 0,1 1 1 0 0,0-1 0 0 0,0 0 0 0 0,0 0 0 0 0,0 1 0 0 0,1-1 0 0 0,-1 1-1 0 0,1-1 1 0 0,-1 0 0 0 0,1 1 0 0 0,0-1 0 0 0,0 1 0 0 0,0-1 0 0 0,0 1-1 0 0,0-1 1 0 0,1 1 0 0 0,-1-1 0 0 0,1 1 0 0 0,-1-1 0 0 0,1 0 0 0 0,0 1 0 0 0,2 2-1 0 0,-3-3 74 0 0,1 0 0 0 0,0 0 0 0 0,0 0 0 0 0,0 0 0 0 0,0 0 0 0 0,0-1 0 0 0,0 1 0 0 0,0 0 0 0 0,1-1 0 0 0,-1 1 0 0 0,1-1-1 0 0,-1 1 1 0 0,1-1 0 0 0,-1 0 0 0 0,1 0 0 0 0,0 1 0 0 0,0-1 0 0 0,-1 0 0 0 0,1-1 0 0 0,4 2 0 0 0,-3-1 21 0 0,1-1-1 0 0,-1 1 1 0 0,0-1 0 0 0,1 0 0 0 0,-1 0 0 0 0,1-1 0 0 0,-1 1 0 0 0,0-1-1 0 0,1 0 1 0 0,-1 1 0 0 0,5-3 0 0 0,8-4 349 0 0,-1-1-1 0 0,0-1 1 0 0,0 0-1 0 0,13-11 1 0 0,-20 15 53 0 0,1-5 4 0 0,-17 3-324 0 0,0 2 577 0 0,3 4-532 0 0,-25-10 145 0 0,26 17-331 0 0,0 0 0 0 0,0 0 0 0 0,1 0 0 0 0,-4 10 0 0 0,-7 19-975 0 0,40-63 854 0 0,-26 27 61 0 0,1 1 0 0 0,-1 0-1 0 0,0 0 1 0 0,1-1 0 0 0,-1 1-1 0 0,1 0 1 0 0,-1 0 0 0 0,0-1-1 0 0,1 1 1 0 0,-1-1 0 0 0,0 1-1 0 0,1 0 1 0 0,-1-1 0 0 0,0 1-1 0 0,0-1 1 0 0,1 1 0 0 0,-1 0-1 0 0,0-1 1 0 0,0 1 0 0 0,0-1-1 0 0,0 1 1 0 0,0-1 0 0 0,1 1-1 0 0,-1-1 1 0 0,0 1 0 0 0,0-1-1 0 0,0 1 1 0 0,0-1 0 0 0,-1 0-1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62 8754 0 0,'-1'0'92'0'0,"1"0"-1"0"0,-1 0 1 0 0,1 0 0 0 0,0 0-1 0 0,-1 0 1 0 0,1 1-1 0 0,0-1 1 0 0,-1 0 0 0 0,1 0-1 0 0,0 1 1 0 0,-1-1 0 0 0,1 0-1 0 0,0 1 1 0 0,0-1 0 0 0,-1 0-1 0 0,1 0 1 0 0,0 1 0 0 0,0-1-1 0 0,-1 1 1 0 0,1-1 0 0 0,0 0-1 0 0,0 1 1 0 0,0-1 0 0 0,0 1-1 0 0,0-1 1 0 0,-1 0 0 0 0,1 1-1 0 0,0-1 1 0 0,0 1 0 0 0,0-1-1 0 0,0 1 1 0 0,12 4 1910 0 0,19-4 186 0 0,5-4-1817 0 0,-1-1 0 0 0,1-1 0 0 0,-2-3-1 0 0,1 0 1 0 0,-1-3 0 0 0,36-15 0 0 0,-47 14-960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9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121 236 1840 0 0,'-16'-19'839'0'0,"0"-2"0"0"0,2 0 0 0 0,0 0 1 0 0,2-2-1 0 0,0 1 0 0 0,-12-35 0 0 0,17 41-23 0 0,6 14-598 0 0,0 1-1 0 0,1-1 1 0 0,-1 1 0 0 0,1-1 0 0 0,-1 0 0 0 0,1 1-1 0 0,-1-1 1 0 0,1 0 0 0 0,0 0 0 0 0,0 1-1 0 0,0-1 1 0 0,0 0 0 0 0,0 0 0 0 0,0 1 0 0 0,0-1-1 0 0,1-3 1 0 0,-1 5-124 0 0,1 0 1 0 0,-1-1-1 0 0,0 1 0 0 0,0 0 1 0 0,1 0-1 0 0,-1-1 0 0 0,0 1 1 0 0,0 0-1 0 0,1 0 0 0 0,-1-1 1 0 0,0 1-1 0 0,1 0 0 0 0,-1 0 1 0 0,0 0-1 0 0,1 0 0 0 0,-1 0 1 0 0,0-1-1 0 0,1 1 0 0 0,-1 0 1 0 0,0 0-1 0 0,1 0 0 0 0,-1 0 1 0 0,0 0-1 0 0,1 0 0 0 0,-1 0 1 0 0,0 0-1 0 0,1 0 0 0 0,17 10 1087 0 0,-8 0-968 0 0,-1 1 0 0 0,1 1 0 0 0,-2 0 0 0 0,1 0 0 0 0,-2 0 0 0 0,0 1 0 0 0,0 0 0 0 0,6 19 0 0 0,-1-4 35 0 0,23 46 204 0 0,118 226 377 0 0,-125-257-1005 0 0,5 7-1026 0 0,-14-16-4073 0 0,-11-18-258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9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79 153 1928 0 0,'-36'28'1344'0'0,"31"-24"-1188"0"0,0 0-1 0 0,0 0 0 0 0,0 0 1 0 0,0 0-1 0 0,-1-1 0 0 0,-5 3 1 0 0,18-17 1599 0 0,12-7-1467 0 0,25-22 391 0 0,-25 21-391 0 0,1 1 0 0 0,1 0 0 0 0,1 2 0 0 0,0 0 0 0 0,1 2 0 0 0,35-17 0 0 0,-54 29-263 0 0,1 1 1 0 0,0-1 0 0 0,0 1-1 0 0,0 0 1 0 0,1 1-1 0 0,-1-1 1 0 0,0 1-1 0 0,0 0 1 0 0,0 0-1 0 0,0 0 1 0 0,0 1-1 0 0,6 1 1 0 0,-9-1-21 0 0,0-1-1 0 0,0 1 1 0 0,0 0 0 0 0,-1 0-1 0 0,1 0 1 0 0,0 0 0 0 0,0 0-1 0 0,-1 0 1 0 0,1 0 0 0 0,-1 0 0 0 0,1 1-1 0 0,-1-1 1 0 0,0 0 0 0 0,1 1-1 0 0,-1 0 1 0 0,0-1 0 0 0,0 1-1 0 0,0 0 1 0 0,0-1 0 0 0,0 1-1 0 0,0 0 1 0 0,-1 0 0 0 0,1 0-1 0 0,-1 0 1 0 0,1 0 0 0 0,-1 0 0 0 0,0 0-1 0 0,0 0 1 0 0,0 0 0 0 0,0-1-1 0 0,0 1 1 0 0,0 0 0 0 0,0 0-1 0 0,-1 2 1 0 0,-4 19 159 0 0,-1-1 0 0 0,-1 0-1 0 0,-1 0 1 0 0,-1-1 0 0 0,-18 31 0 0 0,-2 8 352 0 0,-43 81-1503 0 0,60-118-2670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00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4145 0 0,'0'0'319'0'0,"3"14"4639"0"0,3 19-2371 0 0,50 90-1413 0 0,-24-54-48 0 0,27 82 0 0 0,-36-64-1503 0 0,-15-54 0 0 0,1-1 0 0 0,1 0 1 0 0,22 46-1 0 0,-31-76 188 0 0,0 0 0 0 0,0 0-1 0 0,0-1 1 0 0,0 1 0 0 0,1-1 0 0 0,-1 1 0 0 0,1-1 0 0 0,-1 1 0 0 0,1-1-1 0 0,-1 0 1 0 0,4 2 0 0 0,-1-1-618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0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17 162 1376 0 0,'-17'1'8290'0'0,"21"2"-8146"0"0,0 1-1 0 0,0-1 0 0 0,1 1 1 0 0,-1-1-1 0 0,1-1 1 0 0,-1 1-1 0 0,1-1 1 0 0,0 1-1 0 0,0-1 1 0 0,0-1-1 0 0,0 1 1 0 0,0-1-1 0 0,11 2 0 0 0,3 1 168 0 0,-1 1 0 0 0,1 0 0 0 0,-1 2-1 0 0,0 0 1 0 0,24 13 0 0 0,-8 1-163 0 0,50 39 0 0 0,-70-49-132 0 0,-1-1 0 0 0,2 0 0 0 0,-1-1 0 0 0,1-1 0 0 0,0 0 0 0 0,1-1 0 0 0,18 6 0 0 0,-3-9 345 0 0,-31-4-329 0 0,1 0-1 0 0,-1 0 0 0 0,0 0 1 0 0,1 0-1 0 0,-1 0 0 0 0,1 0 1 0 0,-1 0-1 0 0,0 0 1 0 0,1 0-1 0 0,-1 0 0 0 0,1 0 1 0 0,-1 0-1 0 0,0 0 0 0 0,1 0 1 0 0,-1-1-1 0 0,0 1 0 0 0,1 0 1 0 0,-1 0-1 0 0,0 0 1 0 0,1-1-1 0 0,-1 1 0 0 0,0 0 1 0 0,1 0-1 0 0,-1-1 0 0 0,0 1 1 0 0,0 0-1 0 0,1 0 0 0 0,-1-1 1 0 0,0 1-1 0 0,0 0 1 0 0,1-1-1 0 0,-1 1 0 0 0,0 0 1 0 0,0-1-1 0 0,0 1 0 0 0,0-1 1 0 0,0 1-1 0 0,0 0 0 0 0,0-1 1 0 0,0 1-1 0 0,1 0 1 0 0,-1-1-1 0 0,0 1 0 0 0,-1-1 1 0 0,1 1-1 0 0,0 0 0 0 0,0-1 1 0 0,0 1-1 0 0,0-1 0 0 0,0 1 1 0 0,0 0-1 0 0,0-1 1 0 0,-1 1-1 0 0,1 0 0 0 0,0-1 1 0 0,0 1-1 0 0,0 0 0 0 0,-1-1 1 0 0,1 1-1 0 0,0 0 0 0 0,-1-1 1 0 0,-37-63 2050 0 0,-56-126 0 0 0,76 150-1940 0 0,10 23-219 0 0,4 10 38 0 0,1 0 0 0 0,-1 0 0 0 0,2 0 0 0 0,-4-12 1 0 0,6 16-224 0 0,-1 1 0 0 0,1-1 0 0 0,0 1 0 0 0,0-1 1 0 0,0 0-1 0 0,0 1 0 0 0,1-1 0 0 0,-1 1 0 0 0,1-1 1 0 0,1-4-1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1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18 2088 0 0,'-21'0'576'0'0,"21"-1"-488"0"0,-1 1 0 0 0,0 0 0 0 0,1 0 0 0 0,-1 0 0 0 0,0 1 0 0 0,1-1 0 0 0,-1 0 0 0 0,0 0 0 0 0,1 0-1 0 0,-1 0 1 0 0,1 1 0 0 0,-1-1 0 0 0,0 0 0 0 0,1 0 0 0 0,-1 1 0 0 0,1-1 0 0 0,-1 0 0 0 0,1 1 0 0 0,-1-1 0 0 0,1 1 0 0 0,-1-1 0 0 0,1 1 0 0 0,0-1 0 0 0,-1 1 0 0 0,1-1 0 0 0,-1 1 0 0 0,1-1 0 0 0,-1 2-1 0 0,12-1 1037 0 0,7-1-411 0 0,-4 2-572 0 0,0-1 1 0 0,0-1 0 0 0,0 0-1 0 0,0-1 1 0 0,0 0-1 0 0,17-4 1 0 0,-31 5-144 0 0,0 0 1 0 0,0 0 0 0 0,1 0-1 0 0,-1 0 1 0 0,0 0 0 0 0,0 0-1 0 0,1 0 1 0 0,-1 0 0 0 0,0 0-1 0 0,0-1 1 0 0,1 1 0 0 0,-1 0-1 0 0,0 0 1 0 0,0 0 0 0 0,1 0-1 0 0,-1 0 1 0 0,0 0-1 0 0,0 0 1 0 0,1 0 0 0 0,-1-1-1 0 0,0 1 1 0 0,0 0 0 0 0,0 0-1 0 0,0 0 1 0 0,1-1 0 0 0,-1 1-1 0 0,0 0 1 0 0,0 0 0 0 0,0 0-1 0 0,0-1 1 0 0,0 1 0 0 0,0 0-1 0 0,1 0 1 0 0,-1-1 0 0 0,0 1-1 0 0,0 0 1 0 0,0 0 0 0 0,0-1-1 0 0,-9-5-113 0 0,-17-2-53 0 0,19 8 250 0 0,1 0 1 0 0,0 0-1 0 0,-1 1 0 0 0,1-1 1 0 0,0 1-1 0 0,-1 1 1 0 0,1-1-1 0 0,0 1 1 0 0,0 0-1 0 0,0 1 1 0 0,-10 5-1 0 0,13-6-37 0 0,-1-1 0 0 0,1 2-1 0 0,1-1 1 0 0,-1 0 0 0 0,0 1 0 0 0,0-1 0 0 0,1 1-1 0 0,0 0 1 0 0,-1-1 0 0 0,1 1 0 0 0,0 1-1 0 0,1-1 1 0 0,-1 0 0 0 0,0 0 0 0 0,1 1-1 0 0,0-1 1 0 0,0 0 0 0 0,0 1 0 0 0,0-1-1 0 0,0 1 1 0 0,1 0 0 0 0,-1 5 0 0 0,2-6-29 0 0,-1 0 0 0 0,1 0 1 0 0,0 0-1 0 0,0 0 0 0 0,0 0 1 0 0,1 0-1 0 0,-1 0 0 0 0,4 4 0 0 0,-5-6-15 0 0,0 0-1 0 0,1 0 0 0 0,-1-1 1 0 0,0 1-1 0 0,1 0 0 0 0,-1-1 1 0 0,1 1-1 0 0,-1 0 0 0 0,1-1 1 0 0,-1 1-1 0 0,1 0 0 0 0,-1-1 1 0 0,1 1-1 0 0,0-1 0 0 0,-1 1 0 0 0,1-1 1 0 0,0 1-1 0 0,-1-1 0 0 0,1 0 1 0 0,0 1-1 0 0,0-1 0 0 0,0 0 1 0 0,-1 1-1 0 0,1-1 0 0 0,0 0 1 0 0,0 0-1 0 0,0 0 0 0 0,-1 0 1 0 0,1 0-1 0 0,0 0 0 0 0,0 0 0 0 0,0 0 1 0 0,1-1-1 0 0,5-4 26 0 0,0-1 1 0 0,0-1-1 0 0,-1 1 0 0 0,0-1 1 0 0,9-13-1 0 0,-13 17 29 0 0,0 0-1 0 0,0 0 1 0 0,0 0-1 0 0,0-1 1 0 0,-1 1 0 0 0,0-1-1 0 0,1 1 1 0 0,-1-1-1 0 0,0 0 1 0 0,-1 1-1 0 0,1-1 1 0 0,-1 0-1 0 0,0 0 1 0 0,0 1 0 0 0,0-1-1 0 0,0-5 1 0 0,-1 8-51 0 0,0-1 0 0 0,1 1 0 0 0,-1-1 0 0 0,0 1 1 0 0,1 0-1 0 0,-1-1 0 0 0,0 1 0 0 0,0 0 0 0 0,0 0 0 0 0,0 0 1 0 0,0 0-1 0 0,-1 0 0 0 0,1 0 0 0 0,0 0 0 0 0,0 0 0 0 0,-1 0 1 0 0,1 0-1 0 0,0 1 0 0 0,-1-1 0 0 0,1 1 0 0 0,-1-1 0 0 0,1 1 1 0 0,-1-1-1 0 0,1 1 0 0 0,-1 0 0 0 0,1 0 0 0 0,-1 0 1 0 0,1 0-1 0 0,-1 0 0 0 0,-2 0 0 0 0,2 0 2 0 0,-1 0-1 0 0,1 1 1 0 0,-1-1 0 0 0,1 1-1 0 0,0-1 1 0 0,-1 1 0 0 0,1 0-1 0 0,0-1 1 0 0,0 1 0 0 0,0 0-1 0 0,0 1 1 0 0,0-1 0 0 0,0 0-1 0 0,0 1 1 0 0,0-1 0 0 0,0 1-1 0 0,0-1 1 0 0,1 1 0 0 0,-3 3-1 0 0,3-3-78 0 0,0 0 0 0 0,-1 0 0 0 0,1 0 0 0 0,1 1 0 0 0,-1-1 0 0 0,0 0 0 0 0,1 1 0 0 0,-1-1 0 0 0,1 0 0 0 0,0 1 0 0 0,-1-1 0 0 0,1 1 0 0 0,0-1 0 0 0,1 1 0 0 0,-1-1 0 0 0,1 5 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11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49 125 2208 0 0,'-3'0'201'0'0,"0"1"0"0"0,0 0-1 0 0,1 0 1 0 0,-1 0 0 0 0,0 1-1 0 0,0-1 1 0 0,1 1 0 0 0,-1-1-1 0 0,1 1 1 0 0,-1 0 0 0 0,1 0-1 0 0,0 0 1 0 0,0 0-1 0 0,0 1 1 0 0,0-1 0 0 0,0 0-1 0 0,0 1 1 0 0,1 0 0 0 0,-3 3-1 0 0,5-5-153 0 0,-1 0 1 0 0,1 0-1 0 0,-1 0 0 0 0,1 0 0 0 0,-1 0 0 0 0,1 0 0 0 0,0 0 0 0 0,-1 0 0 0 0,1 0 0 0 0,0-1 0 0 0,0 1 1 0 0,0 0-1 0 0,-1-1 0 0 0,1 1 0 0 0,0-1 0 0 0,0 1 0 0 0,0-1 0 0 0,0 1 0 0 0,0-1 0 0 0,0 1 0 0 0,0-1 1 0 0,0 0-1 0 0,1 0 0 0 0,-1 0 0 0 0,0 1 0 0 0,0-1 0 0 0,0 0 0 0 0,0 0 0 0 0,0 0 0 0 0,0-1 0 0 0,2 1 1 0 0,36-3 135 0 0,-33 1-166 0 0,1-1-1 0 0,0 1 1 0 0,-1-1-1 0 0,0-1 1 0 0,1 1-1 0 0,-1-1 1 0 0,-1 0-1 0 0,1 0 1 0 0,0-1-1 0 0,-1 1 1 0 0,0-1-1 0 0,5-6 1 0 0,-8 8 32 0 0,1 0-1 0 0,-1 0 1 0 0,0 0 0 0 0,0 0-1 0 0,0 0 1 0 0,0 0 0 0 0,-1 0-1 0 0,1-1 1 0 0,-1 1 0 0 0,0-1-1 0 0,0 1 1 0 0,0-1 0 0 0,0 1 0 0 0,-1-1-1 0 0,1 0 1 0 0,-1 1 0 0 0,0-1-1 0 0,0 0 1 0 0,-1 1 0 0 0,1-1-1 0 0,-1 0 1 0 0,1 1 0 0 0,-1-1-1 0 0,0 1 1 0 0,-2-5 0 0 0,2 8-37 0 0,1-1 1 0 0,-1 0-1 0 0,0 1 1 0 0,1-1-1 0 0,-1 0 1 0 0,0 1 0 0 0,0-1-1 0 0,1 1 1 0 0,-1-1-1 0 0,0 1 1 0 0,0 0-1 0 0,0-1 1 0 0,0 1-1 0 0,0 0 1 0 0,0 0 0 0 0,0 0-1 0 0,1-1 1 0 0,-1 1-1 0 0,0 0 1 0 0,0 0-1 0 0,0 0 1 0 0,0 0-1 0 0,0 1 1 0 0,0-1 0 0 0,0 0-1 0 0,0 0 1 0 0,0 0-1 0 0,0 1 1 0 0,1-1-1 0 0,-1 0 1 0 0,0 1-1 0 0,0-1 1 0 0,0 1 0 0 0,1-1-1 0 0,-1 1 1 0 0,0 0-1 0 0,0-1 1 0 0,0 2-1 0 0,-3 0-38 0 0,0 1 0 0 0,1 0-1 0 0,-1 0 1 0 0,1 0 0 0 0,0 0-1 0 0,-6 7 1 0 0,4 0-168 0 0,-1 1-1 0 0,2-1 1 0 0,-7 21 0 0 0,9-26 135 0 0,1 0-1 0 0,0 0 1 0 0,0 0 0 0 0,1 0 0 0 0,-1 0-1 0 0,1 0 1 0 0,0 0 0 0 0,0 1 0 0 0,1-1-1 0 0,0 0 1 0 0,1 6 0 0 0,-2-11 57 0 0,1 1-1 0 0,-1-1 1 0 0,0 1 0 0 0,1-1 0 0 0,-1 0-1 0 0,1 1 1 0 0,-1-1 0 0 0,1 1 0 0 0,-1-1 0 0 0,0 0-1 0 0,1 1 1 0 0,-1-1 0 0 0,1 0 0 0 0,0 0 0 0 0,-1 0-1 0 0,1 1 1 0 0,-1-1 0 0 0,1 0 0 0 0,-1 0-1 0 0,1 0 1 0 0,-1 0 0 0 0,1 0 0 0 0,0 0 0 0 0,-1 0-1 0 0,1 0 1 0 0,-1 0 0 0 0,1 0 0 0 0,-1 0 0 0 0,1 0-1 0 0,0 0 1 0 0,-1-1 0 0 0,1 1 0 0 0,-1 0-1 0 0,1 0 1 0 0,-1-1 0 0 0,1 1 0 0 0,-1 0 0 0 0,1-1-1 0 0,-1 1 1 0 0,1-1 0 0 0,29-19 240 0 0,-20 13-79 0 0,-8 5-143 0 0,-1 1 0 0 0,1-1 0 0 0,-1 0 0 0 0,0 0 0 0 0,1 0 0 0 0,-1 1 0 0 0,0-1 0 0 0,0 0 0 0 0,0 0-1 0 0,0-1 1 0 0,0 1 0 0 0,-1 0 0 0 0,1 0 0 0 0,-1 0 0 0 0,1 0 0 0 0,-1-1 0 0 0,0-3 0 0 0,-1-41-319 0 0,0 38 311 0 0,-7-31 4 0 0,8 38 57 0 0,0 1 0 0 0,-1 0 0 0 0,1 0 0 0 0,0 0 0 0 0,-1 0 0 0 0,1-1 1 0 0,-1 1-1 0 0,1 0 0 0 0,-1 0 0 0 0,0 0 0 0 0,1 0 0 0 0,-1 0 0 0 0,0 0 0 0 0,0 0 1 0 0,0 1-1 0 0,1-1 0 0 0,-1 0 0 0 0,0 0 0 0 0,0 1 0 0 0,0-1 0 0 0,-1 0 1 0 0,1 1-1 0 0,0-1 0 0 0,0 1 0 0 0,0-1 0 0 0,-2 1 0 0 0,0 2-29 0 0,0 0 1 0 0,1 0-1 0 0,-1 0 0 0 0,1 1 0 0 0,-1 0 0 0 0,1-1 1 0 0,0 1-1 0 0,0 0 0 0 0,0 0 0 0 0,1 0 0 0 0,-1 0 1 0 0,-1 4-1 0 0,1-3 0 0 0,-24 53-506 0 0,24-52 407 0 0,0 0 0 0 0,0 0-1 0 0,1 0 1 0 0,0 0 0 0 0,0 0-1 0 0,0 0 1 0 0,0 1 0 0 0,1-1-1 0 0,1 10 1 0 0,-1-15 60 0 0,0 1 0 0 0,0-1 0 0 0,0 0 0 0 0,0 0 0 0 0,0 1 0 0 0,0-1 0 0 0,0 0 0 0 0,0 0 0 0 0,0 0 0 0 0,1 1 0 0 0,-1-1 0 0 0,0 0 0 0 0,0 0 0 0 0,0 1 0 0 0,0-1 0 0 0,1 0 0 0 0,-1 0 0 0 0,0 0 0 0 0,0 0 0 0 0,1 1 0 0 0,-1-1 0 0 0,0 0 0 0 0,0 0 0 0 0,0 0 0 0 0,1 0 0 0 0,-1 0 0 0 0,0 0 0 0 0,0 0 0 0 0,1 0 0 0 0,-1 0 0 0 0,0 0 0 0 0,1 0 0 0 0,-1 0 0 0 0,0 0 0 0 0,0 0 0 0 0,1 0 0 0 0,-1 0 0 0 0,0 0 0 0 0,1 0 0 0 0,14-7 161 0 0,8-14 276 0 0,-15 11-307 0 0,-1 0 0 0 0,13-22-1 0 0,-18 25-530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13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190 498 1760 0 0,'-1'0'0'0'0,"1"0"0"0"0,-1-1 0 0 0,1 1 0 0 0,-1 0 0 0 0,1 0 0 0 0,-1 0 0 0 0,0 0 0 0 0,1 0 0 0 0,-1 0 0 0 0,1-1 0 0 0,-1 1 0 0 0,1 0 0 0 0,-1 0 0 0 0,1-1 0 0 0,0 1 0 0 0,-1 0 0 0 0,1-1 0 0 0,-1 1 0 0 0,1-1 0 0 0,0 1 0 0 0,-1 0 0 0 0,1-1 0 0 0,0 1 0 0 0,-1-1 0 0 0,1 1 0 0 0,0-1 0 0 0,0 1 0 0 0,-1-1 0 0 0,1 1 0 0 0,0-1 0 0 0,0 1 0 0 0,0-1 0 0 0,-1-20 0 0 0,1 11 0 0 0,-56-238 0 0 0,55 237 0 0 0,0 1 0 0 0,1-1 0 0 0,0 1 0 0 0,3-18 0 0 0,-1-12 0 0 0,-2 39 0 0 0,1 0 0 0 0,-2-1 0 0 0,1 1 0 0 0,0 0 0 0 0,0-1 0 0 0,0 1 0 0 0,-1 0 0 0 0,1 0 0 0 0,0-1 0 0 0,-1 1 0 0 0,1 0 0 0 0,-1 0 0 0 0,0 0 0 0 0,1-1 0 0 0,-1 1 0 0 0,0 0 0 0 0,0 0 0 0 0,1 0 0 0 0,-1 0 0 0 0,0 1 0 0 0,0-1 0 0 0,0 0 0 0 0,0 0 0 0 0,0 0 0 0 0,-1 1 0 0 0,1-1 0 0 0,0 0 0 0 0,0 1 0 0 0,0 0 0 0 0,0-1 0 0 0,-1 1 0 0 0,1-1 0 0 0,0 1 0 0 0,-1 0 0 0 0,1 0 0 0 0,-2 0 0 0 0,1-1 0 0 0,0 1 0 0 0,0-1 0 0 0,0 1 0 0 0,0-1 0 0 0,0 0 0 0 0,0 1 0 0 0,1-1 0 0 0,-1 0 0 0 0,0 0 0 0 0,-2-3 0 0 0,-9-16 1368 0 0,-2-6 1408 0 0,15 25-2718 0 0,-1 1 0 0 0,1-1 0 0 0,-1 1 0 0 0,1-1 0 0 0,-1 0 0 0 0,0 1 0 0 0,1-1 0 0 0,-1 1 0 0 0,0 0 1 0 0,0-1-1 0 0,1 1 0 0 0,-1-1 0 0 0,0 1 0 0 0,0 0 0 0 0,1 0 0 0 0,-1-1 0 0 0,0 1 0 0 0,0 0 0 0 0,0 0 0 0 0,0 0 0 0 0,1 0 0 0 0,-1 0 0 0 0,0 0 0 0 0,0 0 0 0 0,0 0 0 0 0,0 0 1 0 0,0 1-1 0 0,-1-1 35 0 0,1 1 0 0 0,0 0 1 0 0,0-1-1 0 0,0 1 0 0 0,0 0 1 0 0,0 0-1 0 0,0 0 1 0 0,0 0-1 0 0,0 0 0 0 0,0 0 1 0 0,0 0-1 0 0,0 0 0 0 0,1 0 1 0 0,-1 0-1 0 0,0 0 0 0 0,1 0 1 0 0,-1 1-1 0 0,1-1 1 0 0,-1 0-1 0 0,1 0 0 0 0,0 1 1 0 0,-1-1-1 0 0,1 2 0 0 0,-1 33 898 0 0,1-27-1056 0 0,3 24 115 0 0,0-1 0 0 0,3 1 0 0 0,0-1 0 0 0,20 54 0 0 0,7 35 41 0 0,-18-53-51 0 0,-3 0-1 0 0,-3 0 1 0 0,0 114 0 0 0,-12-117 461 0 0,-1-18 32 0 0,3 0-1 0 0,2-1 1 0 0,10 76-1 0 0,-11-110-415 0 0,0-6-65 0 0,2-8-589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14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65 280 1376 0 0,'-3'0'335'0'0,"1"-1"0"0"0,-1 0-1 0 0,0 0 1 0 0,0 0 0 0 0,1 0-1 0 0,-1-1 1 0 0,0 1-1 0 0,1-1 1 0 0,-1 1 0 0 0,1-1-1 0 0,-4-4 1 0 0,-9-5 1747 0 0,3-1-110 0 0,12 12-1945 0 0,0 0 0 0 0,-1 0-1 0 0,1 0 1 0 0,0-1 0 0 0,0 1 0 0 0,0 0 0 0 0,-1 0 0 0 0,1 0-1 0 0,0 0 1 0 0,0-1 0 0 0,0 1 0 0 0,0 0 0 0 0,0 0 0 0 0,0 0-1 0 0,-1-1 1 0 0,1 1 0 0 0,0 0 0 0 0,0 0 0 0 0,0 0 0 0 0,0-1-1 0 0,0 1 1 0 0,0 0 0 0 0,0 0 0 0 0,0-1 0 0 0,0 1-1 0 0,0 0 1 0 0,0 0 0 0 0,0-1 0 0 0,0 1 0 0 0,0 0 0 0 0,0 0-1 0 0,0 0 1 0 0,0-1 0 0 0,1 1 0 0 0,-1 0 0 0 0,0 0 0 0 0,0-1-1 0 0,0 1 1 0 0,0 0 0 0 0,5-2 2033 0 0,-1 3-1876 0 0,1 2-73 0 0,-1-1-1 0 0,1 1 1 0 0,-1 0 0 0 0,0 0 0 0 0,0 0-1 0 0,0 1 1 0 0,3 4 0 0 0,22 18 211 0 0,-25-23-314 0 0,0 0 0 0 0,0 0 0 0 0,-1-1-1 0 0,2 1 1 0 0,-1-1 0 0 0,0 0 0 0 0,0 0 0 0 0,1 0 0 0 0,-1 0-1 0 0,1-1 1 0 0,0 0 0 0 0,-1 0 0 0 0,1 0 0 0 0,0 0 0 0 0,0-1 0 0 0,7 0-1 0 0,-9 0-6 0 0,0 1 0 0 0,1-1 0 0 0,-1 1 0 0 0,1 0 0 0 0,-1 0 0 0 0,0 0 0 0 0,0 0 0 0 0,0 1 0 0 0,0 0 0 0 0,0-1-1 0 0,5 4 1 0 0,19 9-1 0 0,14-4 7 0 0,-29-8-19 0 0,1 1 0 0 0,-1 1 1 0 0,0 0-1 0 0,0 0 0 0 0,15 9 0 0 0,-27-12 14 0 0,1-1 0 0 0,-1 0-1 0 0,1 1 1 0 0,0-1 0 0 0,-1 0 0 0 0,1 1-1 0 0,0-1 1 0 0,-1 0 0 0 0,1 0 0 0 0,0 0-1 0 0,-1 1 1 0 0,1-1 0 0 0,0 0 0 0 0,-1 0 0 0 0,1 0-1 0 0,0 0 1 0 0,-1 0 0 0 0,1 0 0 0 0,0-1-1 0 0,0 1 1 0 0,-1 0 0 0 0,1 0 0 0 0,0 0 0 0 0,-1-1-1 0 0,1 1 1 0 0,-1 0 0 0 0,1 0 0 0 0,0-1-1 0 0,1-1 27 0 0,-1 1-1 0 0,0 0 0 0 0,0-1 0 0 0,0 1 0 0 0,0-1 0 0 0,0 1 0 0 0,-1-1 0 0 0,1 1 1 0 0,0-1-1 0 0,-1 1 0 0 0,1-3 0 0 0,5-47 668 0 0,-6 47-663 0 0,1-29 103 0 0,0 10 44 0 0,0 0 1 0 0,1 0-1 0 0,1 0 1 0 0,9-33-1 0 0,24-59-1045 0 0,-32 103-12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19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0 2304 0 0,'-10'0'386'0'0,"-1"0"-1"0"0,1 1 1 0 0,0 0-1 0 0,0 1 0 0 0,1 0 1 0 0,-1 0-1 0 0,0 1 0 0 0,1 0 1 0 0,-1 1-1 0 0,-11 6 0 0 0,16-7-178 0 0,1 1 0 0 0,-1-1 0 0 0,1 1 0 0 0,0 0 0 0 0,0 0 0 0 0,0 0 0 0 0,0 0 0 0 0,1 1 0 0 0,-1-1 0 0 0,1 1 0 0 0,1 0 0 0 0,-1 0 0 0 0,1 0 0 0 0,-1 1 0 0 0,1-1 0 0 0,1 0-1 0 0,-1 1 1 0 0,1-1 0 0 0,-1 11 0 0 0,0 2-240 0 0,0 1 0 0 0,1-1 0 0 0,1 0 0 0 0,1 1-1 0 0,1-1 1 0 0,0 0 0 0 0,9 30 0 0 0,-9-42 16 0 0,0 1 0 0 0,1-1 1 0 0,0 1-1 0 0,0-1 0 0 0,0 0 0 0 0,1 0 1 0 0,0 0-1 0 0,0 0 0 0 0,1-1 0 0 0,-1 0 1 0 0,1 0-1 0 0,0 0 0 0 0,1 0 0 0 0,-1-1 1 0 0,1 0-1 0 0,0 0 0 0 0,0-1 0 0 0,0 1 1 0 0,0-1-1 0 0,1-1 0 0 0,-1 1 0 0 0,13 2 0 0 0,1 1-474 0 0,0-2 0 0 0,1-1-1 0 0,-1 0 1 0 0,33 0 0 0 0,-46-4 434 0 0,0 1 0 0 0,0-2 1 0 0,0 1-1 0 0,0-1 0 0 0,0 0 1 0 0,0 0-1 0 0,-1 0 0 0 0,1-1 0 0 0,-1-1 1 0 0,1 1-1 0 0,-1-1 0 0 0,0 0 1 0 0,0 0-1 0 0,-1 0 0 0 0,1-1 0 0 0,8-9 1 0 0,-5 1 45 0 0,1 1-1 0 0,-1-1 1 0 0,-1-1 0 0 0,0 1 0 0 0,-1-1 0 0 0,-1-1-1 0 0,10-28 1 0 0,-13 34 94 0 0,-1-1-1 0 0,0 1 0 0 0,0-1 1 0 0,-1 0-1 0 0,0 0 1 0 0,0 0-1 0 0,-1 0 1 0 0,-1 0-1 0 0,0 0 0 0 0,0 1 1 0 0,-1-1-1 0 0,0 0 1 0 0,-5-15-1 0 0,4 20-1 0 0,0 0 1 0 0,1 0-1 0 0,-2 0 1 0 0,1 0-1 0 0,0 1 1 0 0,-1 0-1 0 0,0-1 1 0 0,0 1-1 0 0,0 1 1 0 0,-1-1-1 0 0,1 1 1 0 0,-1-1-1 0 0,0 1 1 0 0,0 1-1 0 0,0-1 1 0 0,0 1-1 0 0,0 0 1 0 0,-1 0-1 0 0,1 0 1 0 0,-1 1-1 0 0,1-1 1 0 0,-1 2-1 0 0,1-1 1 0 0,-1 0-1 0 0,0 1 1 0 0,-5 1-1 0 0,-15 0-163 0 0,-1 2-1 0 0,1 1 1 0 0,0 1 0 0 0,-31 10-1 0 0,38-10-218 0 0,6-1-2996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20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1193 456 0 0,'0'0'59'0'0,"-1"0"1"0"0,0-1-1 0 0,1 1 1 0 0,-1 0-1 0 0,1 0 0 0 0,-1-1 1 0 0,0 1-1 0 0,1 0 0 0 0,-1 0 1 0 0,1 0-1 0 0,-1 0 0 0 0,0 0 1 0 0,1 0-1 0 0,-1 0 1 0 0,0 0-1 0 0,1 0 0 0 0,-1 0 1 0 0,0 0-1 0 0,1 0 0 0 0,-1 0 1 0 0,1 0-1 0 0,-1 1 0 0 0,0-1 1 0 0,1 0-1 0 0,-1 1 0 0 0,1-1 1 0 0,-1 0-1 0 0,1 1 1 0 0,-2 0-1 0 0,-10 6 1086 0 0,12-8-1057 0 0,-1 1 1 0 0,1-1-1 0 0,-1 0 1 0 0,1 1-1 0 0,0-1 0 0 0,-1 0 1 0 0,1 1-1 0 0,0-1 1 0 0,0 0-1 0 0,-1 0 1 0 0,1 1-1 0 0,0-1 0 0 0,0 0 1 0 0,0 0-1 0 0,0 1 1 0 0,0-1-1 0 0,0 0 0 0 0,0 0 1 0 0,0 1-1 0 0,1-1 1 0 0,-1 0-1 0 0,0 0 0 0 0,3-22 661 0 0,1-37 492 0 0,-2 0 0 0 0,-2 0 0 0 0,-16-107 0 0 0,1 6 2 0 0,6-244 453 0 0,10 393-1733 0 0,-1 1-1 0 0,0-1 0 0 0,0 1 1 0 0,-2 0-1 0 0,1-1 1 0 0,-1 1-1 0 0,-1 0 1 0 0,0 0-1 0 0,-1 0 1 0 0,0 0-1 0 0,0 1 1 0 0,-1 0-1 0 0,-1-1 1 0 0,1 2-1 0 0,-9-11 1 0 0,-8-4-194 0 0,-14-16-2811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6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5 920 0 0,'9'-4'6431'0'0,"-5"8"-5323"0"0,12 15-201 0 0,-1 0-1 0 0,-1 1 1 0 0,-1 1-1 0 0,-1 0 1 0 0,-1 1 0 0 0,-1 0-1 0 0,0 0 1 0 0,6 26-1 0 0,-3-1-565 0 0,-1 1-1 0 0,-3 0 0 0 0,4 56 1 0 0,-13-77-1733 0 0,-1-18 47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20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163 184 1840 0 0,'-1'-1'41'0'0,"1"-1"-1"0"0,0 1 1 0 0,-1 0-1 0 0,1-1 0 0 0,-1 1 1 0 0,1 0-1 0 0,-1 0 1 0 0,0-1-1 0 0,1 1 0 0 0,-1 0 1 0 0,0 0-1 0 0,0 0 1 0 0,0 0-1 0 0,0 0 0 0 0,0 0 1 0 0,0 0-1 0 0,0 0 1 0 0,0 0-1 0 0,0 1 0 0 0,0-1 1 0 0,-1 0-1 0 0,1 1 0 0 0,0-1 1 0 0,0 1-1 0 0,-1-1 1 0 0,1 1-1 0 0,0 0 0 0 0,-1-1 1 0 0,1 1-1 0 0,-3 0 1 0 0,1 0 47 0 0,0 1 1 0 0,0 0 0 0 0,0-1 0 0 0,0 1 0 0 0,0 0-1 0 0,0 0 1 0 0,0 1 0 0 0,0-1 0 0 0,1 1-1 0 0,-1-1 1 0 0,0 1 0 0 0,1 0 0 0 0,-4 3 0 0 0,3-2-45 0 0,-1 1 0 0 0,1 0 1 0 0,1-1-1 0 0,-1 1 0 0 0,0 0 1 0 0,1 0-1 0 0,0 0 0 0 0,0 1 1 0 0,0-1-1 0 0,-1 6 1 0 0,-10 50 587 0 0,9-34-527 0 0,3-23-169 0 0,-1 1-1 0 0,1 0 0 0 0,-1-1 1 0 0,0 1-1 0 0,0-1 1 0 0,0 0-1 0 0,0 0 1 0 0,-1 0-1 0 0,-3 4 0 0 0,-13 18-353 0 0,86-135 170 0 0,-60 91 906 0 0,0 0 1 0 0,0-1-1 0 0,-2 0 0 0 0,-1 0 1 0 0,0 0-1 0 0,1-38 1 0 0,-2 30-348 0 0,-3 25-200 0 0,0 1 1 0 0,0-1 0 0 0,1 0 0 0 0,-1 1 0 0 0,1-1 0 0 0,0 1 0 0 0,0-1-1 0 0,0 1 1 0 0,0-1 0 0 0,0 1 0 0 0,0 0 0 0 0,0 0 0 0 0,1-1 0 0 0,0 1-1 0 0,-1 0 1 0 0,1 0 0 0 0,0 0 0 0 0,0 1 0 0 0,0-1 0 0 0,3-2 0 0 0,-1 2-16 0 0,-1 1 0 0 0,1-1 0 0 0,0 1 0 0 0,-1 0 0 0 0,1 0 0 0 0,0 1 0 0 0,-1-1 1 0 0,1 1-1 0 0,0 0 0 0 0,0 0 0 0 0,0 0 0 0 0,6 1 0 0 0,7 3-30 0 0,0 0 0 0 0,-1 1 0 0 0,1 1-1 0 0,30 16 1 0 0,-38-18-319 0 0,1 0 0 0 0,0 0 0 0 0,15 2 0 0 0,-12-4-4085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4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74 456 0 0,'-88'-74'11464'0'0,"95"81"-8567"0"0,-2 0-3919 0 0,50 87 2143 0 0,4-3 0 0 0,119 142 0 0 0,-164-218-1074 0 0,269 313 680 0 0,-245-282-584 0 0,-8-9 22 0 0,28 43-1 0 0,-3 12-6600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0 989 920 0 0,'4'-9'4985'0'0,"-1"-7"-4245"0"0,2-57 2367 0 0,20-95 0 0 0,-3 70-2505 0 0,54-151 0 0 0,-53 197-646 0 0,2 0 0 0 0,2 1-1 0 0,68-92 1 0 0,-59 90-711 0 0,-18 29-181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1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3225 0 0,'0'0'240'0'0,"0"1"363"0"0,29-4 3531 0 0,-14 1-3598 0 0,0 2-1 0 0,0-1 1 0 0,0 2 0 0 0,0 0 0 0 0,30 6 0 0 0,25 3-375 0 0,50-9-191 0 0,160-20 1 0 0,-154 8 24 0 0,552-69 378 0 0,-645 73-1010 0 0,-1-2 1 0 0,62-25 0 0 0,-78 27-4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2482 3033 0 0,'2'-15'1890'0'0,"-2"15"-1752"0"0,1-1 1 0 0,-1 0 0 0 0,0 0 0 0 0,1 0-1 0 0,-1 0 1 0 0,0 0 0 0 0,0 0-1 0 0,0 0 1 0 0,0 0 0 0 0,0 1 0 0 0,0-1-1 0 0,0 0 1 0 0,0 0 0 0 0,0 0-1 0 0,0 0 1 0 0,0 0 0 0 0,-1 0 0 0 0,1 0-1 0 0,0 0 1 0 0,-1 0 0 0 0,1 1 0 0 0,0-1-1 0 0,-1 0 1 0 0,1 0 0 0 0,-1 0-1 0 0,0 1 1 0 0,1-1 0 0 0,-1 0 0 0 0,1 1-1 0 0,-1-1 1 0 0,0 0 0 0 0,0 1-1 0 0,1-1 1 0 0,-1 1 0 0 0,0-1 0 0 0,0 1-1 0 0,0 0 1 0 0,0-1 0 0 0,1 1-1 0 0,-1 0 1 0 0,0-1 0 0 0,-2 1 0 0 0,1-1-49 0 0,1 1 1 0 0,-1-1-1 0 0,1 0 1 0 0,-1 0-1 0 0,1 1 1 0 0,-1-1-1 0 0,1 0 1 0 0,-1-1-1 0 0,1 1 1 0 0,0 0-1 0 0,0 0 1 0 0,-1-1 0 0 0,1 1-1 0 0,0 0 1 0 0,0-1-1 0 0,0 1 1 0 0,1-1-1 0 0,-1 1 1 0 0,0-1-1 0 0,1 0 1 0 0,-1 1-1 0 0,1-1 1 0 0,-1 0-1 0 0,1 1 1 0 0,-1-4-1 0 0,-2-51 687 0 0,3 42-407 0 0,-6-286 2233 0 0,-12-278-798 0 0,-140-689-573 0 0,155 1247-1280 0 0,-1-7-495 0 0,-1 0 1 0 0,-1 1-1 0 0,-18-50 0 0 0,20 67-1105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2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 1840 0 0,'-28'-6'4265'0'0,"19"9"-3324"0"0,16 10-999 0 0,-7-12 79 0 0,9-2 1 0 0,12-13-76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2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2304 0 0,'-2'1'272'0'0,"1"0"-1"0"0,-1-1 1 0 0,1 1-1 0 0,0 0 1 0 0,-1 0-1 0 0,1 0 1 0 0,0 0-1 0 0,-1 1 1 0 0,1-1-1 0 0,0 0 1 0 0,0 0-1 0 0,0 1 1 0 0,0-1-1 0 0,-1 3 1 0 0,-14 24 2114 0 0,16-28-2291 0 0,-7 14 771 0 0,1 0 0 0 0,1 1 0 0 0,1-1 1 0 0,0 1-1 0 0,0 0 0 0 0,2 0 0 0 0,0 0 0 0 0,0 17 1 0 0,7 126 427 0 0,-3-128-1038 0 0,92 690 231 0 0,-53-461-575 0 0,143 888-878 0 0,-173-1081 1006 0 0,28 262 831 0 0,-38-316-1028 0 0,2 26-1226 0 0,-2-36 1217 0 0,-1 0-1 0 0,0 0 1 0 0,0 0-1 0 0,1-1 0 0 0,-1 1 1 0 0,1 0-1 0 0,0 0 1 0 0,-1-1-1 0 0,1 1 1 0 0,0 0-1 0 0,0-1 0 0 0,0 1 1 0 0,0-1-1 0 0,2 3 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3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 3049 0 0,'-6'-2'0'0'0,"1"0"0"0"0,2 1 0 0 0,1-1 64 0 0,0 0-64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177 119 1376 0 0,'-4'-2'132'0'0,"1"1"0"0"0,-1-1 0 0 0,0 1 0 0 0,0 0 0 0 0,0 1 0 0 0,0-1 0 0 0,0 1 0 0 0,0 0 0 0 0,1-1 0 0 0,-1 2 0 0 0,0-1-1 0 0,0 0 1 0 0,0 1 0 0 0,0 0 0 0 0,0 0 0 0 0,0 0 0 0 0,-5 3 0 0 0,-6 3 730 0 0,0 0-1 0 0,-26 19 1 0 0,14-9 152 0 0,27-17-963 0 0,0 0 0 0 0,0 0 0 0 0,-1 0 0 0 0,1 0 0 0 0,0 1 1 0 0,0-1-1 0 0,0 0 0 0 0,0 0 0 0 0,-1 0 0 0 0,1 0 1 0 0,0 0-1 0 0,0 1 0 0 0,0-1 0 0 0,0 0 0 0 0,0 0 0 0 0,0 0 1 0 0,-1 1-1 0 0,1-1 0 0 0,0 0 0 0 0,0 0 0 0 0,0 0 1 0 0,0 1-1 0 0,0-1 0 0 0,0 0 0 0 0,0 0 0 0 0,0 0 0 0 0,0 1 1 0 0,0-1-1 0 0,0 0 0 0 0,0 0 0 0 0,0 0 0 0 0,0 1 0 0 0,0-1 1 0 0,0 0-1 0 0,0 0 0 0 0,0 1 0 0 0,0-1 0 0 0,1 0 1 0 0,-1 0-1 0 0,0 0 0 0 0,0 0 0 0 0,0 1 0 0 0,0-1 0 0 0,0 0 1 0 0,0 0-1 0 0,1 0 0 0 0,-1 0 0 0 0,0 1 0 0 0,0-1 1 0 0,0 0-1 0 0,1 0 0 0 0,17 10 784 0 0,24 2-472 0 0,-23-9-218 0 0,1-2 0 0 0,0-1 1 0 0,0 0-1 0 0,0-1 0 0 0,31-6 0 0 0,99-31 608 0 0,-52 12-143 0 0,-24 9-303 0 0,288-61 448 0 0,-259 60-819 0 0,160-5-1 0 0,-239 22-4 0 0,-13 0-434 0 0,1 1 0 0 0,-1 0 1 0 0,1 0-1 0 0,18 4 0 0 0,-14 1-408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 2761 0 0,'-20'-1'10091'0'0,"19"2"-9900"0"0,-2 14 333 0 0,0 1 0 0 0,1-1 0 0 0,1 1 0 0 0,1 0 0 0 0,1 21 0 0 0,13 88 607 0 0,-6-66-852 0 0,7 83-19 0 0,23 146-1051 0 0,-38-283 484 0 0,1 0 0 0 0,0 0-1 0 0,0-1 1 0 0,1 1 0 0 0,0 0-1 0 0,0 0 1 0 0,0-1 0 0 0,0 1-1 0 0,1-1 1 0 0,-1 0-1 0 0,1 1 1 0 0,5 4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6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1 294 6449 0 0,'0'-11'312'0'0,"0"0"-1"0"0,1 1 0 0 0,1-1 1 0 0,-1 0-1 0 0,2 0 1 0 0,-1 1-1 0 0,2-1 0 0 0,-1 1 1 0 0,1 0-1 0 0,9-15 0 0 0,-3 7 447 0 0,0 0-1 0 0,1 2 1 0 0,1-1-1 0 0,26-26 1 0 0,-32 37-394 0 0,1 0 0 0 0,1 0 0 0 0,-1 0 0 0 0,1 1 0 0 0,13-6 1 0 0,-19 9-414 0 0,1 1 0 0 0,0-1 0 0 0,0 1 0 0 0,0 0 0 0 0,0 0 0 0 0,0 0 0 0 0,0 1 0 0 0,0-1 0 0 0,0 1 0 0 0,0 0 0 0 0,0 0 0 0 0,0 0 0 0 0,1 0 0 0 0,-1 0 0 0 0,0 1 0 0 0,0-1 0 0 0,0 1 0 0 0,0 0 0 0 0,5 2 0 0 0</inkml:trace>
  <inkml:trace contextRef="#ctx0" brushRef="#br0" timeOffset="1">208 418 7834 0 0,'-6'11'293'0'0,"-7"16"358"0"0,14-39 206 0 0,0 1 0 0 0,1 0 0 0 0,1-1 0 0 0,-1 1 0 0 0,2 0 0 0 0,8-20 0 0 0,-1 8-652 0 0,1 0 0 0 0,15-22 1 0 0,-9 22-1220 0 0,-17 23 849 0 0,-1-1-1 0 0,1 0 0 0 0,0 0 0 0 0,0 0 1 0 0,0 1-1 0 0,0-1 0 0 0,0 1 0 0 0,0-1 1 0 0,0 0-1 0 0,0 1 0 0 0,0 0 0 0 0,0-1 1 0 0,0 1-1 0 0,1 0 0 0 0,-1-1 0 0 0,0 1 1 0 0,0 0-1 0 0,0 0 0 0 0,0 0 0 0 0,1 0 1 0 0,1 0-1 0 0,3 4-285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5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9 920 0 0,'0'0'67'0'0,"0"-1"58"0"0,0 0 161 0 0,1 1 0 0 0,0-1 1 0 0,0 0-1 0 0,-1 1 0 0 0,1-1 0 0 0,0 1 0 0 0,0-1 0 0 0,0 1 0 0 0,0-1 1 0 0,-1 1-1 0 0,1 0 0 0 0,0-1 0 0 0,0 1 0 0 0,0 0 0 0 0,0 0 0 0 0,0 0 0 0 0,0 0 1 0 0,0-1-1 0 0,0 1 0 0 0,0 1 0 0 0,0-1 0 0 0,0 0 0 0 0,0 0 0 0 0,0 0 0 0 0,0 0 1 0 0,1 1-1 0 0,21 3 998 0 0,-16-3-956 0 0,-1 1-1 0 0,0 0 1 0 0,1 1 0 0 0,-1 0-1 0 0,0 0 1 0 0,-1 0 0 0 0,1 0-1 0 0,0 1 1 0 0,7 7 0 0 0,41 45 1241 0 0,-24-24-868 0 0,30 29-239 0 0,-2-1-622 0 0,83 66-1 0 0,-136-122-19 0 0,0 1 0 0 0,-1 0 0 0 0,1 0-1 0 0,-1 0 1 0 0,0 0 0 0 0,6 10 0 0 0,1 3-1354 0 0,-11-18 1499 0 0,0 0 1 0 0,0-1-1 0 0,0 1 1 0 0,0 0-1 0 0,0 0 1 0 0,0 0-1 0 0,-1 0 1 0 0,1 0-1 0 0,0 0 1 0 0,0 0-1 0 0,0 0 1 0 0,0 0-1 0 0,0 0 1 0 0,0 0-1 0 0,0 0 1 0 0,-1 0-1 0 0,1 0 0 0 0,0 0 1 0 0,0 0-1 0 0,0 0 1 0 0,0 0-1 0 0,0 0 1 0 0,0 0-1 0 0,-1 0 1 0 0,1 0-1 0 0,0 0 1 0 0,0 0-1 0 0,0 0 1 0 0,0 0-1 0 0,0 0 1 0 0,0 0-1 0 0,0 0 1 0 0,0 0-1 0 0,-1 1 1 0 0,1-1-1 0 0,0 0 1 0 0,0 0-1 0 0,0 0 1 0 0,0 0-1 0 0,0 0 1 0 0,0 0-1 0 0,0 0 1 0 0,0 0-1 0 0,0 0 1 0 0,0 1-1 0 0,0-1 1 0 0,0 0-1 0 0,0 0 1 0 0,0 0-1 0 0,0 0 0 0 0,0 0 1 0 0,0 0-1 0 0,0 0 1 0 0,0 1-1 0 0,0-1 1 0 0,0 0-1 0 0,0 0 1 0 0,0 0-1 0 0,0 0 1 0 0,0 0-1 0 0,0 0 1 0 0,0 1-1 0 0,0-1 1 0 0,0 0-1 0 0,0 0 1 0 0,0 0-1 0 0,0 0 1 0 0,0 0-1 0 0,0 0 1 0 0,-5 1-81 0 0,-9 3 73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5 161 2304 0 0,'-5'10'5740'0'0,"25"-21"-1138"0"0,-11 5-5483 0 0,7-5 1251 0 0,-1-2 0 0 0,0 0-1 0 0,16-18 1 0 0,11-11-763 0 0,-19 21 195 0 0,-2-2 108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5:56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20 456 0 0,'-7'-7'6843'0'0,"6"6"-6771"0"0,0 0 0 0 0,0 0 0 0 0,0 0 0 0 0,0 0 0 0 0,0 0 0 0 0,-1 0 0 0 0,1 0 0 0 0,0 0 0 0 0,-1 1 0 0 0,1-1 0 0 0,-1 1 0 0 0,1-1 0 0 0,-1 1 0 0 0,1 0 0 0 0,-1-1 0 0 0,-1 1 0 0 0,0 0 59 0 0,0 1 1 0 0,1 0-1 0 0,-1-1 0 0 0,0 1 1 0 0,1 0-1 0 0,-1 0 0 0 0,1 1 1 0 0,-1-1-1 0 0,1 0 0 0 0,-3 3 0 0 0,-5 4-4 0 0,1 0 0 0 0,0 0-1 0 0,0 1 1 0 0,1 0-1 0 0,0 1 1 0 0,1-1-1 0 0,0 1 1 0 0,0 1 0 0 0,-10 22-1 0 0,9-16 66 0 0,1 0 1 0 0,1 1-1 0 0,1 0 0 0 0,0 0 0 0 0,-4 36 1 0 0,9-51-193 0 0,-1 0 1 0 0,1 0-1 0 0,0 1 1 0 0,0-1-1 0 0,0 0 1 0 0,1 1-1 0 0,-1-1 1 0 0,1 0 0 0 0,0 0-1 0 0,0 0 1 0 0,0 0-1 0 0,0 0 1 0 0,0 0-1 0 0,1 0 1 0 0,-1 0-1 0 0,1 0 1 0 0,0 0 0 0 0,0-1-1 0 0,4 5 1 0 0,-2-4 1 0 0,-1 0 0 0 0,1-1 0 0 0,0 1 0 0 0,0-1 0 0 0,1 0 0 0 0,-1-1 0 0 0,0 1 0 0 0,0-1 0 0 0,1 1 0 0 0,-1-1 0 0 0,1 0 0 0 0,7 0 0 0 0,5-1 6 0 0,1 0-1 0 0,-1-1 1 0 0,1-1 0 0 0,-1 0 0 0 0,0-2 0 0 0,23-7 0 0 0,10-7-582 0 0,-1-3 1 0 0,63-37 0 0 0,-87 44-1267 0 0,9-3-1990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29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91 6913 0 0,'-1'0'38'0'0,"1"0"-1"0"0,-1 0 1 0 0,1 0-1 0 0,0 0 1 0 0,-1 0-1 0 0,1 0 1 0 0,0 1-1 0 0,-1-1 1 0 0,1 0-1 0 0,0 0 1 0 0,-1 0-1 0 0,1 0 1 0 0,0 0-1 0 0,-1 1 1 0 0,1-1-1 0 0,0 0 1 0 0,-1 0-1 0 0,1 1 1 0 0,0-1-1 0 0,0 0 1 0 0,-1 0-1 0 0,1 1 1 0 0,0-1-1 0 0,0 0 1 0 0,-1 1-1 0 0,1-1 1 0 0,0 0-1 0 0,0 1 1 0 0,0-1-1 0 0,0 0 1 0 0,0 1-1 0 0,0-1 1 0 0,0 0-1 0 0,-1 1 1 0 0,1-1-1 0 0,0 0 1 0 0,0 1-1 0 0,0 0 1 0 0,17 2 384 0 0,30-7 94 0 0,97-26 994 0 0,-59 11-1029 0 0,94-9 1 0 0,-146 25-464 0 0,232-15 117 0 0,-193 16-116 0 0,123 14 1 0 0,-56 7-59 0 0,305 27-40 0 0,-140-34-10 0 0,426 12 510 0 0,-446-24 846 0 0,169 8 1148 0 0,-424-6-2241 0 0,75 8 35 0 0,-92-8-198 0 0,-1 0-1 0 0,1 1 1 0 0,-1 0-1 0 0,0 1 1 0 0,0 1-1 0 0,16 8 0 0 0,-23-11-5 0 0,-1 1 0 0 0,1-1 0 0 0,-1 0 0 0 0,0 1 0 0 0,0 0 0 0 0,0 0-1 0 0,0 0 1 0 0,0 0 0 0 0,-1 0 0 0 0,1 1 0 0 0,-1-1 0 0 0,0 1-1 0 0,0 0 1 0 0,0-1 0 0 0,-1 1 0 0 0,1 0 0 0 0,-1 0 0 0 0,0 0-1 0 0,0 0 1 0 0,0 0 0 0 0,-1 0 0 0 0,1 0 0 0 0,-1 1 0 0 0,0 7-1 0 0,-3 3-484 0 0,0 1-1 0 0,0-1 0 0 0,-2 0 1 0 0,0 0-1 0 0,-8 17 0 0 0,8-20-542 0 0,0 1-80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46 1376 0 0,'0'-2'289'0'0,"0"-1"-1"0"0,0 1 0 0 0,0-1 1 0 0,0 1-1 0 0,-1-1 1 0 0,1 1-1 0 0,-1 0 0 0 0,0-1 1 0 0,0 1-1 0 0,1 0 0 0 0,-2-1 1 0 0,1 1-1 0 0,0 0 0 0 0,0 0 1 0 0,-1 0-1 0 0,-1-3 1 0 0,2 5-142 0 0,1-1-1 0 0,-1 1 1 0 0,0 0 0 0 0,1-1 0 0 0,-1 1 0 0 0,1 0 0 0 0,-1 0 0 0 0,1-1 0 0 0,-1 1 0 0 0,0 0 0 0 0,1 0 0 0 0,-1 0 0 0 0,1 0 0 0 0,-1 0 0 0 0,0-1 0 0 0,1 1 0 0 0,-1 0 0 0 0,0 1-1 0 0,1-1 1 0 0,-1 0 0 0 0,0 0 0 0 0,1 0 0 0 0,-1 0 0 0 0,0 1 0 0 0,-1 0 65 0 0,1 0 1 0 0,-1 0-1 0 0,1 0 0 0 0,-1 0 1 0 0,1 0-1 0 0,-1 1 0 0 0,1-1 1 0 0,0 1-1 0 0,0-1 0 0 0,-1 1 0 0 0,1-1 1 0 0,-1 3-1 0 0,-1 2 98 0 0,1 0 0 0 0,-1 0 0 0 0,1 0 0 0 0,0 1 0 0 0,0-1 0 0 0,1 1 0 0 0,0-1 0 0 0,0 1 0 0 0,0-1 0 0 0,1 1 0 0 0,0 0 0 0 0,1 7 0 0 0,2 12-3 0 0,12 46 1 0 0,-3-19-180 0 0,133 853 1475 0 0,-94-633-1493 0 0,-36-219 63 0 0,2-1 0 0 0,46 100 1 0 0,-34-89 28 0 0,-2 1 1 0 0,-4 0 0 0 0,-3 2 0 0 0,-2 1 0 0 0,9 75 0 0 0,-17-84-353 0 0,7 66-4700 0 0,-16-113 3102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0 3681 0 0,'-10'4'269'0'0,"1"-1"0"0"0,-1 2-1 0 0,1-1 1 0 0,0 1 0 0 0,0 1 0 0 0,0 0 0 0 0,1 0 0 0 0,0 0 0 0 0,0 1 0 0 0,0 1 0 0 0,1-1-1 0 0,-7 10 1 0 0,0 2 239 0 0,0-1 0 0 0,2 2 1 0 0,0 0-1 0 0,-13 31 0 0 0,18-34-194 0 0,1 0 0 0 0,0 1-1 0 0,2 0 1 0 0,-4 21 0 0 0,7-33-257 0 0,0 0 0 0 0,1-1 1 0 0,-1 1-1 0 0,1 0 0 0 0,1 0 0 0 0,-1 0 0 0 0,1-1 0 0 0,0 1 0 0 0,0 0 1 0 0,0-1-1 0 0,1 1 0 0 0,0-1 0 0 0,0 1 0 0 0,0-1 0 0 0,1 0 0 0 0,0 0 0 0 0,4 6 1 0 0,-3-7-49 0 0,-1-1 0 0 0,1 0 0 0 0,0 0 0 0 0,0-1 1 0 0,0 1-1 0 0,0-1 0 0 0,0 0 0 0 0,1 0 0 0 0,-1 0 1 0 0,1 0-1 0 0,0-1 0 0 0,5 1 0 0 0,64 6 136 0 0,-30-4-105 0 0,-3 2 198 0 0,49 14 0 0 0,-74-15-159 0 0,0 1 0 0 0,0 0 1 0 0,0 1-1 0 0,-1 0 1 0 0,26 18-1 0 0,-39-23-67 0 0,-1-1 1 0 0,1 1-1 0 0,0 0 1 0 0,0 0-1 0 0,-1 0 1 0 0,1 0-1 0 0,-1 0 0 0 0,0 1 1 0 0,0-1-1 0 0,1 0 1 0 0,-2 1-1 0 0,1-1 1 0 0,0 0-1 0 0,0 1 1 0 0,-1-1-1 0 0,1 1 0 0 0,-1-1 1 0 0,0 1-1 0 0,0 0 1 0 0,0-1-1 0 0,0 1 1 0 0,0-1-1 0 0,0 1 1 0 0,-1-1-1 0 0,1 1 0 0 0,-1-1 1 0 0,0 1-1 0 0,0-1 1 0 0,-1 3-1 0 0,-4 10 110 0 0,-1-1 1 0 0,0 0-1 0 0,-15 21 0 0 0,18-29-103 0 0,-26 38 325 0 0,-58 66-1 0 0,81-101-300 0 0,0 1 0 0 0,0 0 0 0 0,1 0 0 0 0,-6 15 0 0 0,8-16 34 0 0,1-1 1 0 0,-1-1-1 0 0,-1 1 0 0 0,1-1 1 0 0,-1 1-1 0 0,-1-1 0 0 0,1-1 1 0 0,-1 1-1 0 0,0-1 0 0 0,-8 6 1 0 0,24-23 88 0 0,1 1-166 0 0,-6 8 0 0 0,1-1 0 0 0,0 1 0 0 0,0 0 0 0 0,0 1 0 0 0,0-1 0 0 0,0 1 0 0 0,0 0 0 0 0,1 1 0 0 0,-1 0 0 0 0,0 0 0 0 0,0 0 0 0 0,0 0 0 0 0,7 2 1 0 0,-10-1-1 0 0,0-1 0 0 0,0 1 0 0 0,0-1 0 0 0,0 1 0 0 0,0 0 0 0 0,-1 0 0 0 0,1 1 0 0 0,0-1 0 0 0,-1 0 0 0 0,1 1 0 0 0,-1 0 0 0 0,1 0 0 0 0,-1-1 0 0 0,0 1 0 0 0,1 0 0 0 0,-1 1 0 0 0,0-1 0 0 0,-1 0 0 0 0,1 1 0 0 0,0-1 0 0 0,-1 1 0 0 0,1-1 0 0 0,-1 1 0 0 0,0 0 0 0 0,0 0 0 0 0,0 0 0 0 0,0-1 0 0 0,0 1 0 0 0,-1 0 0 0 0,1 3-1 0 0,-1 2-8 0 0,-1 0 0 0 0,0-1 0 0 0,0 1 0 0 0,0-1 0 0 0,-1 1-1 0 0,0-1 1 0 0,-1 0 0 0 0,1 0 0 0 0,-1 0 0 0 0,-8 13 0 0 0,-6 7 111 0 0,-24 31-1 0 0,30-44 13 0 0,-19 25 92 0 0,-80 117 540 0 0,108-155-733 0 0,1 1 0 0 0,0 0 0 0 0,0-1 0 0 0,0 1 0 0 0,1 0 1 0 0,-1-1-1 0 0,0 1 0 0 0,1 0 0 0 0,-1 0 0 0 0,1 0 0 0 0,-1 0 0 0 0,1 0 1 0 0,0-1-1 0 0,0 1 0 0 0,0 0 0 0 0,0 0 0 0 0,0 0 0 0 0,0 0 0 0 0,1 0 0 0 0,-1 0 1 0 0,1 0-1 0 0,-1-1 0 0 0,1 1 0 0 0,0 0 0 0 0,-1 0 0 0 0,1-1 0 0 0,0 1 1 0 0,0 0-1 0 0,0-1 0 0 0,0 1 0 0 0,1-1 0 0 0,-1 1 0 0 0,2 0 0 0 0,1 1-9 0 0,0 0-1 0 0,0 0 1 0 0,1 0-1 0 0,-1-1 1 0 0,1 0-1 0 0,-1 0 1 0 0,1 0-1 0 0,0-1 0 0 0,0 0 1 0 0,0 1-1 0 0,9-1 1 0 0,82 3-223 0 0,-66-4-1541 0 0,0 1-1 0 0,42 6 1 0 0,-65-5-830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2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1376 0 0,'-3'8'9690'0'0,"-16"191"-6345"0"0,13-112-2956 0 0,-11 193 2253 0 0,21 326 0 0 0,-3-590-3154 0 0,0 0-1 0 0,1 0 1 0 0,1 0-1 0 0,0 0 1 0 0,10 28-1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87 310 1880 0 0,'-26'8'224'0'0,"9"-2"342"0"0,12-4 62 0 0,0 1 0 0 0,0-2-1 0 0,-1 1 1 0 0,1-1 0 0 0,-1 1-1 0 0,-6-1 1 0 0,48-6 3844 0 0,-28 3-4344 0 0,-1 1 1 0 0,1 0-1 0 0,0 0 1 0 0,0 1-1 0 0,13 0 1 0 0,66 15 600 0 0,-41-6-620 0 0,47 2 0 0 0,-41-8-70 0 0,17 2-27 0 0,132-8 1 0 0,-59-14 55 0 0,-42 4 148 0 0,137-1 1 0 0,284-5 1271 0 0,-270-2-591 0 0,100-12 918 0 0,-33-31-1036 0 0,-176 32-423 0 0,227-23 0 0 0,-73 43 572 0 0,41-3-714 0 0,-321 14-214 0 0,-1 0 0 0 0,1 0 0 0 0,0-2 0 0 0,-1 0 0 0 0,0-1 0 0 0,1 0 0 0 0,-1-1 0 0 0,-1-1 0 0 0,1-1 0 0 0,24-14 0 0 0,-37 19-23 0 0,0 1-1 0 0,0-1 0 0 0,0 1 0 0 0,0 0 0 0 0,0 0 1 0 0,1 0-1 0 0,-1 0 0 0 0,0 0 0 0 0,1 0 0 0 0,-1 0 0 0 0,0 1 1 0 0,5-1-1 0 0,17 7-4361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4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 2761 0 0,'-21'29'5157'0'0,"19"-24"-5020"0"0,-1 0-1 0 0,1 0 0 0 0,0 0 1 0 0,0 0-1 0 0,1 0 0 0 0,-1 1 0 0 0,1-1 1 0 0,0 1-1 0 0,1-1 0 0 0,-1 1 0 0 0,1-1 1 0 0,0 1-1 0 0,2 8 0 0 0,5-5 1272 0 0,-13-9-2357 0 0,6 0 957 0 0,-1 0 1 0 0,1 0 0 0 0,-1 1 0 0 0,0-1 0 0 0,1 0 0 0 0,-1 0 0 0 0,0 0 0 0 0,1 0 0 0 0,-1 0 0 0 0,0 0 0 0 0,1 0 0 0 0,-1 0 0 0 0,0 0 0 0 0,1 0 0 0 0,-1 0 0 0 0,1-1 0 0 0,-1 1-1 0 0,0 0 1 0 0,1 0 0 0 0,-1-1 0 0 0,1 1 0 0 0,-1 0 0 0 0,0-1 0 0 0,1 1 0 0 0,-1 0 0 0 0,1-1 0 0 0,-1 1 0 0 0,1-1 0 0 0,0 1 0 0 0,-1-1 0 0 0,1 1 0 0 0,-1-1 0 0 0,-10-2 4934 0 0,5 9-4793 0 0,0 1-1 0 0,1-1 0 0 0,-1 1 1 0 0,1 0-1 0 0,1 0 1 0 0,-1 1-1 0 0,1 0 0 0 0,1-1 1 0 0,-1 1-1 0 0,1 0 0 0 0,1 1 1 0 0,0-1-1 0 0,0 0 0 0 0,0 1 1 0 0,1-1-1 0 0,0 1 1 0 0,1 13-1 0 0,6 88 303 0 0,-5-58-7 0 0,2-1 0 0 0,3 1 0 0 0,18 76 0 0 0,-10-82-443 0 0,31 128 30 0 0,-39-147-22 0 0,-2 1-1 0 0,-1 0 0 0 0,-1 0 0 0 0,-3 37 0 0 0,0-51 109 0 0,-2 0 0 0 0,0-1 0 0 0,-6 16 0 0 0,5-20-31 0 0,1 0-1 0 0,1 0 0 0 0,-1 1 0 0 0,1-1 1 0 0,1 0-1 0 0,0 1 0 0 0,0 0 0 0 0,2 16 1 0 0,-1-25-87 0 0,0-1 1 0 0,0 0-1 0 0,0 0 1 0 0,0 1 0 0 0,0-1-1 0 0,0 0 1 0 0,0 0-1 0 0,0 1 1 0 0,0-1 0 0 0,0 0-1 0 0,0 0 1 0 0,0 1-1 0 0,0-1 1 0 0,0 0 0 0 0,0 0-1 0 0,0 1 1 0 0,0-1-1 0 0,0 0 1 0 0,0 0-1 0 0,1 0 1 0 0,-1 1 0 0 0,0-1-1 0 0,0 0 1 0 0,0 0-1 0 0,0 0 1 0 0,1 1 0 0 0,-1-1-1 0 0,0 0 1 0 0,0 0-1 0 0,0 0 1 0 0,1 0 0 0 0,-1 0-1 0 0,0 1 1 0 0,0-1-1 0 0,0 0 1 0 0,1 0 0 0 0,-1 0-1 0 0,0 0 1 0 0,0 0-1 0 0,1 0 1 0 0,-1 0 0 0 0,0 0-1 0 0,0 0 1 0 0,1 0-1 0 0,-1 0 1 0 0,0 0-1 0 0,0 0 1 0 0,1 0 0 0 0,-1 0-1 0 0,0 0 1 0 0,0 0-1 0 0,1 0 1 0 0,-1-1 0 0 0,0 1-1 0 0,0 0 1 0 0,1 0-1 0 0,-1 0 1 0 0,0 0 0 0 0,0 0-1 0 0,0-1 1 0 0,1 1-1 0 0,-1 0 1 0 0,0 0 0 0 0,0 0-1 0 0,0-1 1 0 0,1 1-1 0 0,9-18-2134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88 2705 0 0,'0'-15'2064'0'0,"-1"1"1"0"0,-4-26-1 0 0,3 29-313 0 0,2 11-1690 0 0,0-1-1 0 0,-1 1 1 0 0,1 0 0 0 0,0 0 0 0 0,0 0-1 0 0,0-1 1 0 0,0 1 0 0 0,0 0 0 0 0,0 0-1 0 0,0 0 1 0 0,0-1 0 0 0,0 1 0 0 0,0 0-1 0 0,0 0 1 0 0,0 0 0 0 0,0-1 0 0 0,0 1-1 0 0,0 0 1 0 0,0 0 0 0 0,0 0 0 0 0,0-1-1 0 0,0 1 1 0 0,0 0 0 0 0,0 0 0 0 0,0 0-1 0 0,0-1 1 0 0,0 1 0 0 0,1 0 0 0 0,-1 0-1 0 0,0 0 1 0 0,0 0 0 0 0,0-1 0 0 0,0 1-1 0 0,0 0 1 0 0,1 0 0 0 0,-1 0 0 0 0,0 0-1 0 0,0 0 1 0 0,0 0 0 0 0,0-1 0 0 0,1 1-1 0 0,-1 0 1 0 0,0 0 0 0 0,0 0 0 0 0,0 0-1 0 0,1 0 1 0 0,10 6 1352 0 0,7 13-367 0 0,4 20-163 0 0,-2 1 0 0 0,-1 1 1 0 0,-3 0-1 0 0,16 60 0 0 0,-18-57-512 0 0,151 492-1214 0 0,-161-513-3023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6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5 192 9218 0 0,'-2'5'34'0'0,"-1"21"1222"0"0,10-21-211 0 0,9-9 70 0 0,-2-6-709 0 0,-1 1 0 0 0,0-2-1 0 0,0 0 1 0 0,-1 0 0 0 0,0-1 0 0 0,-1-1-1 0 0,12-17 1 0 0,12-12 188 0 0,15-13-5130 0 0,-33 36-603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5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23 305 3913 0 0,'-3'-5'254'0'0,"0"-1"0"0"0,0 1 0 0 0,1-1 0 0 0,-1 0 0 0 0,1 0 0 0 0,1 0 0 0 0,-3-10 1 0 0,4 13-139 0 0,-1 0 0 0 0,1 0 0 0 0,0 0 0 0 0,0 0 0 0 0,0-1 0 0 0,0 1 0 0 0,0 0 0 0 0,1 0 0 0 0,0 0 0 0 0,-1 0 0 0 0,1 0 0 0 0,0 0 0 0 0,0 0 0 0 0,1 0 0 0 0,-1 0 0 0 0,1 0 0 0 0,2-3 0 0 0,18-6 1165 0 0,2-17-127 0 0,-4 3-181 0 0,1 1 1 0 0,27-23-1 0 0,-43 42-901 0 0,1 1 0 0 0,0 1-1 0 0,0-1 1 0 0,0 1 0 0 0,1 0-1 0 0,0 0 1 0 0,-1 1 0 0 0,1 0-1 0 0,1 0 1 0 0,-1 1 0 0 0,0 0-1 0 0,0 0 1 0 0,1 0 0 0 0,11 0-1 0 0,-16 2-70 0 0,0 1 0 0 0,0-1-1 0 0,0 1 1 0 0,1 0-1 0 0,-1 0 1 0 0,0 0 0 0 0,0 0-1 0 0,-1 0 1 0 0,1 1-1 0 0,0-1 1 0 0,0 1 0 0 0,-1 0-1 0 0,1 0 1 0 0,-1 0-1 0 0,1 0 1 0 0,-1 0 0 0 0,0 1-1 0 0,0-1 1 0 0,0 0-1 0 0,0 1 1 0 0,-1 0 0 0 0,1-1-1 0 0,0 1 1 0 0,-1 0-1 0 0,0 0 1 0 0,0 0 0 0 0,0 0-1 0 0,0 0 1 0 0,0 4-1 0 0,2 4-41 0 0,-1-1-1 0 0,0 1 1 0 0,-1 0 0 0 0,0-1-1 0 0,-1 1 1 0 0,0 0-1 0 0,-3 14 1 0 0,-6 18-170 0 0,-2 0 0 0 0,-3-1 0 0 0,-19 46 0 0 0,7-23 1488 0 0,22-43 155 0 0,4-21-1402 0 0,0-1 0 0 0,0 0 1 0 0,0 1-1 0 0,0-1 1 0 0,0 0-1 0 0,1 1 0 0 0,-1-1 1 0 0,0 0-1 0 0,0 1 1 0 0,0-1-1 0 0,0 0 0 0 0,1 0 1 0 0,-1 1-1 0 0,0-1 1 0 0,0 0-1 0 0,1 0 0 0 0,-1 1 1 0 0,0-1-1 0 0,1 0 0 0 0,-1 0 1 0 0,0 0-1 0 0,1 1 1 0 0,-1-1-1 0 0,0 0 0 0 0,1 0 1 0 0,-1 0-1 0 0,0 0 1 0 0,1 0-1 0 0,-1 0 0 0 0,0 0 1 0 0,1 0-1 0 0,3 0 97 0 0,1-1 0 0 0,-1 0 0 0 0,0 0 0 0 0,0-1-1 0 0,0 1 1 0 0,7-4 0 0 0,-2 1-67 0 0,26-11 556 0 0,41-10 0 0 0,-61 21-563 0 0,0 1 1 0 0,0 0 0 0 0,0 2-1 0 0,0-1 1 0 0,27 3-1 0 0,-25 0-274 0 0,4 0 365 0 0,-1 1 1 0 0,25 6-1 0 0,-40-7-403 0 0,-1 0 0 0 0,1 0 0 0 0,0 1 0 0 0,0 0 0 0 0,-1 0 0 0 0,1 0 0 0 0,-1 1 0 0 0,0 0 0 0 0,1-1 0 0 0,-1 1 0 0 0,-1 1-1 0 0,1-1 1 0 0,0 1 0 0 0,4 5 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1376 0 0,'-2'0'107'0'0,"-3"1"173"0"0,0 0 0 0 0,0 1 0 0 0,1 0 0 0 0,-1-1 0 0 0,1 2 0 0 0,-1-1 0 0 0,1 0 0 0 0,0 1 0 0 0,0 0 0 0 0,0 0 0 0 0,0 0 0 0 0,0 0 0 0 0,1 1 0 0 0,-5 5 0 0 0,7-8-201 0 0,0 1 1 0 0,0-1 0 0 0,0 0-1 0 0,0 0 1 0 0,0 1-1 0 0,1-1 1 0 0,-1 1 0 0 0,0-1-1 0 0,1 1 1 0 0,-1-1 0 0 0,1 1-1 0 0,0-1 1 0 0,-1 1 0 0 0,1-1-1 0 0,0 1 1 0 0,0 0 0 0 0,0-1-1 0 0,0 1 1 0 0,0-1 0 0 0,0 1-1 0 0,1-1 1 0 0,-1 1 0 0 0,0-1-1 0 0,1 1 1 0 0,-1-1 0 0 0,1 1-1 0 0,0-1 1 0 0,-1 1 0 0 0,1-1-1 0 0,0 0 1 0 0,0 1 0 0 0,0-1-1 0 0,0 0 1 0 0,0 0 0 0 0,0 0-1 0 0,0 1 1 0 0,1-1 0 0 0,-1 0-1 0 0,0-1 1 0 0,0 1 0 0 0,4 1-1 0 0,3 2 205 0 0,1-1 0 0 0,0 0-1 0 0,0-1 1 0 0,0 0 0 0 0,15 2 0 0 0,-18-3 5 0 0,6 1-171 0 0,-1 1 1 0 0,1 0 0 0 0,0 0-1 0 0,-1 1 1 0 0,0 1 0 0 0,0 0 0 0 0,14 10-1 0 0,5 5-58 0 0,31 27-1 0 0,-43-32-51 0 0,0 0 1 0 0,0-1-1 0 0,2-1 1 0 0,0-1-1 0 0,37 16 1 0 0,-39-22 5 0 0,-12-4 63 0 0,0-1-1 0 0,0 1 1 0 0,1 0 0 0 0,-2 1 0 0 0,1 0 0 0 0,0 0 0 0 0,0 0-1 0 0,-1 0 1 0 0,0 1 0 0 0,1 0 0 0 0,8 9 0 0 0,-14-12-57 0 0,1 0 0 0 0,-1 1 1 0 0,0-1-1 0 0,0 0 0 0 0,0 0 0 0 0,0 0 0 0 0,0 0 1 0 0,0 0-1 0 0,0 0 0 0 0,0 1 0 0 0,0-1 1 0 0,0 0-1 0 0,-1 0 0 0 0,1 0 0 0 0,0 0 1 0 0,-1 0-1 0 0,1 0 0 0 0,-1 0 0 0 0,1 0 1 0 0,-1 0-1 0 0,0 0 0 0 0,1 0 0 0 0,-1 0 1 0 0,0-1-1 0 0,1 1 0 0 0,-1 0 0 0 0,0 0 1 0 0,-1 0-1 0 0,-30 26 417 0 0,26-23-249 0 0,-124 112 3034 0 0,9-8-1223 0 0,119-106-1976 0 0,-64 55 190 0 0,59-51-234 0 0,0 2 0 0 0,1-1-1 0 0,0 1 1 0 0,0 0 0 0 0,0 0 0 0 0,-6 15 0 0 0,12-23-12 0 0,0 0 1 0 0,0 0-1 0 0,0 0 0 0 0,0 0 0 0 0,1 0 0 0 0,-1 0 0 0 0,0 0 1 0 0,0 0-1 0 0,0 0 0 0 0,0 0 0 0 0,1 0 0 0 0,-1 0 0 0 0,0 0 1 0 0,0 0-1 0 0,0 0 0 0 0,0 0 0 0 0,1 0 0 0 0,-1 0 1 0 0,0 0-1 0 0,0 0 0 0 0,0 0 0 0 0,0 0 0 0 0,0 1 0 0 0,1-1 1 0 0,-1 0-1 0 0,0 0 0 0 0,0 0 0 0 0,0 0 0 0 0,0 0 0 0 0,0 0 1 0 0,0 1-1 0 0,0-1 0 0 0,0 0 0 0 0,0 0 0 0 0,1 0 1 0 0,-1 0-1 0 0,0 0 0 0 0,0 1 0 0 0,0-1 0 0 0,0 0 0 0 0,0 0 1 0 0,0 0-1 0 0,0 0 0 0 0,0 1 0 0 0,0-1 0 0 0,0 0 0 0 0,0 0 1 0 0,0 0-1 0 0,0 0 0 0 0,0 1 0 0 0,0-1 0 0 0,0 0 1 0 0,-1 0-1 0 0,1 0 0 0 0,0 0 0 0 0,0 0 0 0 0,0 1 0 0 0,0-1 1 0 0,0 0-1 0 0,0 0 0 0 0,0 0 0 0 0,0 0 0 0 0,-1 0 1 0 0,1 0-1 0 0,0 0 0 0 0,0 1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39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58 5065 0 0,'-10'-41'4334'0'0,"6"24"949"0"0,2 42-2669 0 0,3 5-2188 0 0,1 0 0 0 0,2 0 0 0 0,1 0 0 0 0,13 42 1 0 0,47 110-266 0 0,-41-121-177 0 0,-2 1 0 0 0,15 70 0 0 0,-17-11-35 0 0,-12-67-1056 0 0,1 0 0 0 0,24 70 1 0 0,-22-93-332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0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4145 0 0,'0'-1'319'0'0,"34"-9"3292"0"0,6-3-2100 0 0,-6 1-1309 0 0,2 1 1 0 0,-1 2-1 0 0,1 2 1 0 0,39-3-1 0 0,-40 9-502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1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248 317 1376 0 0,'-3'-3'187'0'0,"0"0"-1"0"0,0 1 1 0 0,-1-1-1 0 0,1 1 1 0 0,-1 0-1 0 0,1 0 1 0 0,-1 0-1 0 0,0 1 1 0 0,1 0-1 0 0,-1-1 1 0 0,0 1-1 0 0,0 0 1 0 0,0 1-1 0 0,0-1 1 0 0,0 1-1 0 0,0-1 1 0 0,0 1-1 0 0,0 1 1 0 0,0-1-1 0 0,0 0 1 0 0,0 1-1 0 0,0 0 1 0 0,0 0-1 0 0,0 0 0 0 0,0 1 1 0 0,0-1-1 0 0,-3 3 1 0 0,-1-1 60 0 0,1 1 0 0 0,0 1 0 0 0,0-1 0 0 0,1 1 0 0 0,0 0 0 0 0,-1 0 1 0 0,1 1-1 0 0,1 0 0 0 0,-1 0 0 0 0,1 0 0 0 0,1 1 0 0 0,-9 13 0 0 0,4-1-221 0 0,1 1 0 0 0,0 0 1 0 0,2 1-1 0 0,0 0 0 0 0,1 0 0 0 0,2 0 0 0 0,0 1 1 0 0,1-1-1 0 0,1 1 0 0 0,2 25 0 0 0,-1-45-28 0 0,0-1 1 0 0,0 1-1 0 0,0-1 0 0 0,0 0 1 0 0,1 1-1 0 0,-1-1 0 0 0,0 0 1 0 0,1 1-1 0 0,-1-1 0 0 0,1 0 1 0 0,0 1-1 0 0,-1-1 0 0 0,1 0 1 0 0,0 0-1 0 0,0 0 0 0 0,0 0 1 0 0,-1 0-1 0 0,1 0 0 0 0,0 0 1 0 0,0 0-1 0 0,1 0 0 0 0,-1 0 1 0 0,0 0-1 0 0,0-1 0 0 0,0 1 1 0 0,1 0-1 0 0,-1-1 0 0 0,0 1 1 0 0,0-1-1 0 0,1 1 0 0 0,-1-1 1 0 0,1 0-1 0 0,-1 0 0 0 0,0 0 1 0 0,1 1-1 0 0,-1-1 0 0 0,0 0 1 0 0,1-1-1 0 0,-1 1 0 0 0,1 0 1 0 0,-1 0-1 0 0,0-1 0 0 0,1 1 1 0 0,-1 0-1 0 0,0-1 0 0 0,1 0 1 0 0,-1 1-1 0 0,2-2 0 0 0,3-1-12 0 0,1 0-1 0 0,0 0 0 0 0,-1-1 0 0 0,0 0 0 0 0,0 0 0 0 0,0-1 0 0 0,10-9 0 0 0,-2-4-65 0 0,-1 0 1 0 0,0-1-1 0 0,-1 0 0 0 0,-2-1 1 0 0,0 0-1 0 0,15-43 1 0 0,-11 18 212 0 0,-2-1 1 0 0,8-61 0 0 0,-18 91-27 0 0,0 1 0 0 0,-1-1 0 0 0,-1 0 0 0 0,-1 0 0 0 0,0 1 0 0 0,0-1 0 0 0,-2 1 0 0 0,0-1 0 0 0,-1 1 0 0 0,0 0 0 0 0,-1 0 0 0 0,-13-25 0 0 0,17 38-34 0 0,0 0 0 0 0,0 1 1 0 0,-1-1-1 0 0,1 0 1 0 0,0 1-1 0 0,0 0 0 0 0,-1-1 1 0 0,1 1-1 0 0,-1 0 0 0 0,1-1 1 0 0,-1 1-1 0 0,0 0 0 0 0,1 0 1 0 0,-1 0-1 0 0,0 1 1 0 0,0-1-1 0 0,0 0 0 0 0,0 1 1 0 0,0-1-1 0 0,0 1 0 0 0,0-1 1 0 0,1 1-1 0 0,-1 0 1 0 0,0 0-1 0 0,0 0 0 0 0,0 0 1 0 0,0 0-1 0 0,0 1 0 0 0,0-1 1 0 0,0 0-1 0 0,0 1 0 0 0,0 0 1 0 0,0-1-1 0 0,0 1 1 0 0,0 0-1 0 0,1 0 0 0 0,-3 1 1 0 0,2 0 5 0 0,-1-1 1 0 0,0 1 0 0 0,1 0 0 0 0,-1 0 0 0 0,1 0 0 0 0,0 1-1 0 0,-1-1 1 0 0,1 1 0 0 0,0-1 0 0 0,1 1 0 0 0,-1-1-1 0 0,0 1 1 0 0,1 0 0 0 0,0 0 0 0 0,-1 0 0 0 0,1 0-1 0 0,0 0 1 0 0,0 0 0 0 0,1 0 0 0 0,-1 1 0 0 0,1-1 0 0 0,-1 5-1 0 0,5 21 16 0 0,2 0 0 0 0,0-1-1 0 0,2 1 1 0 0,1-1 0 0 0,16 35-1 0 0,-13-36-103 0 0,2-1 0 0 0,1 0 0 0 0,25 34 0 0 0,-29-47 2 0 0,0 1-1 0 0,1-1 1 0 0,1-1-1 0 0,0 0 1 0 0,0-1-1 0 0,1-1 1 0 0,19 12-1 0 0,-30-20-139 0 0,1 0 0 0 0,0 0 0 0 0,0-1-1 0 0,1 1 1 0 0,-1-1 0 0 0,0 0-1 0 0,0 0 1 0 0,1 0 0 0 0,-1 0-1 0 0,0-1 1 0 0,1 0 0 0 0,-1 0-1 0 0,0 0 1 0 0,1 0 0 0 0,-1-1-1 0 0,1 1 1 0 0,-1-1 0 0 0,0 0-1 0 0,0-1 1 0 0,0 1 0 0 0,1-1 0 0 0,-1 0-1 0 0,-1 0 1 0 0,1 0 0 0 0,7-5-1 0 0,-6 2 12 0 0,0 0-1 0 0,0 1 0 0 0,0-1 1 0 0,-1-1-1 0 0,0 1 0 0 0,0-1 1 0 0,0 0-1 0 0,-1 0 0 0 0,0 0 1 0 0,0 0-1 0 0,0 0 0 0 0,-1-1 1 0 0,0 1-1 0 0,0-1 0 0 0,0 0 1 0 0,0-7-1 0 0,-2 12 141 0 0,2-56-166 0 0,-2 56 195 0 0,0-1 0 0 0,0 1 0 0 0,-1 0 0 0 0,1-1 1 0 0,-1 1-1 0 0,1-1 0 0 0,-1 1 0 0 0,0 0 0 0 0,0 0 0 0 0,0-1 0 0 0,0 1 1 0 0,0 0-1 0 0,0 0 0 0 0,-1 0 0 0 0,1 0 0 0 0,-1 0 0 0 0,1 0 0 0 0,-1 1 1 0 0,0-1-1 0 0,0 0 0 0 0,-2-1 0 0 0,4 3 17 0 0,0 0 1 0 0,-1 0-1 0 0,1 0 1 0 0,0 0-1 0 0,0 0 1 0 0,-1 0-1 0 0,1 0 0 0 0,0 0 1 0 0,0 0-1 0 0,0 0 1 0 0,-1 0-1 0 0,1 0 1 0 0,0 0-1 0 0,0 0 0 0 0,0 0 1 0 0,-1 0-1 0 0,1 0 1 0 0,0 0-1 0 0,0 0 1 0 0,-1 0-1 0 0,1 0 0 0 0,0 0 1 0 0,0 0-1 0 0,0 0 1 0 0,-1 0-1 0 0,1 1 1 0 0,0-1-1 0 0,0 0 0 0 0,0 0 1 0 0,0 0-1 0 0,-1 0 1 0 0,1 0-1 0 0,0 1 1 0 0,0-1-1 0 0,0 0 0 0 0,0 0 1 0 0,0 0-1 0 0,0 1 1 0 0,0-1-1 0 0,-1 0 0 0 0,1 0 1 0 0,-2 15 1092 0 0,3 13-200 0 0,3-10-756 0 0,0-1 1 0 0,1 1 0 0 0,1-1-1 0 0,0-1 1 0 0,10 19 0 0 0,-10-24-774 0 0,0 0 0 0 0,1-1-1 0 0,0 0 1 0 0,15 17 0 0 0,-15-22-679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49 1840 0 0,'-3'0'305'0'0,"0"0"-1"0"0,0-1 0 0 0,0 0 0 0 0,0 1 1 0 0,0-1-1 0 0,0 0 0 0 0,0 0 0 0 0,0-1 1 0 0,1 1-1 0 0,-6-4 0 0 0,8 5-184 0 0,-1-1-1 0 0,0 1 0 0 0,1 0 1 0 0,-1-1-1 0 0,0 1 0 0 0,1-1 1 0 0,-1 0-1 0 0,1 1 0 0 0,-1-1 1 0 0,1 1-1 0 0,-1-1 0 0 0,1 0 0 0 0,-1 1 1 0 0,1-1-1 0 0,-1 0 0 0 0,1 0 1 0 0,0 1-1 0 0,0-1 0 0 0,-1 0 1 0 0,1 0-1 0 0,0 0 0 0 0,0 1 1 0 0,0-1-1 0 0,0 0 0 0 0,0 0 1 0 0,0 0-1 0 0,0 0 0 0 0,0 1 1 0 0,0-1-1 0 0,0 0 0 0 0,0 0 1 0 0,1 0-1 0 0,-1 1 0 0 0,0-1 1 0 0,1 0-1 0 0,-1 0 0 0 0,0 1 1 0 0,1-1-1 0 0,-1 0 0 0 0,1 1 1 0 0,-1-1-1 0 0,1 0 0 0 0,-1 1 1 0 0,2-1-1 0 0,-2 0-170 0 0,0 1 0 0 0,1 0 0 0 0,-1-1 0 0 0,1 1 0 0 0,-1 0 0 0 0,0-1 0 0 0,1 1 0 0 0,-1 0 0 0 0,1 0 1 0 0,-1 0-1 0 0,1-1 0 0 0,-1 1 0 0 0,1 0 0 0 0,-1 0 0 0 0,1 0 0 0 0,-1 0 0 0 0,1 0 0 0 0,-1 0 0 0 0,1 0 0 0 0,-1 0 0 0 0,1 0 0 0 0,-1 0 0 0 0,0 0 0 0 0,1 0 0 0 0,-1 0 0 0 0,1 1 1 0 0,-1-1-1 0 0,1 0 0 0 0,-1 0 0 0 0,1 0 0 0 0,-1 1 0 0 0,1-1 0 0 0,-1 0 0 0 0,0 1 0 0 0,1-1 0 0 0,-1 0 0 0 0,0 1 0 0 0,1-1 0 0 0,-1 0 0 0 0,0 1 0 0 0,1-1 0 0 0,-1 1 0 0 0,11 19-1519 0 0,-5-6 1479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1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30 108 1840 0 0,'0'0'33'0'0,"-1"-1"-1"0"0,1 1 1 0 0,-1 0-1 0 0,1-1 0 0 0,-1 1 1 0 0,0 0-1 0 0,1 0 1 0 0,-1-1-1 0 0,0 1 0 0 0,1 0 1 0 0,-1 0-1 0 0,0 0 1 0 0,0 0-1 0 0,1 0 0 0 0,-1 0 1 0 0,0 0-1 0 0,1 0 1 0 0,-1 0-1 0 0,0 0 0 0 0,1 0 1 0 0,-1 1-1 0 0,0-1 1 0 0,1 0-1 0 0,-1 0 1 0 0,1 1-1 0 0,-1-1 0 0 0,0 0 1 0 0,1 1-1 0 0,-1-1 1 0 0,1 1-1 0 0,-1-1 0 0 0,1 1 1 0 0,-1-1-1 0 0,1 1 1 0 0,-1-1-1 0 0,1 1 0 0 0,0-1 1 0 0,-1 2-1 0 0,-3 28 1876 0 0,3-20-1919 0 0,0 4 108 0 0,1 1 1 0 0,0-1-1 0 0,1 1 0 0 0,0-1 1 0 0,8 29-1 0 0,-8-39-83 0 0,0 0-1 0 0,0 0 1 0 0,1 0-1 0 0,0 0 1 0 0,0-1-1 0 0,0 1 1 0 0,0-1 0 0 0,1 1-1 0 0,-1-1 1 0 0,1 0-1 0 0,0 0 1 0 0,0 0-1 0 0,0 0 1 0 0,0-1-1 0 0,0 1 1 0 0,1-1-1 0 0,-1 0 1 0 0,1 0-1 0 0,0 0 1 0 0,-1 0 0 0 0,1-1-1 0 0,0 0 1 0 0,0 1-1 0 0,0-1 1 0 0,8 1-1 0 0,2-1 210 0 0,1-1 0 0 0,-1 0 0 0 0,0-1-1 0 0,0 0 1 0 0,1-1 0 0 0,-1-1 0 0 0,0 0 0 0 0,-1-1-1 0 0,1 0 1 0 0,-1-1 0 0 0,1-1 0 0 0,-1 0 0 0 0,-1-1-1 0 0,1 0 1 0 0,19-16 0 0 0,-23 16-43 0 0,0 0 0 0 0,0 0 0 0 0,-1-2 0 0 0,0 1 0 0 0,-1-1 0 0 0,0 0 0 0 0,0 0 0 0 0,-1-1 0 0 0,0 1 0 0 0,0-2 0 0 0,-1 1 0 0 0,-1 0 1 0 0,0-1-1 0 0,0 0 0 0 0,-1 0 0 0 0,0 0 0 0 0,-1-1 0 0 0,-1 1 0 0 0,1 0 0 0 0,-2-14 0 0 0,0 23-143 0 0,0 0 1 0 0,0 0-1 0 0,0 0 1 0 0,0 0-1 0 0,-1 0 0 0 0,1 0 1 0 0,-1 0-1 0 0,0 0 1 0 0,1 0-1 0 0,-1 0 1 0 0,0 0-1 0 0,0 1 0 0 0,0-1 1 0 0,0 0-1 0 0,-1 1 1 0 0,1-1-1 0 0,0 0 1 0 0,-1 1-1 0 0,1 0 0 0 0,-1-1 1 0 0,-2-1-1 0 0,1 2-17 0 0,-1-1 0 0 0,1 1 0 0 0,0 0 0 0 0,-1 0 0 0 0,1 0 0 0 0,-1 0 0 0 0,1 1 0 0 0,-1-1 0 0 0,1 1 0 0 0,-1 0 0 0 0,-5 0 0 0 0,-5 2-191 0 0,0 1 0 0 0,0 0 0 0 0,0 0 0 0 0,0 1 0 0 0,-13 7 0 0 0,12-5-1442 0 0,1 2 0 0 0,-21 13-1 0 0,20-10-2049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2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290 376 2761 0 0,'-2'-4'311'0'0,"1"-1"0"0"0,-2 1 0 0 0,1 0 1 0 0,0 0-1 0 0,-1 0 0 0 0,0 0 0 0 0,0 0 1 0 0,0 0-1 0 0,0 1 0 0 0,0-1 1 0 0,-1 1-1 0 0,0 0 0 0 0,0 0 0 0 0,1 0 1 0 0,-2 1-1 0 0,1-1 0 0 0,-9-2 0 0 0,10 3-104 0 0,0 1 0 0 0,0-1 0 0 0,-1 1-1 0 0,1 0 1 0 0,0 0 0 0 0,-1 0-1 0 0,1 1 1 0 0,-1-1 0 0 0,1 1-1 0 0,-1 0 1 0 0,1 0 0 0 0,0 0 0 0 0,-1 1-1 0 0,1-1 1 0 0,-1 1 0 0 0,1 0-1 0 0,-1 0 1 0 0,1 0 0 0 0,0 0-1 0 0,0 0 1 0 0,0 1 0 0 0,0-1 0 0 0,0 1-1 0 0,0 0 1 0 0,-4 3 0 0 0,-7 11-63 0 0,2 0 1 0 0,0 0 0 0 0,1 1 0 0 0,0 1 0 0 0,2 0 0 0 0,0 0 0 0 0,1 1 0 0 0,0 0 0 0 0,2 1-1 0 0,-7 33 1 0 0,13-48-149 0 0,-1-1 0 0 0,1 1 0 0 0,0 0-1 0 0,0 0 1 0 0,0 0 0 0 0,1-1 0 0 0,0 1 0 0 0,0 0-1 0 0,0-1 1 0 0,0 1 0 0 0,4 7 0 0 0,-4-11-19 0 0,-1 0 0 0 0,1 0 1 0 0,0 0-1 0 0,-1 0 1 0 0,1 0-1 0 0,0 0 0 0 0,0 0 1 0 0,-1 0-1 0 0,1-1 0 0 0,0 1 1 0 0,0 0-1 0 0,0-1 0 0 0,0 1 1 0 0,0 0-1 0 0,0-1 0 0 0,0 1 1 0 0,0-1-1 0 0,0 0 0 0 0,0 1 1 0 0,2-1-1 0 0,-1 0-44 0 0,0 0 0 0 0,0 0-1 0 0,0-1 1 0 0,0 1 0 0 0,0-1 0 0 0,0 1-1 0 0,0-1 1 0 0,-1 0 0 0 0,1 0-1 0 0,0 1 1 0 0,-1-1 0 0 0,1-1 0 0 0,0 1-1 0 0,-1 0 1 0 0,1 0 0 0 0,1-3 0 0 0,10-8-546 0 0,-1-1 0 0 0,-1-1 0 0 0,0 0 0 0 0,-1-1 0 0 0,0 0 1 0 0,-2 0-1 0 0,0-1 0 0 0,9-23 0 0 0,-9 17 331 0 0,-1 1-1 0 0,-1-1 1 0 0,-1 0-1 0 0,-1 0 1 0 0,-1 0 0 0 0,0-29-1 0 0,-4 35 374 0 0,0 1-1 0 0,-1-1 0 0 0,-1 0 1 0 0,0 1-1 0 0,-1 0 0 0 0,-1 0 1 0 0,0 0-1 0 0,-1 0 0 0 0,-8-14 1 0 0,7 17 419 0 0,-1 0 0 0 0,0 0 0 0 0,0 0-1 0 0,-1 1 1 0 0,0 1 0 0 0,-13-12 0 0 0,20 20-303 0 0,-1 0-1 0 0,1 0 0 0 0,0 1 0 0 0,-1-1 0 0 0,0 0 1 0 0,1 1-1 0 0,-1 0 0 0 0,0-1 0 0 0,0 1 1 0 0,0 0-1 0 0,1 1 0 0 0,-1-1 0 0 0,-4 0 0 0 0,5 1-69 0 0,0 0-1 0 0,0 0 0 0 0,0 0 1 0 0,0 0-1 0 0,1 1 0 0 0,-1-1 0 0 0,0 1 1 0 0,0-1-1 0 0,0 1 0 0 0,0 0 1 0 0,1 0-1 0 0,-1-1 0 0 0,0 1 0 0 0,1 1 1 0 0,-1-1-1 0 0,-1 1 0 0 0,0 2-12 0 0,-1 0-1 0 0,1 0 1 0 0,1 0 0 0 0,-1 0-1 0 0,0 0 1 0 0,1 0-1 0 0,0 1 1 0 0,0-1-1 0 0,0 1 1 0 0,1-1 0 0 0,0 1-1 0 0,-1 0 1 0 0,2 0-1 0 0,-2 9 1 0 0,2 0-61 0 0,1 0 0 0 0,0 1 1 0 0,1-1-1 0 0,0 0 1 0 0,1 0-1 0 0,1 0 0 0 0,0 0 1 0 0,1 0-1 0 0,0-1 0 0 0,1 0 1 0 0,1 0-1 0 0,10 16 0 0 0,14 15-381 0 0,68 78-1 0 0,-90-112 178 0 0,45 44-2369 0 0,-26-27-3091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6:4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49 331 3681 0 0,'0'0'83'0'0,"0"0"0"0"0,-1 0 0 0 0,1 0-1 0 0,-1 0 1 0 0,1 0 0 0 0,0 0 0 0 0,-1 0 0 0 0,1 0 0 0 0,0 0 0 0 0,-1 0 0 0 0,1 0 0 0 0,-1-1 0 0 0,1 1 0 0 0,0 0 0 0 0,-1 0 0 0 0,1 0-1 0 0,0 0 1 0 0,-1-1 0 0 0,1 1 0 0 0,0 0 0 0 0,0-1 0 0 0,-1 1 0 0 0,1 0 0 0 0,0 0 0 0 0,0-1 0 0 0,-1 1 0 0 0,1 0 0 0 0,0-1 0 0 0,0 1-1 0 0,0 0 1 0 0,0-1 0 0 0,0 1 0 0 0,-1-1 0 0 0,1 1 0 0 0,0 0 0 0 0,3-9 3461 0 0,1 5-2692 0 0,9-12-421 0 0,5-6 73 0 0,-1-2-1 0 0,0 1 1 0 0,15-33 0 0 0,-28 49-460 0 0,-1 0 0 0 0,0 0 0 0 0,0 0 0 0 0,-1-1-1 0 0,0 1 1 0 0,0-1 0 0 0,-1 1 0 0 0,0-1 0 0 0,0 0 0 0 0,-1 1 0 0 0,0-1 0 0 0,0 0 0 0 0,-1 1 0 0 0,0-1 0 0 0,0 0 0 0 0,-1 1 0 0 0,-4-13 0 0 0,6 18-42 0 0,-1 1 1 0 0,1 0-1 0 0,-1 0 1 0 0,0-1-1 0 0,1 1 1 0 0,-1 0-1 0 0,0 0 1 0 0,1 0-1 0 0,-1 0 1 0 0,0 0-1 0 0,0 0 0 0 0,0 0 1 0 0,0 0-1 0 0,0 1 1 0 0,0-1-1 0 0,0 0 1 0 0,0 1-1 0 0,-1-1 1 0 0,1 0-1 0 0,0 1 0 0 0,0-1 1 0 0,0 1-1 0 0,-1 0 1 0 0,1-1-1 0 0,0 1 1 0 0,-2 0-1 0 0,0 0-27 0 0,0 0 1 0 0,0 1-1 0 0,1-1 0 0 0,-1 1 0 0 0,0 0 0 0 0,0 0 1 0 0,1 0-1 0 0,-1 0 0 0 0,1 0 0 0 0,-1 1 0 0 0,-3 2 1 0 0,-3 2-172 0 0,1 1 1 0 0,-1 0 0 0 0,2 1 0 0 0,-1 0-1 0 0,-8 11 1 0 0,11-12 208 0 0,1 0 0 0 0,0 0-1 0 0,1 0 1 0 0,-1 0 0 0 0,1 1 0 0 0,1-1-1 0 0,0 1 1 0 0,0 0 0 0 0,0 0 0 0 0,1-1-1 0 0,0 1 1 0 0,0 0 0 0 0,1 0 0 0 0,0 0-1 0 0,2 14 1 0 0,-1-16 91 0 0,1 0 0 0 0,-1-1 0 0 0,1 1 0 0 0,0 0 0 0 0,0 0 0 0 0,1-1 0 0 0,-1 1 0 0 0,1-1 0 0 0,1 0 0 0 0,-1 0 0 0 0,1 0 0 0 0,-1 0 0 0 0,1-1 0 0 0,1 1 0 0 0,-1-1 0 0 0,1 0 1 0 0,0 0-1 0 0,-1-1 0 0 0,2 1 0 0 0,-1-1 0 0 0,6 3 0 0 0,12 3-327 0 0,1 0 0 0 0,0-1 0 0 0,0-2 1 0 0,31 5-1 0 0,-24-7-4906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31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126 117 4609 0 0,'-7'-15'742'0'0,"2"3"-238"0"0,0 1 0 0 0,-1 0 0 0 0,0 0 1 0 0,-1 1-1 0 0,0 0 0 0 0,-1 0 0 0 0,-15-16 1 0 0,22 26-482 0 0,1 0 1 0 0,-1 0 0 0 0,1 0-1 0 0,-1 0 1 0 0,0 0 0 0 0,1 0-1 0 0,-1 0 1 0 0,1 0 0 0 0,-1 0-1 0 0,0 0 1 0 0,1 0 0 0 0,-1 0-1 0 0,1 0 1 0 0,-1 0 0 0 0,0 0-1 0 0,1 0 1 0 0,-1 1 0 0 0,1-1-1 0 0,-1 0 1 0 0,1 0 0 0 0,-1 1-1 0 0,1-1 1 0 0,-1 0 0 0 0,1 1-1 0 0,-1-1 1 0 0,1 1 0 0 0,-1-1-1 0 0,1 1 1 0 0,0-1 0 0 0,-1 1-1 0 0,1-1 1 0 0,0 1 0 0 0,-1-1-1 0 0,1 1 1 0 0,0-1 0 0 0,0 1-1 0 0,0-1 1 0 0,-1 1 0 0 0,1 0-1 0 0,0-1 1 0 0,0 1 0 0 0,0 0-1 0 0,-9 29 301 0 0,-2 49 54 0 0,3 0-1 0 0,4 100 1 0 0,3-116-257 0 0,32 813 1379 0 0,57-5-1113 0 0,-69-714 233 0 0,6-2-1 0 0,82 273 1 0 0,-83-331-533 0 0,-20-73-614 0 0,1 0-1 0 0,1 0 1 0 0,13 31-1 0 0,-18-54 319 0 0,-1-1 161 0 0,0 0 0 0 0,0 1 0 0 0,0-1 0 0 0,0 0 0 0 0,0 0 1 0 0,0 0-1 0 0,0 0 0 0 0,0 1 0 0 0,0-1 0 0 0,0 0 0 0 0,0 0 0 0 0,0 0 0 0 0,0 0 0 0 0,1 1 1 0 0,-1-1-1 0 0,0 0 0 0 0,0 0 0 0 0,0 0 0 0 0,0 0 0 0 0,0 0 0 0 0,0 0 0 0 0,1 0 0 0 0,-1 1 1 0 0,0-1-1 0 0,0 0 0 0 0,0 0 0 0 0,0 0 0 0 0,1 0 0 0 0,-1 0 0 0 0,0 0 0 0 0,0 0 0 0 0,0 0 1 0 0,0 0-1 0 0,1 0 0 0 0,-1 0 0 0 0,0 0 0 0 0,0 0 0 0 0,0 0 0 0 0,0 0 0 0 0,1 0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7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41 111 11522 0 0,'-2'1'410'0'0,"0"1"-1"0"0,0-1 1 0 0,0 1-1 0 0,0 0 1 0 0,0 0-1 0 0,0 0 0 0 0,1 0 1 0 0,-1 1-1 0 0,1-1 1 0 0,0 0-1 0 0,-1 1 1 0 0,1-1-1 0 0,0 0 0 0 0,-1 6 1 0 0,1-2-83 0 0,0 0-1 0 0,0-1 1 0 0,1 1-1 0 0,-1 0 1 0 0,2 0 0 0 0,0 8-1 0 0,2 7 69 0 0,2-1 0 0 0,12 37 0 0 0,-16-54-232 0 0,59 198-1030 0 0,-57-185-472 0 0</inkml:trace>
  <inkml:trace contextRef="#ctx0" brushRef="#br0" timeOffset="1">1 49 2304 0 0,'4'-4'800'0'0,"0"1"0"0"0,0 0 0 0 0,1 0-1 0 0,-1 0 1 0 0,1 1 0 0 0,6-3 0 0 0,4-1 372 0 0,1 1 1 0 0,20-4 0 0 0,-29 7-987 0 0,1 1-1 0 0,0 0 1 0 0,0 0-1 0 0,0 0 1 0 0,-1 1-1 0 0,1 0 1 0 0,0 1-1 0 0,0 0 1 0 0,0 0-1 0 0,-1 1 1 0 0,1 0-1 0 0,0 0 1 0 0,-1 1-1 0 0,0 0 1 0 0,1 0-1 0 0,-1 0 1 0 0,-1 1-1 0 0,1 0 1 0 0,0 1-1 0 0,-1 0 1 0 0,0 0-1 0 0,0 0 1 0 0,0 0-1 0 0,-1 1 1 0 0,0 0-1 0 0,0 0 1 0 0,-1 1-1 0 0,1-1 1 0 0,-1 1-1 0 0,4 9 1 0 0,-3-3-13 0 0,0 0 0 0 0,-1 0 1 0 0,-1 0-1 0 0,0 1 0 0 0,-1-1 0 0 0,0 1 1 0 0,-1-1-1 0 0,0 1 0 0 0,-2 0 1 0 0,1 0-1 0 0,-2-1 0 0 0,-4 23 0 0 0,-1-8 19 0 0,0-1 0 0 0,-2 0 0 0 0,-1 0 0 0 0,-2-1-1 0 0,-15 28 1 0 0,23-47-220 0 0,0-1-1 0 0,0 1 1 0 0,0-1 0 0 0,-1 1-1 0 0,0-1 1 0 0,0-1 0 0 0,-12 11-1 0 0,8-11-427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32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14 1376 0 0,'-4'0'56'0'0,"-1"0"0"0"0,1 1 0 0 0,-1 0 0 0 0,1 0-1 0 0,0 0 1 0 0,0 0 0 0 0,-1 1 0 0 0,1-1 0 0 0,0 1-1 0 0,0 0 1 0 0,0 1 0 0 0,0-1 0 0 0,1 0 0 0 0,-1 1 0 0 0,1 0-1 0 0,-1 0 1 0 0,1 0 0 0 0,0 1 0 0 0,0-1 0 0 0,1 0-1 0 0,-1 1 1 0 0,1 0 0 0 0,-1 0 0 0 0,1 0 0 0 0,0 0 0 0 0,1 0-1 0 0,-1 0 1 0 0,1 0 0 0 0,-1 1 0 0 0,1-1 0 0 0,1 1-1 0 0,-1-1 1 0 0,0 5 0 0 0,1-8 1 0 0,1 0 1 0 0,-1-1-1 0 0,0 1 1 0 0,0 0-1 0 0,0-1 0 0 0,0 1 1 0 0,0-1-1 0 0,1 1 0 0 0,-1 0 1 0 0,0-1-1 0 0,1 1 0 0 0,-1-1 1 0 0,0 1-1 0 0,1-1 1 0 0,-1 1-1 0 0,1-1 0 0 0,-1 1 1 0 0,1-1-1 0 0,-1 1 0 0 0,1-1 1 0 0,-1 0-1 0 0,1 1 0 0 0,-1-1 1 0 0,1 0-1 0 0,-1 1 1 0 0,1-1-1 0 0,0 0 0 0 0,-1 0 1 0 0,1 0-1 0 0,-1 0 0 0 0,1 1 1 0 0,0-1-1 0 0,-1 0 0 0 0,1 0 1 0 0,0 0-1 0 0,-1 0 1 0 0,1 0-1 0 0,-1 0 0 0 0,2-1 1 0 0,32-3 453 0 0,-28 3-387 0 0,111-20 1185 0 0,42-7-53 0 0,-37 17-715 0 0,223-30 695 0 0,-263 30-928 0 0,0 3 1 0 0,123 6-1 0 0,169 29 293 0 0,-175-10-332 0 0,222 36 268 0 0,88 4 84 0 0,-383-50-288 0 0,0 5 1 0 0,236 55-1 0 0,-294-50-235 0 0,-16-6 95 0 0,-1 3 1 0 0,0 2 0 0 0,83 38-1 0 0,-128-50-198 0 0,0-1-1 0 0,1 1 1 0 0,-2 0-1 0 0,1 0 0 0 0,0 1 1 0 0,-1 0-1 0 0,0 0 1 0 0,0 0-1 0 0,-1 1 0 0 0,1-1 1 0 0,-1 1-1 0 0,0 0 1 0 0,-1 0-1 0 0,1 1 1 0 0,3 8-1 0 0,-3-2-409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3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3225 0 0,'3'-15'580'0'0,"4"15"678"0"0,-5 1-1099 0 0,-1 1-1 0 0,0 0 0 0 0,0-1 0 0 0,1 1 0 0 0,-1 0 0 0 0,0-1 1 0 0,0 1-1 0 0,-1 0 0 0 0,1 0 0 0 0,0 0 0 0 0,0 2 0 0 0,4 27 1182 0 0,-1-1-1 0 0,-1 54 0 0 0,1 9 146 0 0,29 217 531 0 0,26 292-1957 0 0,-19-215-15 0 0,-24-291 268 0 0,4-1-1 0 0,34 91 1 0 0,-36-130-198 0 0,13 60 1 0 0,-27-96-200 0 0,-1 0 1 0 0,-1 0-1 0 0,0 1 1 0 0,-2 0-1 0 0,0-1 1 0 0,-6 34-1 0 0,5-48-1000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33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5 334 6913 0 0,'0'0'12'0'0,"0"0"-1"0"0,0 0 0 0 0,-1 0 0 0 0,1 0 0 0 0,0 0 0 0 0,0 0 0 0 0,0 0 0 0 0,-1 0 0 0 0,1 0 0 0 0,0 1 0 0 0,0-1 0 0 0,0 0 0 0 0,0 0 0 0 0,-1 0 0 0 0,1 0 0 0 0,0 1 1 0 0,0-1-1 0 0,0 0 0 0 0,0 0 0 0 0,0 0 0 0 0,-1 0 0 0 0,1 1 0 0 0,0-1 0 0 0,0 0 0 0 0,0 0 0 0 0,0 1 0 0 0,0-1 0 0 0,0 0 0 0 0,0 0 0 0 0,0 0 0 0 0,0 1 0 0 0,0-1 1 0 0,0 0-1 0 0,0 0 0 0 0,0 1 0 0 0,0-1 0 0 0,0 0 0 0 0,0 0 0 0 0,0 0 0 0 0,0 1 0 0 0,0-1 0 0 0,0 0 0 0 0,0 0 0 0 0,1 0 0 0 0,-1 1 0 0 0,0-1 0 0 0,0 0 0 0 0,0 0 1 0 0,0 0-1 0 0,1 1 0 0 0,15 4 575 0 0,24 0 88 0 0,-4-5-240 0 0,1-2 0 0 0,60-10 0 0 0,72-24-161 0 0,-131 28-149 0 0,117-34 234 0 0,-85 21 82 0 0,124-20-1 0 0,113 10 96 0 0,133-18-285 0 0,-271 30 164 0 0,206 4-1 0 0,-260 13-115 0 0,80 0-35 0 0,-50 3-217 0 0,238-30 0 0 0,-302 15 4 0 0,-19 3 74 0 0,1 2 1 0 0,73-1 0 0 0,210 37 43 0 0,-226-13-160 0 0,278 19-35 0 0,-377-31-106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3681 0 0,'-1'6'277'0'0,"0"0"-1"0"0,1 1 1 0 0,0-1 0 0 0,0 1-1 0 0,0-1 1 0 0,1 0 0 0 0,3 13 0 0 0,-1 6 200 0 0,26 532 2830 0 0,-24-315-1744 0 0,45 313 0 0 0,-30-463-3236 0 0,-5-32 228 0 0,-14-33 1436 0 0,-5-17 69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7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2 137 11058 0 0,'0'1'72'0'0,"-1"1"0"0"0,1-1-1 0 0,0 0 1 0 0,-1 0-1 0 0,1 1 1 0 0,0-1 0 0 0,0 0-1 0 0,0 0 1 0 0,0 1 0 0 0,0-1-1 0 0,0 0 1 0 0,1 1-1 0 0,-1-1 1 0 0,0 0 0 0 0,1 0-1 0 0,-1 1 1 0 0,1-1 0 0 0,-1 0-1 0 0,1 0 1 0 0,-1 0-1 0 0,1 0 1 0 0,1 2 0 0 0,1 0 27 0 0,0-1 0 0 0,1 0 0 0 0,-1 0 0 0 0,0 0 0 0 0,1 0 0 0 0,6 2 0 0 0,17 6 174 0 0,1-2 0 0 0,0 0 0 0 0,0-2-1 0 0,0-1 1 0 0,1-1 0 0 0,49 0 0 0 0,176-20 669 0 0,-223 13-781 0 0,221-27 479 0 0,118-9 206 0 0,193-20 25 0 0,-374 36-604 0 0,-157 19-237 0 0,125-15 179 0 0,173 2 0 0 0,-237 19-73 0 0,222-3 304 0 0,-308 0-742 0 0,0 1 0 0 0,-1-1 0 0 0,1 0 0 0 0,0 0-1 0 0,-1-1 1 0 0,9-3 0 0 0,0-3-6185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5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1401 3225 0 0,'1'0'320'0'0,"-3"0"78"0"0,-1 0 0 0 0,1 0 0 0 0,0-1 0 0 0,0 1 1 0 0,-1 0-1 0 0,1-1 0 0 0,0 0 0 0 0,0 1 0 0 0,0-1 0 0 0,0 0 0 0 0,0 0 1 0 0,0 0-1 0 0,0 0 0 0 0,0-1 0 0 0,0 1 0 0 0,0-1 0 0 0,1 1 1 0 0,-3-3-1 0 0,1 0-185 0 0,1 0-1 0 0,-1 1 1 0 0,1-1 0 0 0,0 0 0 0 0,0 0 0 0 0,1 0-1 0 0,-1 0 1 0 0,1 0 0 0 0,-1-6 0 0 0,0-9-227 0 0,0 1 1 0 0,1-1-1 0 0,2-30 1 0 0,0 38 584 0 0,36-417 1189 0 0,3-112-1120 0 0,-42 472-506 0 0,0 33-96 0 0,2-1 1 0 0,6-50-1 0 0,-6 85-105 0 0,0-1 1 0 0,0 1 0 0 0,1 0 0 0 0,-1-1 0 0 0,0 1 0 0 0,1 0 0 0 0,-1-1 0 0 0,0 1 0 0 0,1 0 0 0 0,-1 0 0 0 0,1-1 0 0 0,0 1 0 0 0,-1 0 0 0 0,1 0-1 0 0,0 0 1 0 0,0 0 0 0 0,0 0 0 0 0,0 0 0 0 0,0 0 0 0 0,0 0 0 0 0,0 0 0 0 0,0 1 0 0 0,2-2 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6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8290 0 0,'-1'0'202'0'0,"-1"0"0"0"0,0 0 0 0 0,0 1 1 0 0,0-1-1 0 0,1 1 0 0 0,-1-1 0 0 0,0 1 1 0 0,1 0-1 0 0,-1 0 0 0 0,0 0 0 0 0,1 0 1 0 0,-1 0-1 0 0,1 0 0 0 0,-1 0 0 0 0,-1 3 0 0 0,3-4-119 0 0,0 1 0 0 0,0-1 0 0 0,0 1 0 0 0,0 0-1 0 0,0-1 1 0 0,0 1 0 0 0,1-1 0 0 0,-1 1 0 0 0,0-1-1 0 0,0 1 1 0 0,0-1 0 0 0,1 1 0 0 0,-1-1 0 0 0,0 1-1 0 0,1-1 1 0 0,-1 1 0 0 0,0-1 0 0 0,1 0 0 0 0,-1 1-1 0 0,1-1 1 0 0,-1 1 0 0 0,1-1 0 0 0,-1 0 0 0 0,1 0-1 0 0,-1 1 1 0 0,1-1 0 0 0,-1 0 0 0 0,1 0 0 0 0,-1 1-1 0 0,2-1 1 0 0,5 3 264 0 0,2 0 0 0 0,-1 0 0 0 0,0-1 0 0 0,17 2 0 0 0,53 0 911 0 0,120-10 0 0 0,-115 0-871 0 0,92 7 0 0 0,430 54 320 0 0,653-5 428 0 0,-719-25-913 0 0,-168-3-222 0 0,-128-24 178 0 0,-215-1-494 0 0,0 0-1 0 0,0-2 0 0 0,0-1 1 0 0,-1-2-1 0 0,0 0 0 0 0,41-20 1 0 0,-42 15-6576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8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6449 0 0,'0'0'112'0'0,"1"-1"0"0"0,-1 1-1 0 0,1-1 1 0 0,-1 0 0 0 0,1 1-1 0 0,-1-1 1 0 0,1 1-1 0 0,-1 0 1 0 0,1-1 0 0 0,-1 1-1 0 0,1-1 1 0 0,0 1 0 0 0,-1 0-1 0 0,1-1 1 0 0,0 1 0 0 0,-1 0-1 0 0,1 0 1 0 0,0-1-1 0 0,-1 1 1 0 0,1 0 0 0 0,0 0-1 0 0,-1 0 1 0 0,1 0 0 0 0,0 0-1 0 0,0 0 1 0 0,-1 0 0 0 0,1 0-1 0 0,0 0 1 0 0,-1 1-1 0 0,1-1 1 0 0,0 0 0 0 0,-1 0-1 0 0,2 1 1 0 0,0 0 49 0 0,-1 1 0 0 0,0 0-1 0 0,0-1 1 0 0,0 1 0 0 0,0-1 0 0 0,0 1 0 0 0,0 0-1 0 0,0 0 1 0 0,-1-1 0 0 0,1 1 0 0 0,-1 0 0 0 0,1 3-1 0 0,5 56 1390 0 0,-6-60-1520 0 0,-8 458 2950 0 0,-1 10-2150 0 0,47 80 114 0 0,-11-223-1312 0 0,-13-186-953 0 0,-7-94 272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29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6 118 2761 0 0,'-6'6'9173'0'0,"20"-10"-9108"0"0,168-26 3901 0 0,52-13-2981 0 0,-195 32-876 0 0,-1 1-15 0 0,1 1-1 0 0,46-5 1 0 0,-74 12-94 0 0,1 2 0 0 0,-1 0 0 0 0,0 0 0 0 0,1 1 0 0 0,-1 0 0 0 0,0 1 0 0 0,0 0 1 0 0,0 1-1 0 0,0 0 0 0 0,0 1 0 0 0,-1 0 0 0 0,14 8 0 0 0,-2 1-65 0 0,31 18-853 0 0,-49-29 768 0 0,-1 0-1 0 0,1-1 1 0 0,0 0-1 0 0,0 1 1 0 0,0-1-1 0 0,0-1 1 0 0,0 1-1 0 0,0-1 1 0 0,0 1-1 0 0,0-1 1 0 0,0 0-1 0 0,4-1 1 0 0,-7 1 101 0 0,-1 0 1 0 0,1 0-1 0 0,0-1 1 0 0,-1 1-1 0 0,1 0 1 0 0,-1-1-1 0 0,1 1 1 0 0,0 0-1 0 0,-1-1 1 0 0,1 1-1 0 0,-1-1 1 0 0,1 1-1 0 0,-1-1 0 0 0,1 1 1 0 0,-1-1-1 0 0,0 1 1 0 0,1-1-1 0 0,-1 1 1 0 0,0-1-1 0 0,1 1 1 0 0,-1-1-1 0 0,0 0 1 0 0,0 1-1 0 0,1-1 1 0 0,-1 0-1 0 0,0 1 1 0 0,0-1-1 0 0,0 0 1 0 0,0 1-1 0 0,0-1 1 0 0,0 0-1 0 0,0 0 1 0 0,-4-23-3118 0 0,4 24 2948 0 0,-4-13-1685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0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1117 11058 0 0,'0'1'11'0'0,"-1"-1"-1"0"0,1 0 0 0 0,0 1 0 0 0,0-1 1 0 0,0 0-1 0 0,0 0 0 0 0,-1 1 0 0 0,1-1 1 0 0,0 0-1 0 0,0 0 0 0 0,-1 1 1 0 0,1-1-1 0 0,0 0 0 0 0,0 0 0 0 0,-1 0 1 0 0,1 1-1 0 0,0-1 0 0 0,-1 0 0 0 0,1 0 1 0 0,0 0-1 0 0,-1 0 0 0 0,1 0 0 0 0,0 0 1 0 0,-1 0-1 0 0,1 0 0 0 0,0 0 1 0 0,-1 0-1 0 0,1 0 0 0 0,0 0 0 0 0,-1 0 1 0 0,1 0-1 0 0,0 0 0 0 0,-1 0 0 0 0,1 0 1 0 0,0 0-1 0 0,-1 0 0 0 0,1-1 0 0 0,-9-12 574 0 0,-1-28 332 0 0,9 37-885 0 0,-19-120-1576 0 0,-7-211 1 0 0,25 231 782 0 0,5 0 0 0 0,25-161 0 0 0,-26 250 500 0 0,1 0 0 0 0,1 0 0 0 0,0 1 0 0 0,1-1 0 0 0,1 1-1 0 0,9-17 1 0 0,-8 20 342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8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14283 0 0,'1'8'697'0'0,"1"0"0"0"0,0 0 0 0 0,0 0 0 0 0,1 0 0 0 0,6 13 0 0 0,-1-1 11 0 0,22 51 519 0 0,2-1 0 0 0,53 82 0 0 0,-22-42-1181 0 0,-32-47-646 0 0,-20-35-5414 0 0,-6-10-990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1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308 879 3225 0 0,'-30'-6'2888'0'0,"1"-6"-2327"0"0,1-1-1 0 0,-37-24 1 0 0,-29-14 2773 0 0,90 49-3142 0 0,0 0 0 0 0,0 0 0 0 0,0 1 0 0 0,0-1 0 0 0,0 1 0 0 0,0 0 0 0 0,-1 0 0 0 0,1 0-1 0 0,0 1 1 0 0,-1 0 0 0 0,1 0 0 0 0,-8 0 0 0 0,23-3-22 0 0,0 0 1 0 0,1 1-1 0 0,-1 0 0 0 0,14 0 0 0 0,-14 1-146 0 0,19-1 43 0 0,45 4 0 0 0,-46-1 77 0 0,60-3 1 0 0,-81 1-68 0 0,1-1-1 0 0,0 0 1 0 0,-1 0 0 0 0,1 0 0 0 0,-1-1 0 0 0,0 0-1 0 0,0-1 1 0 0,0 0 0 0 0,-1 0 0 0 0,1-1 0 0 0,7-5-1 0 0,-14 9-66 0 0,-1 1 0 0 0,1-1 0 0 0,0 0-1 0 0,0 1 1 0 0,-1-1 0 0 0,1 0 0 0 0,0 0-1 0 0,-1 1 1 0 0,1-1 0 0 0,-1 0 0 0 0,1 0-1 0 0,-1 0 1 0 0,1 0 0 0 0,-1 0 0 0 0,0 0-1 0 0,1 0 1 0 0,-1 1 0 0 0,0-1 0 0 0,0 0 0 0 0,1 0-1 0 0,-1 0 1 0 0,0 0 0 0 0,0 0 0 0 0,0 0-1 0 0,-1-2 1 0 0,1 2 1 0 0,-1-1-1 0 0,0 0 1 0 0,0 0-1 0 0,0 1 1 0 0,0-1-1 0 0,0 1 1 0 0,0-1-1 0 0,0 1 1 0 0,0-1-1 0 0,-1 1 1 0 0,1 0-1 0 0,-3-2 1 0 0,-5-3-73 0 0,0 0 0 0 0,0 0 0 0 0,-16-6 1 0 0,22 11-19 0 0,-25-11-381 0 0,6 3 108 0 0,0-2 1 0 0,-22-13-1 0 0,39 21 390 0 0,0 0 0 0 0,1 0 1 0 0,-1-1-1 0 0,1 1 0 0 0,0-1 0 0 0,0 0 1 0 0,0 0-1 0 0,1-1 0 0 0,0 1 1 0 0,-1-1-1 0 0,2 1 0 0 0,-1-1 1 0 0,0 0-1 0 0,-2-9 0 0 0,4 11 11 0 0,0 0 0 0 0,0 0-1 0 0,1 0 1 0 0,-1 0 0 0 0,1 0-1 0 0,0 0 1 0 0,0 0-1 0 0,0 0 1 0 0,0 0 0 0 0,0 0-1 0 0,1 0 1 0 0,-1 0 0 0 0,1 0-1 0 0,0 0 1 0 0,0 0 0 0 0,0 0-1 0 0,0 0 1 0 0,1 1 0 0 0,-1-1-1 0 0,1 1 1 0 0,-1-1 0 0 0,1 1-1 0 0,0-1 1 0 0,0 1 0 0 0,0 0-1 0 0,0 0 1 0 0,1 0 0 0 0,-1 0-1 0 0,1 0 1 0 0,-1 0 0 0 0,1 1-1 0 0,-1-1 1 0 0,1 1 0 0 0,4-2-1 0 0,10-3 96 0 0,-1 1 0 0 0,1 1 0 0 0,0 0 0 0 0,34-2-1 0 0,-17 1 57 0 0,-26 4-195 0 0,4 0-3 0 0,1-1 0 0 0,-1 0-1 0 0,1-1 1 0 0,-1-1 0 0 0,0 0 0 0 0,-1 0 0 0 0,1-1 0 0 0,18-11 0 0 0,-30 15-17 0 0,0 1-1 0 0,-1-1 1 0 0,1 0 0 0 0,0 1 0 0 0,0-1 0 0 0,-1 1 0 0 0,1-1-1 0 0,0 1 1 0 0,-1-1 0 0 0,1 1 0 0 0,0-1 0 0 0,-1 1 0 0 0,1 0 0 0 0,-1-1-1 0 0,1 1 1 0 0,-1 0 0 0 0,1-1 0 0 0,-1 1 0 0 0,1 0 0 0 0,-1-1-1 0 0,1 1 1 0 0,-1 0 0 0 0,1 0 0 0 0,-1 0 0 0 0,0-1 0 0 0,-26-12-509 0 0,19 10 370 0 0,-208-124-2594 0 0,207 121 2633 0 0,1 0 1 0 0,0-1-1 0 0,0 0 1 0 0,1 0-1 0 0,0 0 1 0 0,0-1-1 0 0,-8-12 0 0 0,11 14-92 0 0,1 1-1 0 0,0 0 0 0 0,0-1 0 0 0,1 0 0 0 0,-1 0 1 0 0,1 0-1 0 0,0 0 0 0 0,1 0 0 0 0,0 0 1 0 0,0 0-1 0 0,0 0 0 0 0,1 0 0 0 0,0-9 0 0 0,1 2-4025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1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1655 3681 0 0,'0'1'113'0'0,"0"0"0"0"0,0 0-1 0 0,-1 0 1 0 0,1-1 0 0 0,-1 1 0 0 0,1 0 0 0 0,-1-1 0 0 0,1 1 0 0 0,-1 0 0 0 0,1-1 0 0 0,-1 1-1 0 0,1 0 1 0 0,-1-1 0 0 0,0 1 0 0 0,1-1 0 0 0,-1 1 0 0 0,0-1 0 0 0,0 0 0 0 0,1 1 0 0 0,-1-1-1 0 0,0 0 1 0 0,0 1 0 0 0,0-1 0 0 0,-1 0 0 0 0,2 0 85 0 0,-1-1 1 0 0,0 1-1 0 0,1-1 1 0 0,-1 1 0 0 0,0-1-1 0 0,1 1 1 0 0,-1-1-1 0 0,1 0 1 0 0,-1 1-1 0 0,1-1 1 0 0,-1 0-1 0 0,1 1 1 0 0,0-1-1 0 0,-1 0 1 0 0,1 0-1 0 0,0 1 1 0 0,0-1-1 0 0,-1 0 1 0 0,1-1-1 0 0,-5-43 3277 0 0,15-304-470 0 0,-10-249-2277 0 0,-10 490-620 0 0,-6-143 149 0 0,17 220-275 0 0,0 1-1 0 0,2-1 1 0 0,2 1 0 0 0,1 0-1 0 0,1 0 1 0 0,12-33-1 0 0,-17 57 10 0 0,0 1 0 0 0,0-1 0 0 0,1 1 0 0 0,-1 0 0 0 0,1 0 1 0 0,1 0-1 0 0,-1 0 0 0 0,0 0 0 0 0,8-6 0 0 0,-11 11-36 0 0,1 0 1 0 0,-1 0-1 0 0,0 0 0 0 0,1 0 1 0 0,-1 0-1 0 0,0 0 1 0 0,0 1-1 0 0,1-1 1 0 0,-1 0-1 0 0,0 0 0 0 0,0 0 1 0 0,1 1-1 0 0,-1-1 1 0 0,0 0-1 0 0,0 0 0 0 0,1 1 1 0 0,-1-1-1 0 0,0 0 1 0 0,0 1-1 0 0,0-1 1 0 0,0 0-1 0 0,0 0 0 0 0,1 1 1 0 0,-1-1-1 0 0,0 0 1 0 0,0 1-1 0 0,0-1 0 0 0,0 0 1 0 0,0 1-1 0 0,0-1 1 0 0,0 0-1 0 0,0 1 1 0 0,0 0-1 0 0,0 1-865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4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46 7370 0 0,'-11'-28'2984'0'0,"3"10"215"0"0,6 39-1573 0 0,20 205-906 0 0,-47 722-830 0 0,24-874 84 0 0,4-1 0 0 0,3 1 1 0 0,18 119-1 0 0,-17-178 5 0 0,9 78-477 0 0,-12-79-186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148 255 1376 0 0,'-10'12'476'0'0,"1"-1"0"0"0,1 1 0 0 0,0 1 0 0 0,1 0 0 0 0,-11 24 0 0 0,-15 27 250 0 0,23-48-605 0 0,5-8 262 0 0,0 1 0 0 0,0-1 0 0 0,-1-1 0 0 0,0 1 1 0 0,-12 10-1 0 0,42-49 2995 0 0,14-36-3383 0 0,-31 54 440 0 0,61-143 470 0 0,-47 103-663 0 0,46-83 0 0 0,-65 132-85 0 0,0 0 1 0 0,0 1-1 0 0,1-1 0 0 0,-1 1 1 0 0,1 0-1 0 0,0 0 1 0 0,6-6-1 0 0,-9 9-88 0 0,1 0-1 0 0,-1-1 1 0 0,1 1-1 0 0,-1 0 1 0 0,1 0 0 0 0,0 0-1 0 0,-1-1 1 0 0,1 1-1 0 0,-1 0 1 0 0,1 0-1 0 0,0 0 1 0 0,-1 0-1 0 0,1 0 1 0 0,-1 0 0 0 0,1 0-1 0 0,0 0 1 0 0,-1 0-1 0 0,1 1 1 0 0,-1-1-1 0 0,1 0 1 0 0,0 0 0 0 0,0 1-1 0 0,0 0 41 0 0,1 0 0 0 0,-1 0 1 0 0,1 0-1 0 0,-1 1 0 0 0,1-1 0 0 0,-1 0 0 0 0,0 1 0 0 0,0-1 0 0 0,0 1 0 0 0,2 3 1 0 0,53 103 1801 0 0,8 15-2752 0 0,-38-81-5455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6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13363 0 0,'0'6'6631'0'0,"23"10"-6349"0"0,-1 1 1 0 0,-1 1-1 0 0,0 1 1 0 0,-1 1-1 0 0,17 23 1 0 0,-13-16-97 0 0,24 32-53 0 0,-3 2-1 0 0,-2 1 0 0 0,36 73 1 0 0,55 79-1288 0 0,-97-160 699 0 0,-25-34-662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6 176 11522 0 0,'-6'8'2302'0'0,"22"-24"-512"0"0,23-30 461 0 0,28-59-2954 0 0,-56 89-5481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6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14283 0 0,'63'56'5030'0'0,"-37"-27"-4374"0"0,40 57-1 0 0,-51-64-765 0 0,1 1-1 0 0,1-2 1 0 0,1 0-1 0 0,1-1 1 0 0,30 25 0 0 0,-31-35-736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133 332 2761 0 0,'-10'-6'144'0'0,"0"-1"1"0"0,1 1-1 0 0,0-2 1 0 0,0 1-1 0 0,0-1 1 0 0,1-1 0 0 0,0 0-1 0 0,1 0 1 0 0,0 0-1 0 0,0-1 1 0 0,1 0-1 0 0,0 0 1 0 0,1-1-1 0 0,-6-15 1 0 0,8 20 31 0 0,1 0 0 0 0,0-1 0 0 0,1 1-1 0 0,-1-1 1 0 0,1 0 0 0 0,1 1 0 0 0,-1-1 0 0 0,1 0 0 0 0,0 0-1 0 0,1 1 1 0 0,-1-1 0 0 0,1 0 0 0 0,1 1 0 0 0,-1-1 0 0 0,1 1-1 0 0,0-1 1 0 0,1 1 0 0 0,-1 0 0 0 0,1 0 0 0 0,1 0 0 0 0,-1 0 0 0 0,1 1-1 0 0,0-1 1 0 0,0 1 0 0 0,0 0 0 0 0,8-6 0 0 0,-11 10-45 0 0,0-1-1 0 0,0 1 1 0 0,1 0 0 0 0,-1 0 0 0 0,1 0 0 0 0,-1 0 0 0 0,1 0 0 0 0,0 1-1 0 0,-1-1 1 0 0,1 0 0 0 0,0 1 0 0 0,-1-1 0 0 0,1 1 0 0 0,0 0 0 0 0,0-1-1 0 0,0 1 1 0 0,-1 0 0 0 0,1 0 0 0 0,0 0 0 0 0,0 0 0 0 0,0 1 0 0 0,1-1-1 0 0,0 2 34 0 0,0-1 0 0 0,0 0-1 0 0,0 1 1 0 0,0-1-1 0 0,-1 1 1 0 0,1 0-1 0 0,-1 0 1 0 0,1 0 0 0 0,-1 0-1 0 0,0 1 1 0 0,3 3-1 0 0,5 6 279 0 0,-2 1-1 0 0,0 0 1 0 0,12 28-1 0 0,-20-40-428 0 0,6 15 121 0 0,-1 0 1 0 0,0 1 0 0 0,-1 0 0 0 0,2 26 0 0 0,-3-24-1112 0 0,0 0-1 0 0,11 34 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7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6913 0 0,'-1'-15'5744'0'0,"8"19"-5342"0"0,0 0 0 0 0,-1 0 0 0 0,0 0 0 0 0,0 0 0 0 0,0 1 0 0 0,-1 0 0 0 0,8 9 1 0 0,36 49 1242 0 0,-5-6-792 0 0,-36-47-846 0 0,1 0 1 0 0,1-1-1 0 0,0 0 0 0 0,0-1 1 0 0,1 0-1 0 0,0 0 0 0 0,17 8 1 0 0,-28-16-53 0 0,1 1 0 0 0,-1-1 0 0 0,1 0 0 0 0,-1 1 0 0 0,1-1 0 0 0,-1 0 0 0 0,1 0 0 0 0,-1 0 0 0 0,1 0 0 0 0,-1 0 0 0 0,1 1 0 0 0,-1-1 0 0 0,1 0 0 0 0,-1 0 0 0 0,1 0 0 0 0,-1 0 0 0 0,1 0 0 0 0,-1-1 0 0 0,1 1 0 0 0,0 0 0 0 0,-1 0 0 0 0,1 0 0 0 0,-1 0 0 0 0,1-1 0 0 0,-1 1 0 0 0,1 0 0 0 0,-1 0 0 0 0,0-1 0 0 0,1 1 0 0 0,-1 0 0 0 0,1-1 0 0 0,-1 1 0 0 0,0 0 0 0 0,1-1 0 0 0,-1 1 0 0 0,0-1 0 0 0,1 1 0 0 0,-1-1 0 0 0,0 1 0 0 0,1-1 0 0 0,-1 1 0 0 0,0-1 0 0 0,0 1 0 0 0,0-1 0 0 0,0 1 0 0 0,0-1 0 0 0,1 1 1 0 0,-1-1-1 0 0,0 1 0 0 0,0-1 0 0 0,0 1 0 0 0,0-1 0 0 0,0 1 0 0 0,-1-1 0 0 0,1 1 0 0 0,0-1 0 0 0,0 0 0 0 0,-1 0 0 0 0,-6-37-2229 0 0,6 34 2150 0 0,-8-27-768 0 0,1 5 612 0 0,-6-33 0 0 0,13 52 527 0 0,0 1 0 0 0,1 0 0 0 0,-1 0 0 0 0,1-1 0 0 0,1 1 0 0 0,-1 0 0 0 0,1-1 0 0 0,0 1 0 0 0,0 0 0 0 0,1 0 0 0 0,2-6 0 0 0,-4 11-139 0 0,1 0 0 0 0,-1 0 0 0 0,1 0 0 0 0,-1 0 0 0 0,1 0 0 0 0,-1 0 0 0 0,1 0 0 0 0,-1 1 0 0 0,1-1 0 0 0,0 0 0 0 0,0 0 0 0 0,-1 1 0 0 0,1-1 0 0 0,0 1 0 0 0,0-1 0 0 0,0 0 0 0 0,0 1 0 0 0,0 0 0 0 0,0-1 0 0 0,0 1 0 0 0,0-1 0 0 0,0 1 0 0 0,0 0 0 0 0,1-1 0 0 0,0 2 5 0 0,0-1 1 0 0,0 0-1 0 0,1 0 1 0 0,-1 1-1 0 0,0-1 1 0 0,0 1-1 0 0,-1 0 1 0 0,1 0-1 0 0,0 0 1 0 0,0 0-1 0 0,3 2 1 0 0,4 4 130 0 0,0 0 0 0 0,0 1 0 0 0,11 13 0 0 0,-15-17-81 0 0,7 9-797 0 0,0-1 1 0 0,1 0-1 0 0,24 17 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7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37 2304 0 0,'-2'1'231'0'0,"1"1"-1"0"0,-1-1 0 0 0,1 0 0 0 0,-1 1 0 0 0,1-1 0 0 0,-1 1 0 0 0,1 0 0 0 0,0-1 0 0 0,0 1 0 0 0,0 0 0 0 0,0 0 0 0 0,0 0 0 0 0,0-1 0 0 0,1 1 0 0 0,-1 0 0 0 0,0 0 1 0 0,1 0-1 0 0,0 0 0 0 0,-1 0 0 0 0,1 1 0 0 0,0-1 0 0 0,0 0 0 0 0,0 0 0 0 0,0 0 0 0 0,1 0 0 0 0,-1 0 0 0 0,0 0 0 0 0,1 0 0 0 0,1 3 0 0 0,1 7 361 0 0,1 0-1 0 0,0-1 0 0 0,10 18 1 0 0,-10-23-501 0 0,0 1 0 0 0,0-1 0 0 0,1 1 0 0 0,0-1 0 0 0,0-1 1 0 0,0 1-1 0 0,1-1 0 0 0,0 0 0 0 0,0 0 0 0 0,0 0 0 0 0,8 3 0 0 0,-11-6-57 0 0,1 0 0 0 0,-1 0-1 0 0,0-1 1 0 0,1 0 0 0 0,-1 1-1 0 0,1-1 1 0 0,0-1 0 0 0,-1 1-1 0 0,1 0 1 0 0,0-1 0 0 0,-1 0-1 0 0,1 0 1 0 0,0 0 0 0 0,-1 0-1 0 0,1-1 1 0 0,0 1 0 0 0,0-1-1 0 0,-1 0 1 0 0,1 0 0 0 0,-1 0 0 0 0,1-1-1 0 0,-1 1 1 0 0,0-1 0 0 0,1 0-1 0 0,3-2 1 0 0,-5 2-25 0 0,-1 0 0 0 0,1 0 0 0 0,0 0 0 0 0,-1 0 0 0 0,1 0 0 0 0,-1 0 0 0 0,0 0 0 0 0,0 0 0 0 0,0-1 0 0 0,0 1 0 0 0,0 0 0 0 0,0-1 0 0 0,-1 1 0 0 0,1-1 0 0 0,-1 1 0 0 0,1-1 0 0 0,-1 1 0 0 0,0-1 0 0 0,0 1 0 0 0,0-1 0 0 0,0 1 0 0 0,-1-1 0 0 0,1 1 0 0 0,-1-1 0 0 0,0 1 0 0 0,1 0 0 0 0,-1-1 0 0 0,0 1 0 0 0,0 0 0 0 0,-2-3 0 0 0,-5-10 89 0 0,0 0 0 0 0,0 1 0 0 0,-15-18 0 0 0,17 24-61 0 0,4 5-97 0 0,-37-43 966 0 0,38 44-1036 0 0,-1 1 0 0 0,0-1 0 0 0,0 0-1 0 0,0 1 1 0 0,0-1 0 0 0,0 1 0 0 0,0 0-1 0 0,0 0 1 0 0,0 0 0 0 0,0 0 0 0 0,-1 0-1 0 0,1 0 1 0 0,0 0 0 0 0,-1 1 0 0 0,1-1-1 0 0,-1 1 1 0 0,1 0 0 0 0,-1-1 0 0 0,1 1-1 0 0,0 0 1 0 0,-4 1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8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43 122 2761 0 0,'-6'-1'250'0'0,"-1"-1"0"0"0,0 0 0 0 0,1-1 0 0 0,-10-4 1 0 0,40-16 3048 0 0,-13 12-2802 0 0,1 0 0 0 0,0 0-1 0 0,1 1 1 0 0,1 1 0 0 0,18-10 0 0 0,-28 17-426 0 0,1 0 1 0 0,-1 0 0 0 0,0 1-1 0 0,1-1 1 0 0,-1 1-1 0 0,1 0 1 0 0,-1 1-1 0 0,1-1 1 0 0,-1 1-1 0 0,8 0 1 0 0,-9 0-67 0 0,0 1 0 0 0,-1-1 0 0 0,1 1 0 0 0,0 0 0 0 0,-1 0 0 0 0,1 0 0 0 0,0 1-1 0 0,-1-1 1 0 0,1 0 0 0 0,-1 1 0 0 0,0 0 0 0 0,1-1 0 0 0,-1 1 0 0 0,0 0 0 0 0,0 0 0 0 0,0 1 0 0 0,0-1 0 0 0,2 4 0 0 0,-2-3 20 0 0,0 1 0 0 0,-1 0 0 0 0,1 0-1 0 0,-1 0 1 0 0,0 0 0 0 0,1 0 0 0 0,-2 0 0 0 0,1 0 0 0 0,0 1 0 0 0,-1-1-1 0 0,0 0 1 0 0,0 0 0 0 0,0 1 0 0 0,-1-1 0 0 0,1 0 0 0 0,-1 0 0 0 0,0 0-1 0 0,0 0 1 0 0,-1 0 0 0 0,1 0 0 0 0,-1 0 0 0 0,-3 5 0 0 0,-5 11 86 0 0,-2 0 1 0 0,0-1-1 0 0,-16 18 1 0 0,8-10-340 0 0,-40 54-2366 0 0,55-74 2011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19 9218 0 0,'-14'-18'8511'0'0,"30"26"-6253"0"0,8 8-1950 0 0,-1 2 0 0 0,0 1 0 0 0,-2 0 0 0 0,0 2 0 0 0,-1 0 0 0 0,21 30 0 0 0,32 32-320 0 0,-66-75-379 0 0,39 37 296 0 0,-12-18-6620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38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8 340 6913 0 0,'-1'1'396'0'0,"1"-1"-330"0"0,0 0-1 0 0,-1 0 1 0 0,1 0 0 0 0,0 0 0 0 0,0 0 0 0 0,0 0 0 0 0,0 0 0 0 0,-1 0-1 0 0,1 0 1 0 0,0 0 0 0 0,0 0 0 0 0,0 0 0 0 0,-1 0 0 0 0,1 0 0 0 0,-3-2 1317 0 0,3 2-1317 0 0,0 0 0 0 0,0 0-1 0 0,0 0 1 0 0,0 0 0 0 0,0-1 0 0 0,0 1 0 0 0,-1 0 0 0 0,1 0 0 0 0,0 0 0 0 0,0 0-1 0 0,0-1 1 0 0,0 1 0 0 0,0 0 0 0 0,0 0 0 0 0,0 0 0 0 0,0-1 0 0 0,0 1-1 0 0,0 0 1 0 0,1 0 0 0 0,-1 0 0 0 0,0 0 0 0 0,0-1 0 0 0,0 1 0 0 0,0 0 0 0 0,0 0-1 0 0,0 0 1 0 0,0-1 0 0 0,8-24 1943 0 0,17-30-803 0 0,-21 49-1597 0 0,0-1 0 0 0,1 1 0 0 0,0 0 0 0 0,-1 0 0 0 0,2 0 0 0 0,-1 1 0 0 0,1 0 0 0 0,0 0 0 0 0,0 0 0 0 0,7-4 0 0 0,4 0 118 0 0,0 1 0 0 0,30-9 0 0 0,27-14 95 0 0,-68 27 100 0 0,0 0-1 0 0,0-1 1 0 0,0 0 0 0 0,-1 0 0 0 0,0 0 0 0 0,0-1 0 0 0,0 0 0 0 0,0 0 0 0 0,7-13 0 0 0,21-26-724 0 0,-35 49 1095 0 0,0 0 0 0 0,0 0 0 0 0,0 1 0 0 0,1-1 1 0 0,-1 0-1 0 0,1 1 0 0 0,0-1 0 0 0,0 1 0 0 0,0 7 0 0 0,-4 50 2049 0 0,5-56-2278 0 0,0 0 0 0 0,1 0 1 0 0,-1 0-1 0 0,1 0 0 0 0,0 0 0 0 0,0-1 1 0 0,1 1-1 0 0,3 8 0 0 0,-5-13-43 0 0,1 1 0 0 0,-1-1 1 0 0,1 0-1 0 0,0 0 0 0 0,0 0 0 0 0,-1 0 0 0 0,1 0 0 0 0,0 0 1 0 0,0 0-1 0 0,0-1 0 0 0,0 1 0 0 0,0 0 0 0 0,0 0 0 0 0,0-1 0 0 0,0 1 1 0 0,0-1-1 0 0,1 1 0 0 0,0 0 0 0 0,0-1 25 0 0,0 0 0 0 0,0 0 0 0 0,-1 0 0 0 0,1 0 0 0 0,0 0 1 0 0,0-1-1 0 0,-1 1 0 0 0,1 0 0 0 0,0-1 0 0 0,-1 1 0 0 0,1-1 0 0 0,0 0 0 0 0,-1 0 0 0 0,1 1 0 0 0,-1-1 0 0 0,1 0 0 0 0,1-2 1 0 0,0 1 87 0 0,0-1 0 0 0,-1 1 0 0 0,1-1 1 0 0,0 0-1 0 0,-1 0 0 0 0,0 0 1 0 0,0 0-1 0 0,0 0 0 0 0,0-1 1 0 0,0 1-1 0 0,-1-1 0 0 0,1 1 1 0 0,-1-1-1 0 0,0 0 0 0 0,0 1 1 0 0,0-1-1 0 0,-1 0 0 0 0,1 0 1 0 0,-1 0-1 0 0,0 1 0 0 0,0-1 1 0 0,0 0-1 0 0,-1 0 0 0 0,1 0 1 0 0,-1 0-1 0 0,0 1 0 0 0,0-1 0 0 0,0 0 1 0 0,0 1-1 0 0,-1-1 0 0 0,0 1 1 0 0,-2-5-1 0 0,2 3-82 0 0,-1 0 0 0 0,0 0 0 0 0,0 1-1 0 0,0-1 1 0 0,0 1 0 0 0,-1-1 0 0 0,0 1 0 0 0,0 0 0 0 0,0 1 0 0 0,0-1-1 0 0,0 1 1 0 0,-1-1 0 0 0,0 1 0 0 0,0 1 0 0 0,0-1 0 0 0,0 1 0 0 0,0-1-1 0 0,0 2 1 0 0,0-1 0 0 0,-1 0 0 0 0,1 1 0 0 0,-6-1 0 0 0,-5 3-478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5985 0 0,'7'16'1627'0'0,"-1"0"0"0"0,-1 1 0 0 0,0 0 0 0 0,3 22 0 0 0,8 85-661 0 0,-7-51-242 0 0,50 348-10 0 0,-53-350-1367 0 0,-3-39-47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2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0 227 3681 0 0,'4'-15'405'0'0,"1"-1"0"0"0,1 1 0 0 0,0 0 1 0 0,1 1-1 0 0,1-1 0 0 0,0 1 0 0 0,0 1 1 0 0,2 0-1 0 0,0 0 0 0 0,0 1 0 0 0,1 0 1 0 0,0 0-1 0 0,24-17 0 0 0,-33 27-314 0 0,1 0-1 0 0,0 0 1 0 0,-1 1 0 0 0,1-1-1 0 0,0 0 1 0 0,0 1 0 0 0,0 0-1 0 0,0 0 1 0 0,0 0 0 0 0,0 0-1 0 0,0 0 1 0 0,1 0-1 0 0,-1 1 1 0 0,0 0 0 0 0,0-1-1 0 0,0 1 1 0 0,1 1 0 0 0,-1-1-1 0 0,0 0 1 0 0,4 1 0 0 0,-4 1-48 0 0,0-1 0 0 0,0 1 0 0 0,0 0 1 0 0,-1-1-1 0 0,1 1 0 0 0,0 0 0 0 0,-1 1 1 0 0,1-1-1 0 0,-1 0 0 0 0,0 1 0 0 0,0-1 1 0 0,0 1-1 0 0,0 0 0 0 0,0 0 0 0 0,-1 0 1 0 0,1 0-1 0 0,-1 0 0 0 0,0 0 0 0 0,2 5 1 0 0,1 7 101 0 0,0 1 1 0 0,-1 0 0 0 0,-1 0-1 0 0,0 0 1 0 0,-1 0-1 0 0,-1 0 1 0 0,-3 23 0 0 0,-23 113 632 0 0,22-131-697 0 0,1-4 48 0 0,-4 17 440 0 0,-12 35 0 0 0,16-61-306 0 0,0 0 0 0 0,0 0-1 0 0,-1 0 1 0 0,0-1 0 0 0,0 1 0 0 0,0-1 0 0 0,-1 0 0 0 0,0-1 0 0 0,-1 1-1 0 0,-6 6 1 0 0,12-14-225 0 0,0 1 0 0 0,0 0 0 0 0,0 0 0 0 0,0 0 0 0 0,0 0 0 0 0,0-1 0 0 0,0 1 0 0 0,0 0 0 0 0,0 0 0 0 0,0 0-1 0 0,-1 0 1 0 0,1 0 0 0 0,0 0 0 0 0,0-1 0 0 0,0 1 0 0 0,0 0 0 0 0,0 0 0 0 0,0 0 0 0 0,0 0 0 0 0,0 0 0 0 0,0 0 0 0 0,-1 0 0 0 0,1-1 0 0 0,0 1 0 0 0,0 0-1 0 0,0 0 1 0 0,0 0 0 0 0,0 0 0 0 0,0 0 0 0 0,-1 0 0 0 0,1 0 0 0 0,0 0 0 0 0,0 0 0 0 0,0 0 0 0 0,0 0 0 0 0,0 0 0 0 0,-1 0 0 0 0,1 0 0 0 0,0 0-1 0 0,0 0 1 0 0,0 0 0 0 0,10-15 532 0 0,-5 12-530 0 0,-1 0 0 0 0,1 1-1 0 0,0 0 1 0 0,0 0 0 0 0,0 0 0 0 0,0 1-1 0 0,0-1 1 0 0,0 1 0 0 0,0 0-1 0 0,0 1 1 0 0,0-1 0 0 0,0 1-1 0 0,1 0 1 0 0,-1 1 0 0 0,0-1-1 0 0,6 2 1 0 0,34 12-949 0 0,-2 7-4479 0 0,-21-9-992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2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119 248 5065 0 0,'-20'-8'2232'0'0,"15"6"-1351"0"0,0 0-1 0 0,0 0 0 0 0,0 0 0 0 0,1-1 0 0 0,-1 1 1 0 0,-6-6-1 0 0,47-11 1924 0 0,-30 17-2727 0 0,-1-1-1 0 0,0-1 1 0 0,0 1-1 0 0,0-1 1 0 0,0 0-1 0 0,-1 0 1 0 0,0 0-1 0 0,1 0 1 0 0,-2-1-1 0 0,5-5 1 0 0,-6 7-48 0 0,-1 1 0 0 0,0-1 1 0 0,0 0-1 0 0,0 0 0 0 0,0 0 1 0 0,0 1-1 0 0,-1-1 0 0 0,1 0 1 0 0,-1 0-1 0 0,1 0 1 0 0,-1 0-1 0 0,0 0 0 0 0,-1 0 1 0 0,1 0-1 0 0,0 0 0 0 0,-1 0 1 0 0,1 0-1 0 0,-1 0 0 0 0,0 1 1 0 0,0-1-1 0 0,0 0 0 0 0,-2-3 1 0 0,-2-2-46 0 0,1 0 1 0 0,-1 0 0 0 0,0 0-1 0 0,-1 1 1 0 0,0 0 0 0 0,0 0-1 0 0,-13-11 1 0 0,18 17 12 0 0,-1-1-1 0 0,0 1 1 0 0,1 0 0 0 0,-1 0-1 0 0,0 0 1 0 0,0 0-1 0 0,0 0 1 0 0,0 0 0 0 0,1 1-1 0 0,-1-1 1 0 0,0 0 0 0 0,0 1-1 0 0,-1 0 1 0 0,1-1-1 0 0,0 1 1 0 0,0 0 0 0 0,0 0-1 0 0,0 0 1 0 0,0 0-1 0 0,0 1 1 0 0,0-1 0 0 0,0 0-1 0 0,0 1 1 0 0,0 0 0 0 0,0-1-1 0 0,0 1 1 0 0,0 0-1 0 0,0 0 1 0 0,1 0 0 0 0,-1 0-1 0 0,0 0 1 0 0,1 1-1 0 0,-1-1 1 0 0,0 0 0 0 0,1 1-1 0 0,0-1 1 0 0,-1 1 0 0 0,1 0-1 0 0,0-1 1 0 0,-2 4-1 0 0,1-2 9 0 0,0 0 0 0 0,0 0 0 0 0,0 0-1 0 0,0 0 1 0 0,0 1 0 0 0,1-1-1 0 0,0 1 1 0 0,-1-1 0 0 0,1 1-1 0 0,1-1 1 0 0,-1 1 0 0 0,0 0-1 0 0,1-1 1 0 0,0 1 0 0 0,0 0 0 0 0,0-1-1 0 0,0 1 1 0 0,1 0 0 0 0,-1 0-1 0 0,3 6 1 0 0,-1-5 5 0 0,1 0-1 0 0,0 1 1 0 0,0-1-1 0 0,0 0 1 0 0,1 0-1 0 0,-1-1 1 0 0,1 1 0 0 0,1-1-1 0 0,-1 0 1 0 0,0 0-1 0 0,11 7 1 0 0,13 9-426 0 0,-9-5-889 0 0,-1-2 0 0 0,2 0 0 0 0,0-1 0 0 0,29 12-1 0 0,-34-19-3363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3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29 199 6449 0 0,'-22'-16'924'0'0,"22"15"-776"0"0,-1 1 1 0 0,1-1-1 0 0,-1 1 1 0 0,0-1-1 0 0,1 0 1 0 0,-1 0-1 0 0,1 1 1 0 0,0-1-1 0 0,-1 0 1 0 0,1 0-1 0 0,0 0 1 0 0,-1 0 0 0 0,1 1-1 0 0,0-1 1 0 0,0 0-1 0 0,0 0 1 0 0,0 0-1 0 0,0 0 1 0 0,0 0-1 0 0,0 0 1 0 0,0 1-1 0 0,0-1 1 0 0,0 0-1 0 0,0 0 1 0 0,0 0-1 0 0,1 0 1 0 0,-1 0-1 0 0,1 0 1 0 0,-1 0-54 0 0,1 1 0 0 0,-1 0 1 0 0,1-1-1 0 0,-1 1 0 0 0,1 0 1 0 0,-1 0-1 0 0,1-1 0 0 0,-1 1 0 0 0,1 0 1 0 0,-1 0-1 0 0,1 0 0 0 0,-1 0 1 0 0,1-1-1 0 0,-1 1 0 0 0,1 0 1 0 0,-1 0-1 0 0,1 0 0 0 0,-1 0 0 0 0,1 1 1 0 0,0-1-1 0 0,-1 0 0 0 0,1 0 1 0 0,-1 0-1 0 0,1 0 0 0 0,-1 0 1 0 0,1 1-1 0 0,-1-1 0 0 0,1 0 0 0 0,-1 0 1 0 0,1 1-1 0 0,-1-1 0 0 0,0 0 1 0 0,1 1-1 0 0,-1-1 0 0 0,1 1 0 0 0,-1-1 1 0 0,1 1-1 0 0,16 14 430 0 0,2 4-150 0 0,35 34 92 0 0,-49-49-437 0 0,1 0 1 0 0,-1 0-1 0 0,1 0 0 0 0,-1-1 0 0 0,1 1 0 0 0,0-2 0 0 0,0 1 0 0 0,11 3 1 0 0,-16-6 21 0 0,1 0 0 0 0,-1 1 0 0 0,0-1 0 0 0,0 0 1 0 0,1 0-1 0 0,-1 0 0 0 0,0 0 0 0 0,0 0 0 0 0,1 0 1 0 0,-1-1-1 0 0,0 1 0 0 0,1 0 0 0 0,-1-1 0 0 0,0 1 1 0 0,0-1-1 0 0,0 1 0 0 0,0-1 0 0 0,1 1 0 0 0,-1-1 1 0 0,0 0-1 0 0,0 0 0 0 0,0 1 0 0 0,0-1 1 0 0,1-2-1 0 0,0 1 39 0 0,-1-1 1 0 0,1 0-1 0 0,0 0 1 0 0,-1 0-1 0 0,0 0 0 0 0,1 0 1 0 0,-1 0-1 0 0,-1 0 1 0 0,2-6-1 0 0,0-7 101 0 0,-1 0 0 0 0,0-1 0 0 0,-3-16 0 0 0,2 27-187 0 0,-1-8-307 0 0,-1-55 476 0 0,5 23-6026 0 0,0 26-146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1 592 920 0 0,'0'6'396'0'0,"1"-1"-1"0"0,0 0 1 0 0,1 1 0 0 0,-1-1-1 0 0,1 0 1 0 0,0 0 0 0 0,0 0-1 0 0,0 0 1 0 0,1 0-1 0 0,0-1 1 0 0,3 6 0 0 0,-5-9-220 0 0,1 1 0 0 0,-1-1 0 0 0,1 1 0 0 0,-1-1 0 0 0,1 1 0 0 0,-1-1 0 0 0,1 0 0 0 0,0 0 0 0 0,0 0 0 0 0,-1 0 0 0 0,1 0 0 0 0,0 0 0 0 0,0-1 0 0 0,0 1 0 0 0,0-1 0 0 0,0 1 0 0 0,0-1 0 0 0,0 1 0 0 0,0-1 1 0 0,0 0-1 0 0,0 0 0 0 0,0 0 0 0 0,0-1 0 0 0,0 1 0 0 0,0 0 0 0 0,0-1 0 0 0,0 1 0 0 0,0-1 0 0 0,0 1 0 0 0,0-1 0 0 0,0 0 0 0 0,2-2 0 0 0,2 0-85 0 0,-2-1 1 0 0,1 0-1 0 0,0 0 1 0 0,-1 0-1 0 0,0-1 0 0 0,0 1 1 0 0,0-1-1 0 0,0 0 1 0 0,-1 0-1 0 0,0-1 0 0 0,0 1 1 0 0,-1-1-1 0 0,1 1 0 0 0,-1-1 1 0 0,0 0-1 0 0,0 0 1 0 0,-1 0-1 0 0,1-11 0 0 0,0 8-31 0 0,-1-1 0 0 0,-1 1 0 0 0,1 0 0 0 0,-2-1-1 0 0,1 1 1 0 0,-1 0 0 0 0,-1 0 0 0 0,0-1 0 0 0,0 1-1 0 0,-1 0 1 0 0,-6-15 0 0 0,9 23-56 0 0,-1 0 1 0 0,1 0-1 0 0,-1 0 0 0 0,1 0 1 0 0,-1 0-1 0 0,1 0 0 0 0,-1 0 1 0 0,1 0-1 0 0,-1 0 0 0 0,0 0 0 0 0,0 0 1 0 0,0 0-1 0 0,1 1 0 0 0,-1-1 1 0 0,0 0-1 0 0,0 1 0 0 0,0-1 1 0 0,0 0-1 0 0,0 1 0 0 0,0-1 1 0 0,0 1-1 0 0,0 0 0 0 0,-1-1 1 0 0,1 1-1 0 0,0 0 0 0 0,0 0 1 0 0,0-1-1 0 0,0 1 0 0 0,0 0 1 0 0,0 0-1 0 0,-1 0 0 0 0,1 0 0 0 0,0 1 1 0 0,0-1-1 0 0,0 0 0 0 0,0 0 1 0 0,0 1-1 0 0,0-1 0 0 0,0 1 1 0 0,-1-1-1 0 0,1 1 0 0 0,0-1 1 0 0,1 1-1 0 0,-1 0 0 0 0,-2 0 1 0 0,2 1-2 0 0,0-1 0 0 0,0 0 0 0 0,0 1 1 0 0,1-1-1 0 0,-1 0 0 0 0,0 1 0 0 0,0-1 1 0 0,1 1-1 0 0,-1-1 0 0 0,1 1 0 0 0,-1 0 1 0 0,1-1-1 0 0,0 1 0 0 0,-1 0 0 0 0,1-1 1 0 0,0 1-1 0 0,0-1 0 0 0,0 1 0 0 0,0 0 1 0 0,1-1-1 0 0,-1 1 0 0 0,0 0 1 0 0,1-1-1 0 0,-1 1 0 0 0,1-1 0 0 0,0 1 1 0 0,-1-1-1 0 0,1 1 0 0 0,0-1 0 0 0,0 1 1 0 0,0-1-1 0 0,0 0 0 0 0,1 2 0 0 0,8 7 49 0 0,0 0 0 0 0,0-1 0 0 0,1-1 0 0 0,0 0 0 0 0,1 0 0 0 0,0-1 0 0 0,0-1-1 0 0,0 0 1 0 0,1 0 0 0 0,-1-1 0 0 0,21 4 0 0 0,-26-6-108 0 0,1-1 0 0 0,0-1 0 0 0,1 1 1 0 0,-1-1-1 0 0,0-1 0 0 0,0 0 0 0 0,0 0 0 0 0,0 0 1 0 0,1-1-1 0 0,-1 0 0 0 0,0-1 0 0 0,0 0 0 0 0,0 0 1 0 0,-1 0-1 0 0,1-1 0 0 0,0-1 0 0 0,-1 1 0 0 0,0-1 1 0 0,0 0-1 0 0,9-7 0 0 0,-12 7-239 0 0,0 0 1 0 0,-1 0 0 0 0,1 0-1 0 0,-1-1 1 0 0,1 1-1 0 0,-1-1 1 0 0,-1 0-1 0 0,1 0 1 0 0,-1 0-1 0 0,0-1 1 0 0,0 1-1 0 0,1-6 1 0 0,0-5-261 0 0,0-1 0 0 0,0-28 1 0 0,-3 32 545 0 0,1 0 1 0 0,0 0 0 0 0,1 0-1 0 0,0 1 1 0 0,7-21-1 0 0,-9 32 60 0 0,1 0 0 0 0,-1 0 0 0 0,0 0 0 0 0,0 0 0 0 0,1 0 0 0 0,-1 0 0 0 0,1 0 0 0 0,-1 0 0 0 0,1 0 0 0 0,-1 0 0 0 0,1 0 1 0 0,-1 0-1 0 0,1 0 0 0 0,0 0 0 0 0,0 1 0 0 0,-1-1 0 0 0,1 0 0 0 0,0 0 0 0 0,0 1 0 0 0,0-1 0 0 0,0 1 0 0 0,0-1 0 0 0,0 1 0 0 0,0-1 0 0 0,0 1 0 0 0,0-1 0 0 0,0 1 0 0 0,0 0 0 0 0,0 0 0 0 0,0-1 0 0 0,0 1 0 0 0,1 0 0 0 0,-1 0 0 0 0,0 0 0 0 0,0 0 0 0 0,0 0 0 0 0,0 1 0 0 0,0-1 0 0 0,0 0 0 0 0,0 0 0 0 0,0 1 0 0 0,0-1 0 0 0,0 1 0 0 0,0-1 0 0 0,0 1 0 0 0,0-1 0 0 0,0 1 0 0 0,1 0 0 0 0,6 5 697 0 0,-1 1 0 0 0,0 0 1 0 0,-1 0-1 0 0,11 13 0 0 0,-1-1 380 0 0,-16-19-1133 0 0,21 18 2110 0 0,-21-18-2071 0 0,0 0-1 0 0,0 0 1 0 0,0 0-1 0 0,1 0 0 0 0,-1 0 1 0 0,0 0-1 0 0,0 0 1 0 0,0 0-1 0 0,0 0 0 0 0,0 0 1 0 0,1 0-1 0 0,-1 0 1 0 0,0 0-1 0 0,0 0 0 0 0,0 0 1 0 0,0 0-1 0 0,0 0 1 0 0,0 0-1 0 0,1 0 1 0 0,-1 0-1 0 0,0 0 0 0 0,0 0 1 0 0,0 0-1 0 0,0 0 1 0 0,0 0-1 0 0,0 0 0 0 0,1 0 1 0 0,-1 0-1 0 0,0 0 1 0 0,0-1-1 0 0,0 1 0 0 0,0 0 1 0 0,0 0-1 0 0,0 0 1 0 0,0 0-1 0 0,0 0 1 0 0,0 0-1 0 0,0-1 0 0 0,0 1 1 0 0,0 0-1 0 0,0 0 1 0 0,1 0-1 0 0,-1 0 0 0 0,0 0 1 0 0,0 0-1 0 0,0-1 1 0 0,0 1-1 0 0,-3-17 830 0 0,-12-40 234 0 0,-14-63 51 0 0,26 104-1463 0 0,0-1 0 0 0,2 0 0 0 0,0 0 1 0 0,1 0-1 0 0,2-18 0 0 0,3 12-1765 0 0,3-1-4662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34 5065 0 0,'0'-2'247'0'0,"0"1"0"0"0,0-1 1 0 0,0 0-1 0 0,-1 1 0 0 0,1-1 0 0 0,0 0 0 0 0,-1 1 0 0 0,1-1 0 0 0,-1 0 1 0 0,1 1-1 0 0,-1-1 0 0 0,0 1 0 0 0,0-1 0 0 0,0 1 0 0 0,0-1 0 0 0,0 1 1 0 0,0 0-1 0 0,-2-3 0 0 0,2 4-152 0 0,0-1-1 0 0,0 1 1 0 0,1 0-1 0 0,-1 0 1 0 0,0-1 0 0 0,0 1-1 0 0,0 0 1 0 0,0 0-1 0 0,0 0 1 0 0,1 0 0 0 0,-1 0-1 0 0,0 0 1 0 0,0 0 0 0 0,0 1-1 0 0,0-1 1 0 0,0 0-1 0 0,1 0 1 0 0,-1 1 0 0 0,0-1-1 0 0,0 0 1 0 0,0 1-1 0 0,1-1 1 0 0,-1 1 0 0 0,0-1-1 0 0,1 1 1 0 0,-1-1-1 0 0,0 1 1 0 0,1-1 0 0 0,-1 1-1 0 0,0 0 1 0 0,1-1 0 0 0,-1 1-1 0 0,1 0 1 0 0,0 0-1 0 0,-1-1 1 0 0,1 1 0 0 0,0 0-1 0 0,-1 1 1 0 0,-13 23 124 0 0,0 0-1 0 0,2 1 1 0 0,1 1 0 0 0,1 0-1 0 0,1 0 1 0 0,2 1 0 0 0,1 0 0 0 0,-5 45-1 0 0,11-68-212 0 0,-1-1 1 0 0,1 1-1 0 0,1 0 0 0 0,-1-1 0 0 0,0 1 0 0 0,1-1 0 0 0,0 1 0 0 0,0-1 0 0 0,1 1 0 0 0,-1-1 0 0 0,1 1 1 0 0,0-1-1 0 0,0 0 0 0 0,0 0 0 0 0,0 0 0 0 0,1 0 0 0 0,0-1 0 0 0,0 1 0 0 0,5 5 0 0 0,-3-5 0 0 0,-1-1-1 0 0,1 0 0 0 0,0 0 1 0 0,0-1-1 0 0,0 1 1 0 0,1-1-1 0 0,-1 0 0 0 0,0-1 1 0 0,1 1-1 0 0,-1-1 0 0 0,1 0 1 0 0,0-1-1 0 0,-1 1 1 0 0,1-1-1 0 0,10-1 0 0 0,25-4-43 0 0,18-3-64 0 0,-55 8 96 0 0,0 0-1 0 0,0 0 1 0 0,0 0-1 0 0,0 1 1 0 0,1-1-1 0 0,-1 1 1 0 0,0 0-1 0 0,0 0 0 0 0,0 1 1 0 0,5 2-1 0 0,-7-4 2 0 0,-1 1 1 0 0,0 0-1 0 0,0 0 0 0 0,0 0 0 0 0,0 0 1 0 0,0 0-1 0 0,0 0 0 0 0,0 0 0 0 0,0 0 0 0 0,0 0 1 0 0,-1 1-1 0 0,1-1 0 0 0,0 0 0 0 0,-1 1 0 0 0,1-1 1 0 0,-1 0-1 0 0,1 1 0 0 0,-1-1 0 0 0,0 1 0 0 0,1-1 1 0 0,-1 0-1 0 0,0 1 0 0 0,0-1 0 0 0,0 1 0 0 0,0-1 1 0 0,0 1-1 0 0,-1-1 0 0 0,1 0 0 0 0,0 1 0 0 0,-1-1 1 0 0,1 1-1 0 0,-1-1 0 0 0,1 0 0 0 0,-1 1 0 0 0,0-1 1 0 0,0 1-1 0 0,-4 7-390 0 0,-1 0 0 0 0,1 0 0 0 0,-14 14 0 0 0,15-18-174 0 0,-9 10-4198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4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3225 0 0,'19'-19'619'0'0,"0"0"1"0"0,29-22-1 0 0,-29 25 101 0 0,0 0-1 0 0,24-28 1 0 0,-37 37-545 0 0,0-1-1 0 0,-1 0 1 0 0,0 0-1 0 0,-1 0 1 0 0,0 0-1 0 0,0-1 1 0 0,0 1-1 0 0,-1-1 1 0 0,-1 0-1 0 0,3-13 1 0 0,-3 11 28 0 0,-1 0-1 0 0,0-1 1 0 0,-1-15 0 0 0,0 24-181 0 0,0 1 0 0 0,0-1-1 0 0,-1 0 1 0 0,1 0 0 0 0,-1 1 0 0 0,1-1 0 0 0,-1 1 0 0 0,0-1-1 0 0,0 1 1 0 0,0-1 0 0 0,0 1 0 0 0,-1-1 0 0 0,1 1 0 0 0,-1 0-1 0 0,1 0 1 0 0,-1-1 0 0 0,0 1 0 0 0,0 0 0 0 0,0 1 0 0 0,-2-3 0 0 0,2 4 82 0 0,1-1 1 0 0,-1 1-1 0 0,0-1 1 0 0,0 1-1 0 0,1 0 1 0 0,-1 0-1 0 0,0-1 1 0 0,0 2-1 0 0,1-1 1 0 0,-1 0-1 0 0,0 0 1 0 0,0 0 0 0 0,1 1-1 0 0,-1-1 1 0 0,0 1-1 0 0,1-1 1 0 0,-1 1-1 0 0,0 0 1 0 0,1 0-1 0 0,-1 0 1 0 0,1 0-1 0 0,-1 0 1 0 0,1 0-1 0 0,0 0 1 0 0,-1 0-1 0 0,1 0 1 0 0,0 1 0 0 0,0-1-1 0 0,0 0 1 0 0,-1 2-1 0 0,-3 4 166 0 0,0-1 0 0 0,0 1 0 0 0,1 0 0 0 0,0 0-1 0 0,-3 9 1 0 0,5-13-173 0 0,0 1 1 0 0,1 0-1 0 0,0 0 0 0 0,0 0 0 0 0,0 0 0 0 0,1 0 1 0 0,-1 0-1 0 0,1 0 0 0 0,0 0 0 0 0,0 0 0 0 0,0 0 1 0 0,0 0-1 0 0,1 0 0 0 0,0 0 0 0 0,0 0 0 0 0,0 0 0 0 0,3 7 1 0 0,-1-7 2 0 0,-1 1 1 0 0,1-1 0 0 0,1 0 0 0 0,-1 0-1 0 0,1 0 1 0 0,-1 0 0 0 0,1 0 0 0 0,0-1 0 0 0,0 0-1 0 0,1 0 1 0 0,-1 0 0 0 0,6 3 0 0 0,3 0 17 0 0,1-1-1 0 0,0 0 1 0 0,0 0 0 0 0,0-1 0 0 0,0-1 0 0 0,1 0 0 0 0,-1-2 0 0 0,29 1 0 0 0,18-5-1418 0 0,-28-1-5202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5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64 8754 0 0,'-24'-64'6137'0'0,"30"114"-4095"0"0,-2-28-1941 0 0,1 1-1 0 0,1-1 1 0 0,1 0-1 0 0,1 0 1 0 0,1-1-1 0 0,1 0 1 0 0,22 37-1 0 0,-24-48-55 0 0,-1 1-1 0 0,2-1 0 0 0,-1-1 0 0 0,1 1 0 0 0,1-2 0 0 0,0 1 1 0 0,0-1-1 0 0,0-1 0 0 0,1 1 0 0 0,0-2 0 0 0,1 0 0 0 0,-1 0 0 0 0,1-1 1 0 0,0 0-1 0 0,21 4 0 0 0,-32-8-42 0 0,1-1 0 0 0,0 1 0 0 0,-1-1 0 0 0,1 0 0 0 0,-1 1 0 0 0,1-1 1 0 0,0 0-1 0 0,-1 0 0 0 0,1 0 0 0 0,0 0 0 0 0,-1 0 0 0 0,1-1 0 0 0,0 1 0 0 0,-1 0 0 0 0,1-1 0 0 0,0 1 0 0 0,-1-1 0 0 0,1 0 1 0 0,-1 1-1 0 0,1-1 0 0 0,-1 0 0 0 0,0 0 0 0 0,1 0 0 0 0,-1 0 0 0 0,0 0 0 0 0,1 0 0 0 0,-1 0 0 0 0,0-1 0 0 0,0 1 0 0 0,0 0 1 0 0,1-3-1 0 0,-1 0-165 0 0,1 0 0 0 0,-1-1 1 0 0,0 1-1 0 0,0-1 0 0 0,-1 1 0 0 0,1-1 1 0 0,-1 1-1 0 0,0-1 0 0 0,0 1 1 0 0,-2-7-1 0 0,0-7-5860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8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5529 0 0,'6'20'5092'0'0,"12"12"-2633"0"0,-10-18-1504 0 0,96 217 4669 0 0,-78-163-5250 0 0,3-2 0 0 0,47 79-1 0 0,-74-142-440 0 0,-1 0-129 0 0,0-1 1 0 0,0 0 0 0 0,0 0-1 0 0,1 0 1 0 0,-1 0 0 0 0,1 0-1 0 0,-1 0 1 0 0,1 0 0 0 0,0 0-1 0 0,3 2 1 0 0,-4-6-605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5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95 223 4609 0 0,'1'-1'238'0'0,"0"1"0"0"0,0-1 0 0 0,-1 1 0 0 0,1 0-1 0 0,0-1 1 0 0,0 1 0 0 0,0 0 0 0 0,0 0 0 0 0,-1 0 0 0 0,1-1 0 0 0,0 1 0 0 0,0 0-1 0 0,0 0 1 0 0,0 0 0 0 0,0 0 0 0 0,0 1 0 0 0,-1-1 0 0 0,1 0 0 0 0,0 0 0 0 0,0 0 0 0 0,0 1-1 0 0,0-1 1 0 0,-1 1 0 0 0,1-1 0 0 0,0 0 0 0 0,0 1 0 0 0,-1-1 0 0 0,1 1 0 0 0,0-1 0 0 0,-1 1-1 0 0,1 0 1 0 0,-1-1 0 0 0,1 1 0 0 0,-1 0 0 0 0,1-1 0 0 0,-1 1 0 0 0,1 1 0 0 0,2 1 221 0 0,0 1-1 0 0,-1-1 1 0 0,1 1 0 0 0,-1-1 0 0 0,0 1 0 0 0,2 6 0 0 0,-1 2-512 0 0,-1 0-1 0 0,-1 0 1 0 0,0 16 0 0 0,0-21-606 0 0,-1 9-5112 0 0</inkml:trace>
  <inkml:trace contextRef="#ctx0" brushRef="#br0" timeOffset="1">18 14 9674 0 0,'-9'-5'424'0'0,"6"1"96"0"0,0 2-416 0 0,2 0-104 0 0,0 1 64 0 0,2 1 0 0 0,0 1-64 0 0,0 3 96 0 0,2 3-256 0 0,1 1-48 0 0,2 4-16 0 0,0 3 0 0 0,3 1 224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5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23 5529 0 0,'0'-1'50'0'0,"0"0"0"0"0,0 0 0 0 0,0 0 0 0 0,0 1-1 0 0,0-1 1 0 0,0 0 0 0 0,0 0 0 0 0,0 1 0 0 0,-1-1 0 0 0,1 0 0 0 0,0 0-1 0 0,0 0 1 0 0,-1 1 0 0 0,1-1 0 0 0,0 0 0 0 0,-1 1 0 0 0,1-1 0 0 0,-1 0-1 0 0,1 1 1 0 0,-1-1 0 0 0,1 1 0 0 0,-1-1 0 0 0,1 0 0 0 0,-1 1-1 0 0,0-1 1 0 0,1 1 0 0 0,-1 0 0 0 0,0-1 0 0 0,1 1 0 0 0,-1 0 0 0 0,0-1-1 0 0,1 1 1 0 0,-1 0 0 0 0,0 0 0 0 0,0-1 0 0 0,0 1 0 0 0,1 0 0 0 0,-1 0-1 0 0,0 0 1 0 0,0 0 0 0 0,1 0 0 0 0,-1 0 0 0 0,-1 1 0 0 0,-3-2 395 0 0,1 1 1 0 0,-1 0 0 0 0,1 0 0 0 0,-1 1 0 0 0,1-1-1 0 0,-1 1 1 0 0,-3 1 0 0 0,0 2-303 0 0,0 0 1 0 0,1 1-1 0 0,0 0 1 0 0,0 0-1 0 0,0 1 0 0 0,1-1 1 0 0,-1 1-1 0 0,1 1 1 0 0,1-1-1 0 0,-1 1 0 0 0,1 0 1 0 0,-5 10-1 0 0,-2 4-64 0 0,1 0-1 0 0,1 1 0 0 0,-9 27 1 0 0,16-39 88 0 0,0 0 0 0 0,1 0 0 0 0,0 0-1 0 0,1 0 1 0 0,0 1 0 0 0,1 13 0 0 0,0-22-120 0 0,0 0 1 0 0,0 0-1 0 0,1 1 0 0 0,-1-1 0 0 0,1 0 1 0 0,-1 0-1 0 0,1 0 0 0 0,0 0 0 0 0,0 1 1 0 0,0-1-1 0 0,0 0 0 0 0,0 0 0 0 0,0-1 1 0 0,1 1-1 0 0,1 2 0 0 0,-2-3-32 0 0,1 0 0 0 0,-1 0-1 0 0,1-1 1 0 0,-1 1 0 0 0,1 0 0 0 0,-1-1 0 0 0,1 1-1 0 0,0-1 1 0 0,-1 1 0 0 0,1-1 0 0 0,0 0 0 0 0,-1 0-1 0 0,1 0 1 0 0,0 0 0 0 0,0 0 0 0 0,-1 0 0 0 0,1 0-1 0 0,0 0 1 0 0,-1-1 0 0 0,1 1 0 0 0,0-1 0 0 0,2-1-1 0 0,3 0-101 0 0,-1-1 0 0 0,0 0-1 0 0,-1 0 1 0 0,1-1 0 0 0,0 1 0 0 0,-1-1-1 0 0,0 0 1 0 0,0-1 0 0 0,0 1-1 0 0,-1-1 1 0 0,1 0 0 0 0,-1 0-1 0 0,0-1 1 0 0,-1 1 0 0 0,5-9 0 0 0,3-8-476 0 0,-2 0 1 0 0,13-43-1 0 0,-18 50 517 0 0,-4 14 72 0 0,0 0-1 0 0,1 1 1 0 0,-1-1-1 0 0,0 1 1 0 0,0-1-1 0 0,0 0 0 0 0,0 1 1 0 0,0-1-1 0 0,1 1 1 0 0,-1-1-1 0 0,0 1 1 0 0,1-1-1 0 0,-1 1 1 0 0,0-1-1 0 0,1 1 0 0 0,-1-1 1 0 0,1 1-1 0 0,-1-1 1 0 0,0 1-1 0 0,1-1 1 0 0,-1 1-1 0 0,1 0 1 0 0,-1-1-1 0 0,1 1 0 0 0,0 0 1 0 0,-1 0-1 0 0,1-1 1 0 0,-1 1-1 0 0,1 0 1 0 0,1 0-1 0 0,-1 0 74 0 0,0 0 0 0 0,0 1 1 0 0,0 0-1 0 0,0-1 0 0 0,0 1 0 0 0,-1-1 0 0 0,1 1 0 0 0,0 0 1 0 0,0 0-1 0 0,0-1 0 0 0,-1 1 0 0 0,1 0 0 0 0,0 0 0 0 0,-1 0 0 0 0,2 1 1 0 0,17 37 2087 0 0,-11-16-1774 0 0,-4-10-490 0 0,1 0-1 0 0,0-1 1 0 0,0 0 0 0 0,1 0-1 0 0,1 0 1 0 0,0-1 0 0 0,0 1-1 0 0,12 11 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6:46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5529 0 0,'0'0'104'0'0,"-1"1"-1"0"0,0-1 1 0 0,0 1 0 0 0,1-1-1 0 0,-1 1 1 0 0,0-1 0 0 0,0 1-1 0 0,1-1 1 0 0,-1 1-1 0 0,1-1 1 0 0,-1 1 0 0 0,1 0-1 0 0,-1-1 1 0 0,1 1-1 0 0,-1 0 1 0 0,1 0 0 0 0,-1-1-1 0 0,1 1 1 0 0,0 0 0 0 0,0 0-1 0 0,-1 0 1 0 0,1 0-1 0 0,0-1 1 0 0,0 1 0 0 0,0 0-1 0 0,0 1 1 0 0,-4 31 1411 0 0,4-25-841 0 0,-1 3-269 0 0,0 1 1 0 0,0-1 0 0 0,1 0-1 0 0,1 1 1 0 0,3 15 0 0 0,-3-23-359 0 0,0 0 0 0 0,0-1 1 0 0,1 1-1 0 0,-1 0 0 0 0,1 0 1 0 0,0-1-1 0 0,0 1 0 0 0,1-1 0 0 0,-1 0 1 0 0,1 1-1 0 0,-1-1 0 0 0,1 0 1 0 0,0 0-1 0 0,0-1 0 0 0,1 1 0 0 0,-1-1 1 0 0,0 0-1 0 0,6 3 0 0 0,48 19 85 0 0,12 4-98 0 0,-64-26-23 0 0,-1 1 1 0 0,0-1 0 0 0,0 1 0 0 0,0 0 0 0 0,0 0-1 0 0,-1 0 1 0 0,1 0 0 0 0,-1 1 0 0 0,0 0-1 0 0,0 0 1 0 0,5 8 0 0 0,-7-10 52 0 0,0 0 1 0 0,-1 0-1 0 0,1 0 1 0 0,0 0-1 0 0,-1 0 0 0 0,0 0 1 0 0,1 0-1 0 0,-1 1 1 0 0,0-1-1 0 0,0 0 0 0 0,0 0 1 0 0,0 0-1 0 0,-1 1 1 0 0,1-1-1 0 0,-1 0 1 0 0,1 0-1 0 0,-1 0 0 0 0,0 0 1 0 0,1 0-1 0 0,-1 0 1 0 0,0 0-1 0 0,-1 0 0 0 0,1 0 1 0 0,0 0-1 0 0,0-1 1 0 0,-1 1-1 0 0,1 0 0 0 0,-3 1 1 0 0,-2 3 403 0 0,-1-1 0 0 0,1 1 0 0 0,-2-1 0 0 0,1 0 0 0 0,-14 6 0 0 0,6-3-215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3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128 220 5169 0 0,'-4'-22'344'0'0,"-1"0"-1"0"0,-2 0 0 0 0,0 1 1 0 0,-1-1-1 0 0,-20-36 1 0 0,2 19 2403 0 0,7 26 203 0 0,19 13-2804 0 0,-1 0 1 0 0,0-1-1 0 0,1 1 0 0 0,-1 0 1 0 0,0 0-1 0 0,1 0 0 0 0,-1 0 1 0 0,1 0-1 0 0,-1 0 0 0 0,0 0 1 0 0,1 1-1 0 0,-1-1 0 0 0,0 0 1 0 0,1 0-1 0 0,-1 0 0 0 0,1 1 1 0 0,-1-1-1 0 0,1 0 0 0 0,-1 1 1 0 0,0-1-1 0 0,1 0 0 0 0,-1 1 1 0 0,1-1-1 0 0,-1 1 0 0 0,1-1 1 0 0,0 1-1 0 0,-1-1 0 0 0,1 1 1 0 0,-1 0-1 0 0,0 1 67 0 0,0 1-1 0 0,0-1 1 0 0,0 1 0 0 0,0 0-1 0 0,1-1 1 0 0,-1 1 0 0 0,1 0-1 0 0,0 0 1 0 0,-1-1 0 0 0,1 1-1 0 0,1 0 1 0 0,-1 0 0 0 0,0-1-1 0 0,1 1 1 0 0,0 4 0 0 0,16 47 502 0 0,-12-41-416 0 0,30 74-73 0 0,3-2-1 0 0,50 80 1 0 0,37 80-344 0 0,-75-133-318 0 0,-26-66-6031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6449 0 0,'7'1'632'0'0,"0"0"0"0"0,-1-1-1 0 0,1 1 1 0 0,0-1-1 0 0,0-1 1 0 0,0 1 0 0 0,0-1-1 0 0,12-3 1 0 0,72-19 1596 0 0,-38 3-2098 0 0,-1-3 1 0 0,88-52 0 0 0,-94 55-6179 0 0,-33 17 2263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7834 0 0,'-33'0'5938'0'0,"45"6"-5162"0"0,0-1-216 0 0,1-1-1 0 0,-1-1 0 0 0,1 0 1 0 0,0 0-1 0 0,25 1 0 0 0,68-5 952 0 0,-59 0-1027 0 0,83-2 335 0 0,287 0 156 0 0,-359 5-956 0 0,-6 0-659 0 0,89-8-1 0 0,-123 1-5590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546 0 456 0 0,'-2'5'11683'0'0,"-5"9"-5787"0"0,-38 77-4543 0 0,-115 239-38 0 0,-52 95 491 0 0,102-226-15674 0 0,103-190 10660 0 0,4-7 3008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5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75 10138 0 0,'-45'15'2079'0'0,"34"-13"-1824"0"0,0 2-1 0 0,0-1 1 0 0,0 2 0 0 0,-19 9 0 0 0,29-13 243 0 0,1-1-465 0 0,0 0 0 0 0,0 0 1 0 0,0 0-1 0 0,0 1 0 0 0,0-1 0 0 0,0 0 0 0 0,0 0 1 0 0,0 0-1 0 0,0 0 0 0 0,0 0 0 0 0,0 0 0 0 0,0 0 1 0 0,0 0-1 0 0,0 0 0 0 0,0 1 0 0 0,0-1 0 0 0,0 0 1 0 0,0 0-1 0 0,0 0 0 0 0,0 0 0 0 0,1 1 465 0 0,-1-1-465 0 0,0 0 1 0 0,0 0-1 0 0,0 0 0 0 0,0 0 0 0 0,0 0 0 0 0,0 0 1 0 0,0 0-1 0 0,1 0 0 0 0,-1 1 0 0 0,0-1 0 0 0,0 0 1 0 0,0 0-1 0 0,0 0 0 0 0,0 0 0 0 0,0 0 0 0 0,13 2 1135 0 0,14 0-394 0 0,66-8 100 0 0,0-3 0 0 0,143-34 0 0 0,-108 18-317 0 0,-29 8-241 0 0,2 4-1 0 0,-1 4 0 0 0,1 5 1 0 0,178 15-1 0 0,19 33-313 0 0,-289-42-356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5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1753 14283 0 0,'-1'0'45'0'0,"0"1"1"0"0,1-1-1 0 0,-1 1 0 0 0,0-1 0 0 0,1 0 1 0 0,-1 1-1 0 0,0-1 0 0 0,1 0 1 0 0,-1 0-1 0 0,0 0 0 0 0,0 1 0 0 0,1-1 1 0 0,-1 0-1 0 0,0 0 0 0 0,0 0 1 0 0,1 0-1 0 0,-1 0 0 0 0,0 0 0 0 0,0 0 1 0 0,1-1-1 0 0,-1 1 0 0 0,0 0 1 0 0,1 0-1 0 0,-1-1 0 0 0,-1 0 0 0 0,-2-18-1229 0 0,4 7 971 0 0,-10-108-1272 0 0,-28-348 7215 0 0,17-2-3297 0 0,-4-41-2384 0 0,22 468-157 0 0,2 19-816 0 0,-2 0-1 0 0,-8-38 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12515 0 0,'0'-1'0'0'0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3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35 920 0 0,'-2'1'403'0'0,"-1"0"1"0"0,1 0-1 0 0,0-1 0 0 0,0 1 1 0 0,-1-1-1 0 0,1 1 0 0 0,0-1 1 0 0,-1 0-1 0 0,1 0 0 0 0,-9-7 4122 0 0,11 7-4460 0 0,18-11 1370 0 0,-4 7-1000 0 0,-1-1 0 0 0,2 2 0 0 0,-1-1 0 0 0,0 2 0 0 0,1 0 0 0 0,-1 1 0 0 0,1 0 0 0 0,-1 1 0 0 0,1 1 0 0 0,0 1-1 0 0,-1-1 1 0 0,0 2 0 0 0,1 0 0 0 0,-1 1 0 0 0,0 1 0 0 0,21 9 0 0 0,-31-11-333 0 0,0-1 0 0 0,0 1 0 0 0,0 0 1 0 0,-1 0-1 0 0,1 0 0 0 0,-1 0 0 0 0,0 1 0 0 0,0-1 1 0 0,0 1-1 0 0,0 0 0 0 0,-1 0 0 0 0,1 0 0 0 0,-1 0 0 0 0,3 8 1 0 0,-3-5 28 0 0,0 1 0 0 0,0 0 0 0 0,-1 0 1 0 0,0 0-1 0 0,-1 0 0 0 0,1 0 0 0 0,-2 15 1 0 0,-3 3 62 0 0,-1 0 0 0 0,-2 0 0 0 0,0-1 0 0 0,-12 28 0 0 0,14-41-154 0 0,-7 21 79 0 0,-1-1 1 0 0,-2 0 0 0 0,-28 46-1 0 0,31-64-199 0 0,-1-7 10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6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7370 0 0,'3'-6'8449'0'0,"6"359"-5493"0"0,0-162-2135 0 0,-3-4 188 0 0,5 355 479 0 0,-12-528-1797 0 0,2 13-3000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7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11 3681 0 0,'-11'-1'-560'0'0,"9"1"1384"0"0,-1-1-1 0 0,0 1 0 0 0,1 0 0 0 0,-1 0 1 0 0,1 0-1 0 0,-1 0 0 0 0,0 0 0 0 0,1 0 0 0 0,-1 1 1 0 0,1-1-1 0 0,-4 2 0 0 0,8 1-814 0 0,1-1 0 0 0,0 0-1 0 0,0 0 1 0 0,0 0 0 0 0,0-1 0 0 0,0 1-1 0 0,0 0 1 0 0,4 0 0 0 0,5 2 439 0 0,0-1 0 0 0,0-1 0 0 0,0 0 0 0 0,0-1 0 0 0,0 0-1 0 0,24-1 1 0 0,78-15 1024 0 0,-61 7-1083 0 0,49-2 87 0 0,130 3 1 0 0,104 22-174 0 0,-302-13-182 0 0,935 4 2718 0 0,-763-18-2518 0 0,-107 3-169 0 0,0 5 1 0 0,172 14-1 0 0,-241-4-152 0 0,55 16 0 0 0,12 4 0 0 0,-85-24 0 0 0,0-1 0 0 0,0 0 0 0 0,1-1 0 0 0,-1 0 0 0 0,0-1 0 0 0,18-3 0 0 0,-19 2-419 0 0,-1 0-1 0 0,0-1 1 0 0,0-1 0 0 0,11-5-1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7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2761 0 0,'-1'0'248'0'0,"1"1"144"0"0,-1-1-272 0 0,-2 0-120 0 0,1 2 88 0 0,-2-1 8 0 0,-16 8-192 0 0,16-7 96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7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5065 0 0,'22'-27'14132'0'0,"-23"27"-14068"0"0,0 1-1 0 0,0 0 1 0 0,0-1-1 0 0,0 1 1 0 0,1 0-1 0 0,-1 0 0 0 0,0 0 1 0 0,1 0-1 0 0,-1 0 1 0 0,0 0-1 0 0,1 0 1 0 0,-1 0-1 0 0,1 0 1 0 0,0 0-1 0 0,-1 0 0 0 0,1 0 1 0 0,0 0-1 0 0,0 0 1 0 0,-1 0-1 0 0,1 0 1 0 0,0 0-1 0 0,0 0 0 0 0,0 1 1 0 0,0-1-1 0 0,1 0 1 0 0,-1 0-1 0 0,0 0 1 0 0,0 0-1 0 0,1 0 0 0 0,-1 0 1 0 0,0 0-1 0 0,1 0 1 0 0,-1 0-1 0 0,1 0 1 0 0,0 0-1 0 0,-1 0 0 0 0,2 1 1 0 0,6 17 49 0 0,8 36-54 0 0,-2 2 0 0 0,9 92 1 0 0,-14-84-42 0 0,47 425 322 0 0,-45-380-280 0 0,19 182 612 0 0,-28-281-1135 0 0,-2 1 0 0 0,1 0 1 0 0,-2 0-1 0 0,1 0 0 0 0,-2 0 0 0 0,1-1 1 0 0,-2 1-1 0 0,0-1 0 0 0,0 1 0 0 0,-1-1 0 0 0,0 0 1 0 0,-1 0-1 0 0,0-1 0 0 0,-1 1 0 0 0,0-1 1 0 0,-8 10-1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9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60 6913 0 0,'-2'-1'254'0'0,"0"0"-1"0"0,0 0 1 0 0,0-1-1 0 0,0 1 1 0 0,1 0-1 0 0,-1-1 1 0 0,0 0-1 0 0,1 1 1 0 0,-1-1-1 0 0,1 0 1 0 0,-1 0-1 0 0,1 0 1 0 0,0 0-1 0 0,-2-3 0 0 0,3 4-132 0 0,0 0 0 0 0,0 1 0 0 0,0-1-1 0 0,0 1 1 0 0,0-1 0 0 0,0 0-1 0 0,0 1 1 0 0,0-1 0 0 0,0 1-1 0 0,0-1 1 0 0,0 0 0 0 0,0 1-1 0 0,1-1 1 0 0,-1 1 0 0 0,0-1 0 0 0,0 1-1 0 0,1-1 1 0 0,-1 1 0 0 0,0-1-1 0 0,1 1 1 0 0,-1-1 0 0 0,1 0-1 0 0,19-8 848 0 0,1 5-220 0 0,0 1 0 0 0,-1 2 0 0 0,1 0 0 0 0,0 1 0 0 0,0 1-1 0 0,26 4 1 0 0,39 12-1162 0 0,-4 6-5027 0 0,-64-17-508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09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49 10594 0 0,'-14'-4'738'0'0,"9"2"-799"0"0,-1 1 1 0 0,1-1-1 0 0,0 1 1 0 0,0 0-1 0 0,-1 0 1 0 0,1 1-1 0 0,-11 0 1 0 0,16 0 73 0 0,0 0 0 0 0,0 0-1 0 0,0 0 1 0 0,0 0 0 0 0,0 0 0 0 0,-1 0 0 0 0,1 0 0 0 0,0 0 0 0 0,0 0 0 0 0,0 0 0 0 0,0 0 0 0 0,0 0 0 0 0,0 0 0 0 0,0 0 0 0 0,-1 0 0 0 0,1 0 0 0 0,0 0-1 0 0,0 0 1 0 0,0 0 0 0 0,0 1 0 0 0,0-1 0 0 0,0 0 0 0 0,0 0 0 0 0,0 0 0 0 0,0 0 0 0 0,0 0 0 0 0,0 0 0 0 0,-1 0 0 0 0,1 0 0 0 0,0 0 0 0 0,0 1 0 0 0,0-1 0 0 0,0 0-1 0 0,0 0 1 0 0,0 0 0 0 0,0 0 0 0 0,0 0 0 0 0,0 0 0 0 0,0 1 0 0 0,0-1 0 0 0,0 0 0 0 0,0 0 0 0 0,0 0 0 0 0,0 0 0 0 0,0 0 0 0 0,0 0 0 0 0,0 0 0 0 0,0 1-1 0 0,0-1 1 0 0,0 0 0 0 0,1 0 0 0 0,-1 0 0 0 0,7 7 198 0 0,9 3 492 0 0,-3-6-167 0 0,1 0 1 0 0,-1-1-1 0 0,1-1 0 0 0,0 0 1 0 0,0-1-1 0 0,27-1 1 0 0,87-14 644 0 0,-82 7-680 0 0,109-6 1107 0 0,281 12-1 0 0,-327 6-1490 0 0,198 2-48 0 0,-230-9-23 0 0,-16 1 235 0 0,1-1 0 0 0,-1-4 0 0 0,113-25 0 0 0,-171 30-443 0 0,22-5 80 0 0,-8 4-5962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0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14283 0 0,'-2'3'168'0'0,"0"0"0"0"0,0 0 0 0 0,0 0 0 0 0,0 0 0 0 0,0 1 0 0 0,1-1 0 0 0,0 1 0 0 0,-1-1 0 0 0,1 1 0 0 0,1-1 0 0 0,-1 1 0 0 0,0 7 0 0 0,0 53 247 0 0,1-32-397 0 0,-14 226 151 0 0,0 217 1041 0 0,26-376-2879 0 0,-7-70-4307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1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 4545 0 0,'-12'-4'9273'0'0,"49"568"-1541"0"0,-37-559-7830 0 0,0 22 1020 0 0,0-27-992 0 0,0 1 0 0 0,0-1 0 0 0,0 1 0 0 0,0-1 0 0 0,0 0 0 0 0,0 1 0 0 0,0-1-1 0 0,0 0 1 0 0,0 1 0 0 0,0-1 0 0 0,0 1 0 0 0,0-1 0 0 0,-1 0 0 0 0,1 1 0 0 0,0-1 0 0 0,0 0 0 0 0,0 1-1 0 0,0-1 1 0 0,-1 0 0 0 0,1 1 0 0 0,0-1 0 0 0,0 0 0 0 0,-1 1 0 0 0,1-1 0 0 0,0 0 0 0 0,-1 0 0 0 0,1 1 0 0 0,0-1-1 0 0,-1 0 1 0 0,1 0 0 0 0,0 0 0 0 0,-1 0 0 0 0,1 1 0 0 0,0-1 0 0 0,-1 0 0 0 0,1 0 0 0 0,0 0 0 0 0,-1 0-1 0 0,1 0 1 0 0,-1 0 0 0 0,1 0 0 0 0,0 0 0 0 0,-1 0 0 0 0,1 0 0 0 0,-1 0 0 0 0,1 0 0 0 0,0 0 0 0 0,-1 0 0 0 0,0-1-1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11522 0 0,'-6'1'202'0'0,"0"1"0"0"0,0-1 0 0 0,-1 1-1 0 0,1 1 1 0 0,0-1 0 0 0,1 1 0 0 0,-1 0-1 0 0,0 0 1 0 0,-6 6 0 0 0,11-8-192 0 0,0 0 0 0 0,-1 1 0 0 0,1-1 1 0 0,0 0-1 0 0,0 1 0 0 0,0-1 0 0 0,0 1 1 0 0,0 0-1 0 0,0-1 0 0 0,0 1 0 0 0,0 0 0 0 0,1 0 1 0 0,-1-1-1 0 0,1 1 0 0 0,-1 0 0 0 0,1 0 0 0 0,0 0 1 0 0,-1 0-1 0 0,1-1 0 0 0,0 1 0 0 0,0 0 0 0 0,1 0 1 0 0,-1 0-1 0 0,0 0 0 0 0,1 0 0 0 0,-1-1 1 0 0,1 1-1 0 0,-1 0 0 0 0,1 0 0 0 0,0-1 0 0 0,0 1 1 0 0,0 0-1 0 0,0-1 0 0 0,0 1 0 0 0,0-1 0 0 0,2 3 1 0 0,0 0 156 0 0,1-1 1 0 0,0 1 0 0 0,-1-1 0 0 0,1 0 0 0 0,0 0 0 0 0,0-1 0 0 0,0 1-1 0 0,1-1 1 0 0,-1 0 0 0 0,1 0 0 0 0,-1 0 0 0 0,1-1 0 0 0,0 1-1 0 0,0-1 1 0 0,-1 0 0 0 0,1-1 0 0 0,6 1 0 0 0,12 0 78 0 0,1-1 1 0 0,30-3-1 0 0,-25 1-198 0 0,-17 0-21 0 0,5 2 33 0 0,-17 1-63 0 0,0-1-1 0 0,0 1 0 0 0,1-1 0 0 0,-1 0 0 0 0,0 1 0 0 0,0-1 0 0 0,0 1 0 0 0,0-1 0 0 0,0 1 0 0 0,0-1 0 0 0,0 1 0 0 0,0-1 0 0 0,0 1 0 0 0,0-1 0 0 0,0 1 1 0 0,0-1-1 0 0,0 1 0 0 0,0-1 0 0 0,0 0 0 0 0,-1 1 0 0 0,1-1 0 0 0,0 1 0 0 0,0-1 0 0 0,-1 1 0 0 0,1-1 0 0 0,0 0 0 0 0,0 1 0 0 0,-1-1 0 0 0,1 0 0 0 0,0 1 0 0 0,-1-1 1 0 0,1 0-1 0 0,0 1 0 0 0,-1-1 0 0 0,0 0 0 0 0,-18 22-348 0 0,-1-2 0 0 0,0 0 1 0 0,-2-1-1 0 0,0-1 0 0 0,-1-1 1 0 0,-45 24-1 0 0,59-34-636 0 0,10-2 236 0 0,21 1-156 0 0,33-5 698 0 0,-24-3 964 0 0,-18 0-163 0 0,1 1 0 0 0,0 1 0 0 0,-1 0 0 0 0,1 1 0 0 0,25 5 0 0 0,-39-6-570 0 0,0 0 1 0 0,1 0 0 0 0,-1 1 0 0 0,0-1 0 0 0,0 0-1 0 0,1 0 1 0 0,-1 0 0 0 0,0 0 0 0 0,1 0 0 0 0,-1 1-1 0 0,0-1 1 0 0,0 0 0 0 0,0 0 0 0 0,1 0 0 0 0,-1 1 0 0 0,0-1-1 0 0,0 0 1 0 0,0 0 0 0 0,1 1 0 0 0,-1-1 0 0 0,0 0-1 0 0,0 1 1 0 0,0-1 0 0 0,0 0 0 0 0,0 1 0 0 0,0-1-1 0 0,0 0 1 0 0,0 0 0 0 0,1 1 0 0 0,-1-1 0 0 0,0 0 0 0 0,0 1-1 0 0,-1-1 1 0 0,1 1 0 0 0,-6 13 163 0 0,-16 13-583 0 0,20-25 333 0 0,-52 51-803 0 0,40-41 725 0 0,-1 1 0 0 0,2 1 0 0 0,0 1 0 0 0,1 0 0 0 0,-17 26 0 0 0,28-39 116 0 0,0-1-1 0 0,0 1 0 0 0,0 0 1 0 0,0 0-1 0 0,1 0 1 0 0,-1 0-1 0 0,1 0 0 0 0,-1 0 1 0 0,1 0-1 0 0,0 0 1 0 0,-1 0-1 0 0,1 0 0 0 0,0 0 1 0 0,0 0-1 0 0,1 0 1 0 0,-1 3-1 0 0,1-4 11 0 0,-1 0-1 0 0,1 1 1 0 0,0-1-1 0 0,0 0 1 0 0,-1 0-1 0 0,1 0 1 0 0,0 0-1 0 0,0 0 1 0 0,0 0-1 0 0,0 0 1 0 0,0 0-1 0 0,0 0 1 0 0,0 0-1 0 0,0-1 1 0 0,0 1-1 0 0,1 0 1 0 0,-1-1-1 0 0,2 2 1 0 0,2-1 24 0 0,-1 0 1 0 0,1 0 0 0 0,-1 0 0 0 0,1-1 0 0 0,-1 0-1 0 0,1 0 1 0 0,-1 0 0 0 0,1 0 0 0 0,0-1 0 0 0,-1 1 0 0 0,1-1-1 0 0,8-3 1 0 0,32-19 245 0 0,-37 18-641 0 0,1 0 1 0 0,-1 1-1 0 0,1 0 1 0 0,-1 1-1 0 0,13-4 1 0 0,-15 7-1079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2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11058 0 0,'4'1'4450'0'0,"2"16"-3417"0"0,-1 21-1763 0 0,5 324 4707 0 0,28 54-1392 0 0,-36-405-2667 0 0,-1-8-21 0 0,0 1 0 0 0,0 0 0 0 0,-1 0 0 0 0,0-1 0 0 0,1 1 1 0 0,-1 0-1 0 0,-1 0 0 0 0,1 0 0 0 0,0-1 0 0 0,-2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6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23 16131 0 0,'-9'-11'1267'0'0,"0"-1"-1033"0"0,22 20-1152 0 0,-4 1 846 0 0,0-1 0 0 0,-1 1 0 0 0,0 1 0 0 0,-1 0 0 0 0,0 0 0 0 0,-1 0 0 0 0,0 1 0 0 0,0 0 0 0 0,-1 0 0 0 0,0 0 0 0 0,-1 1 0 0 0,-1-1 0 0 0,0 1 0 0 0,0 0 0 0 0,1 23 0 0 0,0 14-593 0 0,-3 0 0 0 0,-7 77 0 0 0,4-104 309 0 0,-35 317-440 0 0,4-66 416 0 0,14-76 569 0 0,-24 419 1053 0 0,65 69 9 0 0,-1 95-757 0 0,-54 7-494 0 0,27-688 0 0 0,-4 197 1518 0 0,13 1 0 0 0,52 378-1 0 0,-8-333-601 0 0,76 722-494 0 0,-119-997-819 0 0,18 225 1438 0 0,4-98-7472 0 0,-16-140-146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53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58 2304 0 0,'-16'-27'1596'0'0,"15"24"-1379"0"0,-1 0-1 0 0,1 1 1 0 0,0-1-1 0 0,-1 0 0 0 0,0 0 1 0 0,0 1-1 0 0,1-1 0 0 0,-2 1 1 0 0,-3-5-1 0 0,5 9-165 0 0,0-1-1 0 0,0 0 1 0 0,0 1-1 0 0,0-1 1 0 0,0 1-1 0 0,0-1 1 0 0,0 1 0 0 0,1-1-1 0 0,-1 1 1 0 0,0 0-1 0 0,1-1 1 0 0,0 1 0 0 0,-1 0-1 0 0,1 2 1 0 0,-26 130 592 0 0,6 1 0 0 0,6 1 0 0 0,7 258 0 0 0,76 411 1539 0 0,-39-527-2036 0 0,55 775 12 0 0,-30 4 130 0 0,54 34 4617 0 0,-99-1033-4748 0 0,13 100 510 0 0,-21-137-600 0 0,-2 1 0 0 0,0 0 0 0 0,-1-1 0 0 0,-1 1 0 0 0,-5 24 0 0 0,1-30-1283 0 0,6-16 1118 0 0,0 0 1 0 0,0 1 0 0 0,-1-1 0 0 0,1 0 0 0 0,0 1-1 0 0,0-1 1 0 0,0 0 0 0 0,-1 1 0 0 0,1-1-1 0 0,0 0 1 0 0,0 1 0 0 0,-1-1 0 0 0,1 0 0 0 0,0 0-1 0 0,0 0 1 0 0,-1 1 0 0 0,1-1 0 0 0,0 0-1 0 0,-1 0 1 0 0,1 0 0 0 0,0 0 0 0 0,-1 1 0 0 0,1-1-1 0 0,0 0 1 0 0,-1 0 0 0 0,1 0 0 0 0,-1 0-1 0 0,1 0 1 0 0,0 0 0 0 0,-1 0 0 0 0,1 0 0 0 0,0 0-1 0 0,-1 0 1 0 0,1 0 0 0 0,0 0 0 0 0,-1 0-1 0 0,1-1 1 0 0,-1 1 0 0 0,1 0 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2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55 119 10138 0 0,'-3'-5'-57'0'0,"0"1"0"0"0,1 0 1 0 0,0-1-1 0 0,-1 1 0 0 0,2-1 0 0 0,-1 1 0 0 0,0-1 0 0 0,1 0 0 0 0,0 0 1 0 0,0 0-1 0 0,0-6 0 0 0,-5-16-2340 0 0,6 24 2085 0 0,-1 1 1 0 0,0-1-1 0 0,0 1 0 0 0,0-1 1 0 0,0 1-1 0 0,0 0 0 0 0,-1-1 1 0 0,1 1-1 0 0,0 0 0 0 0,-4-3 1 0 0,5 5 303 0 0,0 0 0 0 0,0 0 0 0 0,0 0 1 0 0,-1 0-1 0 0,1 0 0 0 0,0 0 0 0 0,0 0 0 0 0,0 0 1 0 0,-1 0-1 0 0,1 0 0 0 0,0 0 0 0 0,0 0 0 0 0,0 0 1 0 0,-1 0-1 0 0,1 0 0 0 0,0 0 0 0 0,0 0 0 0 0,0 0 1 0 0,-1 0-1 0 0,1 0 0 0 0,0 0 0 0 0,0 0 1 0 0,0 0-1 0 0,0 1 0 0 0,-1-1 0 0 0,1 0 0 0 0,0 0 1 0 0,0 0-1 0 0,0 0 0 0 0,0 0 0 0 0,0 1 0 0 0,-1-1 1 0 0,1 0-1 0 0,0 0 0 0 0,0 0 0 0 0,0 0 0 0 0,0 1 1 0 0,0-1-1 0 0,0 0 0 0 0,-6 31 8985 0 0,7-19-3942 0 0,7 27-2439 0 0,0-5-2117 0 0,8 255 647 0 0,-13-185-856 0 0,17 124 1 0 0,-16-205-190 0 0,1-1 1 0 0,1 1-1 0 0,10 26 1 0 0,-11-39-564 0 0,0 1 1 0 0,0-1 0 0 0,1 1-1 0 0,1-2 1 0 0,-1 1 0 0 0,2-1-1 0 0,-1 0 1 0 0,11 10 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15 127 13363 0 0,'-15'11'1294'0'0,"26"-17"-1621"0"0,26-17-687 0 0,-17 16 1097 0 0,1 1 0 0 0,0 1 0 0 0,-1 1 0 0 0,1 0 0 0 0,30 0-1 0 0,111 5 3059 0 0,-80 2-2084 0 0,94 0 126 0 0,160 0-98 0 0,0-27-406 0 0,34-15 112 0 0,-297 36-739 0 0,1 4 0 0 0,0 3 0 0 0,75 13 0 0 0,-88-7-52 0 0,-1-2 0 0 0,1-3 0 0 0,0-2 0 0 0,1-3 0 0 0,88-12 0 0 0,-117 7 5 0 0,-7 3 40 0 0,0-2 0 0 0,0-1 0 0 0,-1-1-1 0 0,0-2 1 0 0,30-11 0 0 0,-48 13-366 0 0,-7 3-112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4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31 414 9674 0 0,'-24'-52'5980'0'0,"18"32"-3124"0"0,6 19-2980 0 0,3 7-1613 0 0,12 30 2586 0 0,5 13-115 0 0,38 65 1 0 0,-50-101-736 0 0,-1-1 0 0 0,2 0 0 0 0,0 0 0 0 0,0-1 0 0 0,1-1 0 0 0,1 1 0 0 0,-1-2 0 0 0,2 1 0 0 0,-1-1 0 0 0,14 7 0 0 0,-23-15-13 0 0,0 1 1 0 0,0-1-1 0 0,0 0 1 0 0,0 0-1 0 0,1 0 1 0 0,-1-1-1 0 0,0 1 0 0 0,0 0 1 0 0,1-1-1 0 0,-1 1 1 0 0,0-1-1 0 0,1 0 1 0 0,-1 0-1 0 0,0 0 0 0 0,1 0 1 0 0,-1 0-1 0 0,0-1 1 0 0,1 1-1 0 0,-1 0 1 0 0,0-1-1 0 0,4-1 0 0 0,-4 0 37 0 0,1 0-1 0 0,-1 1 0 0 0,0-1 1 0 0,0 0-1 0 0,0-1 0 0 0,0 1 0 0 0,0 0 1 0 0,-1 0-1 0 0,1-1 0 0 0,-1 1 1 0 0,1-1-1 0 0,-1 0 0 0 0,0 1 0 0 0,1-6 1 0 0,2-6 240 0 0,-1-1 1 0 0,-1 1 0 0 0,0-1-1 0 0,-1 1 1 0 0,-2-24 0 0 0,-8-84 969 0 0,-2-68-724 0 0,11 166-1124 0 0,2 0-1 0 0,0 0 1 0 0,2 0 0 0 0,1 1-1 0 0,14-43 1 0 0,-4 35-2874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86 114 4145 0 0,'18'-59'508'0'0,"-4"5"5123"0"0,-22 60-3736 0 0,-7 9 40 0 0,-2 7-1089 0 0,2 1 0 0 0,-14 25 1 0 0,23-37-721 0 0,1-1 0 0 0,1 0 0 0 0,0 1 0 0 0,0 0 0 0 0,1 0 0 0 0,1 0 0 0 0,-3 20 0 0 0,5-29-100 0 0,0 0-1 0 0,0 0 0 0 0,0 0 1 0 0,0-1-1 0 0,0 1 1 0 0,0 0-1 0 0,1 0 1 0 0,-1 0-1 0 0,1 0 0 0 0,-1 0 1 0 0,1 0-1 0 0,0 0 1 0 0,0-1-1 0 0,0 1 1 0 0,0 0-1 0 0,0 0 0 0 0,0-1 1 0 0,0 1-1 0 0,1-1 1 0 0,-1 1-1 0 0,1-1 1 0 0,-1 0-1 0 0,1 0 0 0 0,-1 1 1 0 0,1-1-1 0 0,0 0 1 0 0,-1 0-1 0 0,3 0 1 0 0,5 2-34 0 0,-1 0 1 0 0,1-1 0 0 0,0-1 0 0 0,0 1 0 0 0,11-1-1 0 0,22 5-134 0 0,-33-4 129 0 0,-1 1-1 0 0,1 0 0 0 0,-1 1 1 0 0,0 0-1 0 0,0 0 1 0 0,-1 1-1 0 0,1 0 0 0 0,12 11 1 0 0,-18-14 61 0 0,0-1-1 0 0,-1 1 1 0 0,1 0 0 0 0,0 0 0 0 0,-1 0 0 0 0,1 0 0 0 0,-1 0 0 0 0,1 0-1 0 0,-1 1 1 0 0,0-1 0 0 0,0 0 0 0 0,0 1 0 0 0,-1-1 0 0 0,1 0 0 0 0,0 1-1 0 0,-1-1 1 0 0,1 1 0 0 0,-1 0 0 0 0,0-1 0 0 0,0 1 0 0 0,0-1-1 0 0,0 1 1 0 0,-1-1 0 0 0,1 1 0 0 0,-1-1 0 0 0,1 1 0 0 0,-1-1 0 0 0,0 1-1 0 0,0-1 1 0 0,0 0 0 0 0,0 1 0 0 0,0-1 0 0 0,-1 0 0 0 0,-2 4 0 0 0,-26 26-214 0 0,7-12-4488 0 0,-1-1-1754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8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43 8290 0 0,'-6'-12'1337'0'0,"5"10"-972"0"0,0 0 0 0 0,1 0 0 0 0,-1 0 1 0 0,0 0-1 0 0,0 0 0 0 0,0 1 1 0 0,-1-1-1 0 0,1 0 0 0 0,0 1 1 0 0,0-1-1 0 0,-1 1 0 0 0,1-1 1 0 0,-1 1-1 0 0,0 0 0 0 0,1-1 0 0 0,-1 1 1 0 0,-3-2-1 0 0,4 6-18 0 0,1-1 0 0 0,0 1 0 0 0,0-1 0 0 0,0 1-1 0 0,0-1 1 0 0,1 1 0 0 0,-1-1 0 0 0,0 1 0 0 0,1-1 0 0 0,1 5 0 0 0,4 8 3 0 0,-1-1 1 0 0,2 0 0 0 0,0 0 0 0 0,0-1 0 0 0,15 20 0 0 0,54 60 75 0 0,-31-42-235 0 0,98 145 611 0 0,-96-130-2467 0 0,1 0-3783 0 0,-34-46-1619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0 353 3225 0 0,'4'-8'167'0'0,"0"0"0"0"0,1 1-1 0 0,0-1 1 0 0,0 1 0 0 0,1 0 0 0 0,0 0 0 0 0,0 0 0 0 0,0 1 0 0 0,1 0 0 0 0,10-7 0 0 0,7-8 1100 0 0,29-30 2421 0 0,46-43 1023 0 0,-29 35-5075 0 0,-39 30 12 0 0,-19 15 352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8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 8290 0 0,'0'-1'168'0'0,"-1"1"1"0"0,1 0-1 0 0,-1 0 1 0 0,1-1-1 0 0,-1 1 0 0 0,1 0 1 0 0,0-1-1 0 0,-1 1 1 0 0,1-1-1 0 0,-1 1 1 0 0,1-1-1 0 0,0 1 1 0 0,-1 0-1 0 0,1-1 0 0 0,0 1 1 0 0,0-1-1 0 0,0 1 1 0 0,-1-1-1 0 0,1 0 1 0 0,0 1-1 0 0,0-1 1 0 0,0 1-1 0 0,0-1 1 0 0,0 1-1 0 0,0-1 0 0 0,0 1 1 0 0,0-1-1 0 0,0 1 1 0 0,0-1-1 0 0,0 0 1 0 0,0 1-1 0 0,0-1 1 0 0,0 1-1 0 0,1-1 0 0 0,-1 1 1 0 0,0-1-1 0 0,0 1 1 0 0,1-1-1 0 0,-1 1 1 0 0,0-1-1 0 0,1 1 1 0 0,-1 0-1 0 0,0-1 0 0 0,1 1 1 0 0,-1-1-1 0 0,1 1 1 0 0,-1 0-1 0 0,1-1 1 0 0,0 1-1 0 0,0-1-104 0 0,0 1-1 0 0,0 0 1 0 0,0 0-1 0 0,0 0 0 0 0,1 0 1 0 0,-1 0-1 0 0,0 0 1 0 0,0 0-1 0 0,0 0 1 0 0,0 0-1 0 0,1 0 1 0 0,-1 0-1 0 0,0 1 0 0 0,0-1 1 0 0,0 1-1 0 0,0-1 1 0 0,0 1-1 0 0,0-1 1 0 0,0 1-1 0 0,0-1 1 0 0,0 1-1 0 0,0 0 0 0 0,0 0 1 0 0,0-1-1 0 0,0 1 1 0 0,0 1-1 0 0,5 6-44 0 0,0 0 0 0 0,-1 0 0 0 0,0 1 0 0 0,0 0 0 0 0,-1-1-1 0 0,5 15 1 0 0,14 61 401 0 0,-9-29-258 0 0,-11-48-294 0 0,26 79-179 0 0,1-33-3679 0 0,-27-49 2927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9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48 305 4145 0 0,'-5'-5'315'0'0,"1"1"-1"0"0,0-1 1 0 0,0 0 0 0 0,0 0 0 0 0,1 0-1 0 0,-1-1 1 0 0,1 1 0 0 0,0-1-1 0 0,1 0 1 0 0,-1 1 0 0 0,1-1 0 0 0,1 0-1 0 0,-1-1 1 0 0,1 1 0 0 0,0 0 0 0 0,-1-12-1 0 0,2 4-374 0 0,0 1 1 0 0,1-1-1 0 0,1 1 0 0 0,0-1 0 0 0,1 1 0 0 0,0 0 0 0 0,9-23 0 0 0,-10 31-67 0 0,0 0 0 0 0,1 0 0 0 0,0 0 0 0 0,0 1 0 0 0,0-1 0 0 0,1 1 0 0 0,-1-1 0 0 0,1 1 0 0 0,7-6 0 0 0,-8 8 131 0 0,0 0 1 0 0,0 0-1 0 0,0 0 0 0 0,0 1 1 0 0,1 0-1 0 0,-1-1 1 0 0,0 1-1 0 0,1 0 0 0 0,-1 1 1 0 0,1-1-1 0 0,-1 0 0 0 0,1 1 1 0 0,-1 0-1 0 0,1 0 1 0 0,-1 0-1 0 0,7 1 0 0 0,-7 0 107 0 0,1 0 0 0 0,-1 0 1 0 0,0 0-1 0 0,0 0 0 0 0,1 1 0 0 0,-1-1 0 0 0,0 1 0 0 0,0 0 0 0 0,0 0 0 0 0,-1 0 0 0 0,1 1 0 0 0,0-1 0 0 0,-1 0 0 0 0,0 1 0 0 0,1 0 0 0 0,-1-1 1 0 0,0 1-1 0 0,0 0 0 0 0,-1 0 0 0 0,1 0 0 0 0,-1 1 0 0 0,1-1 0 0 0,-1 0 0 0 0,0 0 0 0 0,0 1 0 0 0,0 3 0 0 0,3 11 492 0 0,-1 1-1 0 0,-1 0 1 0 0,0 31-1 0 0,-2-29 116 0 0,2 42-661 0 0,-2-50-5035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11522 0 0,'0'0'131'0'0,"0"-1"0"0"0,-1 1 0 0 0,1-1 0 0 0,0 1 0 0 0,0-1 0 0 0,-1 1 0 0 0,1-1 0 0 0,0 1 0 0 0,0-1 0 0 0,0 1 0 0 0,0-1 0 0 0,0 1 0 0 0,0-1 0 0 0,0 0-1 0 0,0 1 1 0 0,0-1 0 0 0,0 1 0 0 0,0-1 0 0 0,0 1 0 0 0,0-1 0 0 0,0 1 0 0 0,1-1 0 0 0,-1 0 0 0 0,0 1 0 0 0,0-1 0 0 0,1 1 0 0 0,-1-1 0 0 0,0 1 0 0 0,0 0-1 0 0,1-1 1 0 0,-1 1 0 0 0,1-1 0 0 0,0 0 0 0 0,-1 1-116 0 0,1 0 1 0 0,-1-1-1 0 0,1 1 0 0 0,-1 0 0 0 0,1 0 1 0 0,-1-1-1 0 0,1 1 0 0 0,-1 0 0 0 0,1 0 1 0 0,0 0-1 0 0,-1 0 0 0 0,1 0 0 0 0,-1 0 1 0 0,1 0-1 0 0,0 0 0 0 0,-1 0 1 0 0,1 0-1 0 0,-1 0 0 0 0,1 0 0 0 0,0 0 1 0 0,-1 0-1 0 0,1 1 0 0 0,-1-1 0 0 0,1 0 1 0 0,-1 0-1 0 0,1 1 0 0 0,0-1 0 0 0,-1 0 1 0 0,1 1-1 0 0,-1-1 0 0 0,0 0 0 0 0,1 1 1 0 0,0 0-1 0 0,7 10-238 0 0,1 1-1 0 0,-2 0 1 0 0,1 0 0 0 0,-2 1 0 0 0,0-1-1 0 0,0 2 1 0 0,6 24 0 0 0,8 15-53 0 0,-11-33 413 0 0,-1 2 137 0 0,2 0 1 0 0,1-1-1 0 0,0-1 0 0 0,16 23 0 0 0,-27-43-275 0 0,0 0-1 0 0,0-1 0 0 0,0 1 1 0 0,0 0-1 0 0,0 0 0 0 0,0 0 1 0 0,0 0-1 0 0,0 0 0 0 0,0 0 0 0 0,0 0 1 0 0,0 0-1 0 0,0 0 0 0 0,0 0 1 0 0,0 0-1 0 0,0 0 0 0 0,0-1 1 0 0,0 1-1 0 0,0 0 0 0 0,0 0 0 0 0,0 0 1 0 0,0 0-1 0 0,0 0 0 0 0,0 0 1 0 0,0 0-1 0 0,0 0 0 0 0,0 0 1 0 0,0 0-1 0 0,0 0 0 0 0,0 0 0 0 0,1-1 1 0 0,-1 1-1 0 0,0 0 0 0 0,0 0 1 0 0,0 0-1 0 0,0 0 0 0 0,0 0 1 0 0,0 0-1 0 0,0 0 0 0 0,0 0 0 0 0,0 0 1 0 0,0 0-1 0 0,0 0 0 0 0,0 0 1 0 0,0 0-1 0 0,0 0 0 0 0,1 0 1 0 0,-1 0-1 0 0,0 0 0 0 0,0 0 0 0 0,0 0 1 0 0,0 0-1 0 0,0 0 0 0 0,0 0 1 0 0,0 0-1 0 0,0 0 0 0 0,0 0 1 0 0,0 0-1 0 0,0 0 0 0 0,1 0 0 0 0,-1 0 1 0 0,0 0-1 0 0,0 0 0 0 0,0 0 1 0 0,0 0-1 0 0,0 0 0 0 0,0 0 1 0 0,0 0-1 0 0,0 0 0 0 0,0-12-137 0 0,-2-14-137 0 0,-3-9-634 0 0,-2-65-1 0 0,7 86 622 0 0,0-1 1 0 0,2 1-1 0 0,-1-1 0 0 0,2 1 0 0 0,0 0 0 0 0,1 0 1 0 0,6-18-1 0 0,-9 30 301 0 0,0 0 0 0 0,0 1 1 0 0,-1-1-1 0 0,1 0 0 0 0,0 1 1 0 0,0-1-1 0 0,0 1 1 0 0,1-1-1 0 0,-1 1 0 0 0,0-1 1 0 0,1 1-1 0 0,-1 0 0 0 0,0 0 1 0 0,1 0-1 0 0,-1 0 0 0 0,1 0 1 0 0,0 0-1 0 0,-1 0 0 0 0,1 0 1 0 0,0 0-1 0 0,0 1 0 0 0,2-1 1 0 0,-1 1 121 0 0,-1 0 1 0 0,1 0-1 0 0,0 0 0 0 0,0 0 1 0 0,-1 1-1 0 0,1 0 0 0 0,-1-1 1 0 0,1 1-1 0 0,0 0 1 0 0,-1 0-1 0 0,0 0 0 0 0,1 1 1 0 0,3 2-1 0 0,5 4 200 0 0,-1 0 0 0 0,-1 1 0 0 0,1 0 1 0 0,-1 0-1 0 0,8 13 0 0 0,21 32-2493 0 0,-25-35-2694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19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56 14747 0 0,'-1'0'43'0'0,"1"0"0"0"0,-1 0-1 0 0,0 1 1 0 0,1-1 0 0 0,-1 0-1 0 0,1 0 1 0 0,-1 1 0 0 0,1-1-1 0 0,-1 0 1 0 0,1 1 0 0 0,-1-1 0 0 0,1 0-1 0 0,-1 1 1 0 0,1-1 0 0 0,-1 1-1 0 0,1-1 1 0 0,-1 1 0 0 0,1-1-1 0 0,0 1 1 0 0,-1-1 0 0 0,1 1 0 0 0,0-1-1 0 0,0 1 1 0 0,-1-1 0 0 0,1 1-1 0 0,0 0 1 0 0,0-1 0 0 0,0 1-1 0 0,0-1 1 0 0,0 1 0 0 0,0 0-1 0 0,0-1 1 0 0,0 1 0 0 0,0 0 0 0 0,0-1-1 0 0,0 1 1 0 0,0-1 0 0 0,0 1-1 0 0,0 0 1 0 0,1 0 0 0 0,8 36-334 0 0,-6-24 361 0 0,1 6-364 0 0,3 15-440 0 0,15 42 1 0 0,-20-68 758 0 0,1 0-1 0 0,1-1 1 0 0,-1 0 0 0 0,1 1 0 0 0,0-1 0 0 0,1 0 0 0 0,0-1-1 0 0,0 1 1 0 0,0-1 0 0 0,1 0 0 0 0,7 7 0 0 0,-11-12 28 0 0,1 1-1 0 0,-1 0 1 0 0,0 0 0 0 0,0-1-1 0 0,1 0 1 0 0,-1 1 0 0 0,0-1-1 0 0,1 0 1 0 0,0 0 0 0 0,-1 0-1 0 0,1 0 1 0 0,-1-1 0 0 0,1 1 0 0 0,0-1-1 0 0,0 0 1 0 0,-1 0 0 0 0,1 0-1 0 0,0 0 1 0 0,0 0 0 0 0,-1 0-1 0 0,1-1 1 0 0,0 1 0 0 0,-1-1 0 0 0,1 0-1 0 0,-1 0 1 0 0,1 0 0 0 0,0 0-1 0 0,-1 0 1 0 0,0 0 0 0 0,1-1-1 0 0,-1 1 1 0 0,0-1 0 0 0,0 0-1 0 0,0 0 1 0 0,0 1 0 0 0,0-1 0 0 0,0-1-1 0 0,0 1 1 0 0,-1 0 0 0 0,3-4-1 0 0,0-2-188 0 0,1 0 0 0 0,-2 1 0 0 0,1-1-1 0 0,-1-1 1 0 0,-1 1 0 0 0,1 0 0 0 0,-2-1-1 0 0,1 1 1 0 0,-1-1 0 0 0,0 1 0 0 0,-1-18-1 0 0,-2 12 118 0 0,0-1 0 0 0,-1 1-1 0 0,-1-1 1 0 0,0 1 0 0 0,-1 0-1 0 0,0 1 1 0 0,-12-20-1 0 0,15 28-69 0 0,-1-1 0 0 0,0 1-1 0 0,-1 0 1 0 0,0 0-1 0 0,1 0 1 0 0,-2 0 0 0 0,1 1-1 0 0,0-1 1 0 0,-1 1-1 0 0,0 0 1 0 0,0 1 0 0 0,0-1-1 0 0,0 1 1 0 0,-1 0-1 0 0,1 0 1 0 0,-1 1-1 0 0,1 0 1 0 0,-1 0 0 0 0,0 0-1 0 0,-8-1 1 0 0,-1 3-1737 0 0,0 5-2509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54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69 3225 0 0,'-31'-2'203'0'0,"22"1"35"0"0,0 1 0 0 0,0-1 0 0 0,0 2 0 0 0,0-1 0 0 0,1 1-1 0 0,-1 0 1 0 0,0 1 0 0 0,-10 3 0 0 0,19-5-218 0 0,0 1 1 0 0,0-1-1 0 0,-1 0 0 0 0,1 1 0 0 0,0-1 0 0 0,0 1 1 0 0,-1-1-1 0 0,1 0 0 0 0,0 1 0 0 0,0-1 0 0 0,0 1 0 0 0,0-1 1 0 0,0 1-1 0 0,0-1 0 0 0,0 1 0 0 0,0-1 0 0 0,0 1 1 0 0,0-1-1 0 0,0 0 0 0 0,0 1 0 0 0,0-1 0 0 0,0 1 1 0 0,0-1-1 0 0,0 1 0 0 0,0-1 0 0 0,1 1 0 0 0,-1-1 0 0 0,0 0 1 0 0,0 1-1 0 0,0-1 0 0 0,1 1 0 0 0,-1-1 0 0 0,0 0 1 0 0,1 1-1 0 0,-1-1 0 0 0,0 0 0 0 0,1 1 0 0 0,-1-1 1 0 0,0 0-1 0 0,1 0 0 0 0,-1 1 0 0 0,1-1 0 0 0,-1 0 1 0 0,1 0-1 0 0,22 20 36 0 0,-20-18-13 0 0,10 8 81 0 0,1-1-1 0 0,0 0 0 0 0,1-2 0 0 0,0 1 0 0 0,0-2 1 0 0,1 0-1 0 0,0-1 0 0 0,0 0 0 0 0,0-1 0 0 0,0-1 1 0 0,1-1-1 0 0,-1 0 0 0 0,18-1 0 0 0,25-2 308 0 0,0-2 0 0 0,75-15 0 0 0,-93 12-192 0 0,357-45 1664 0 0,131 45-612 0 0,-338 11-1220 0 0,218-22 1 0 0,-175-11-318 0 0,303-29-110 0 0,-386 48 373 0 0,234 17 0 0 0,-265 8 21 0 0,0 5 0 0 0,144 46 1 0 0,99 20 442 0 0,-280-75 114 0 0,122 1 0 0 0,87-17 1090 0 0,-193 1-1372 0 0,742 5-1681 0 0,-754 1-348 0 0,0 5 0 0 0,-1 3 0 0 0,98 25 0 0 0,-97-16-178 0 0,-63-16-430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2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67 4609 0 0,'1'-6'628'0'0,"0"-1"-1"0"0,1 0 1 0 0,0 1-1 0 0,0-1 1 0 0,0 1-1 0 0,1-1 1 0 0,0 1-1 0 0,6-9 1 0 0,-22 71 587 0 0,-21 39 94 0 0,-81 158 1 0 0,111-245-1296 0 0,-16 28 152 0 0,18-35-182 0 0,1 1-1 0 0,0 0 1 0 0,0-1 0 0 0,-1 1-1 0 0,1-1 1 0 0,-1 1-1 0 0,1-1 1 0 0,-1 0 0 0 0,0 0-1 0 0,1 1 1 0 0,-1-1-1 0 0,0-1 1 0 0,0 1 0 0 0,0 0-1 0 0,0 0 1 0 0,-2 0-1 0 0,4-1-5 0 0,-1 0 1 0 0,1 0-1 0 0,-1 0 0 0 0,1 0 0 0 0,-1-1 0 0 0,1 1 0 0 0,-1 0 0 0 0,1 0 0 0 0,-1 0 0 0 0,1-1 0 0 0,-1 1 0 0 0,1 0 1 0 0,-1-1-1 0 0,1 1 0 0 0,0 0 0 0 0,-1-1 0 0 0,1 1 0 0 0,-1-1 0 0 0,1 1 0 0 0,0 0 0 0 0,-1-1 0 0 0,1 1 1 0 0,0-1-1 0 0,0 1 0 0 0,-1-1 0 0 0,1 1 0 0 0,0-1 0 0 0,0 1 0 0 0,0-1 0 0 0,0 1 0 0 0,0-1 0 0 0,0 1 1 0 0,0-1-1 0 0,0 0 0 0 0,0 1 0 0 0,0-1 0 0 0,0 1 0 0 0,0-1 0 0 0,0 0 0 0 0,3-27-1176 0 0,-2 23 882 0 0,3-17-94 0 0,1 1-1 0 0,0 0 1 0 0,2 0-1 0 0,1 1 1 0 0,0 0-1 0 0,21-34 1 0 0,79-105 1450 0 0,-101 149-561 0 0,-2 3 71 0 0,-1 0 0 0 0,1 1 0 0 0,0-1 0 0 0,1 1-1 0 0,-1 1 1 0 0,1-1 0 0 0,1 1 0 0 0,10-7 0 0 0,-17 12-410 0 0,1 0 0 0 0,0 0 0 0 0,0 0 0 0 0,0 0 0 0 0,0 0 0 0 0,0 0 0 0 0,0 1 0 0 0,-1-1 0 0 0,1 0 0 0 0,0 0 0 0 0,0 1 0 0 0,0-1 0 0 0,-1 1 0 0 0,1-1 0 0 0,0 1 0 0 0,-1-1 0 0 0,1 1 0 0 0,0-1 0 0 0,-1 1 0 0 0,1 0 0 0 0,0-1 0 0 0,-1 1 0 0 0,1 0 0 0 0,-1 0 0 0 0,0-1 0 0 0,1 1 0 0 0,0 1 1 0 0,14 27 879 0 0,-12-23-691 0 0,42 75 904 0 0,80 107-1 0 0,-81-124-831 0 0,-37-55-520 0 0,-1 0-174 0 0,1 0 0 0 0,-1 1 0 0 0,0 0 0 0 0,-1 0-1 0 0,0 0 1 0 0,6 21 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22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11979 0 0,'0'-1'82'0'0,"0"0"0"0"0,0 0 1 0 0,0 0-1 0 0,0 0 1 0 0,0 0-1 0 0,0 0 1 0 0,0 0-1 0 0,1 0 1 0 0,-1 0-1 0 0,0 0 0 0 0,1 0 1 0 0,-1 0-1 0 0,1 0 1 0 0,-1 0-1 0 0,1 0 1 0 0,-1 0-1 0 0,1 0 0 0 0,-1 0 1 0 0,1 0-1 0 0,0 0 1 0 0,0 0-1 0 0,-1 1 1 0 0,1-1-1 0 0,0 0 1 0 0,0 1-1 0 0,0-1 0 0 0,0 1 1 0 0,0-1-1 0 0,0 1 1 0 0,0-1-1 0 0,0 1 1 0 0,0-1-1 0 0,0 1 1 0 0,0 0-1 0 0,0 0 0 0 0,0 0 1 0 0,0 0-1 0 0,1-1 1 0 0,-1 1-1 0 0,0 0 1 0 0,0 1-1 0 0,0-1 0 0 0,0 0 1 0 0,0 0-1 0 0,0 0 1 0 0,0 1-1 0 0,0-1 1 0 0,0 1-1 0 0,0-1 1 0 0,0 1-1 0 0,0-1 0 0 0,0 1 1 0 0,0-1-1 0 0,0 1 1 0 0,0 0-1 0 0,-1-1 1 0 0,1 1-1 0 0,0 0 1 0 0,1 1-1 0 0,12 26 875 0 0,-2 1 0 0 0,0 0 0 0 0,12 52 0 0 0,-1-7-613 0 0,144 349-2436 0 0,-156-401 923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7:22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5 295 11058 0 0,'-1'-3'13'0'0,"0"1"0"0"0,1-1 1 0 0,-1 0-1 0 0,0 0 0 0 0,1 0 0 0 0,0 1 0 0 0,0-1 0 0 0,0 0 0 0 0,0 0 0 0 0,0 0 0 0 0,0 0 0 0 0,1 1 0 0 0,0-4 0 0 0,12-40-1918 0 0,-11 37 2180 0 0,2-1-408 0 0,0 1 0 0 0,0 1 0 0 0,0-1 0 0 0,1 0 0 0 0,1 1-1 0 0,-1 0 1 0 0,1 0 0 0 0,1 1 0 0 0,0 0 0 0 0,0 0-1 0 0,0 0 1 0 0,0 1 0 0 0,1 0 0 0 0,0 1 0 0 0,14-8 0 0 0,7-1 2102 0 0,0 0 0 0 0,1 2 0 0 0,45-12 0 0 0,-71 23-1922 0 0,1-1 0 0 0,-1 1 1 0 0,1 0-1 0 0,-1 1 0 0 0,1-1 1 0 0,-1 1-1 0 0,1 0 0 0 0,0 0 1 0 0,-1 0-1 0 0,1 1 0 0 0,-1 0 0 0 0,1 0 1 0 0,5 2-1 0 0,-8-2-60 0 0,0 0-1 0 0,0 0 0 0 0,0 0 1 0 0,-1 0-1 0 0,1 1 1 0 0,0-1-1 0 0,-1 1 0 0 0,0-1 1 0 0,1 1-1 0 0,-1 0 1 0 0,0 0-1 0 0,1-1 1 0 0,-1 1-1 0 0,0 0 0 0 0,-1 0 1 0 0,1 0-1 0 0,0 0 1 0 0,0 0-1 0 0,-1 0 0 0 0,1 0 1 0 0,-1 0-1 0 0,0 1 1 0 0,0-1-1 0 0,1 0 1 0 0,-1 0-1 0 0,-1 0 0 0 0,1 0 1 0 0,0 0-1 0 0,0 1 1 0 0,-2 1-1 0 0,-1 13-87 0 0,0-1 0 0 0,-2-1 1 0 0,0 1-1 0 0,-1-1 0 0 0,-10 21 0 0 0,-47 71 282 0 0,3-5 1889 0 0,54-84-435 0 0,6-18-1562 0 0,0 0 1 0 0,0 1 0 0 0,0-1-1 0 0,0 0 1 0 0,0 0 0 0 0,0 1-1 0 0,0-1 1 0 0,0 0-1 0 0,1 0 1 0 0,-1 1 0 0 0,0-1-1 0 0,0 0 1 0 0,0 0 0 0 0,0 0-1 0 0,0 1 1 0 0,0-1 0 0 0,0 0-1 0 0,1 0 1 0 0,-1 0-1 0 0,0 1 1 0 0,0-1 0 0 0,0 0-1 0 0,0 0 1 0 0,1 0 0 0 0,-1 0-1 0 0,0 1 1 0 0,0-1 0 0 0,1 0-1 0 0,-1 0 1 0 0,0 0-1 0 0,0 0 1 0 0,0 0 0 0 0,1 0-1 0 0,-1 0 1 0 0,4 0 145 0 0,0 0 1 0 0,-1-1-1 0 0,1 0 1 0 0,-1 0-1 0 0,1 0 1 0 0,-1 0-1 0 0,5-2 1 0 0,19-10 276 0 0,45-26 1 0 0,-48 24-534 0 0,1 2 1 0 0,34-14 0 0 0,-35 19-351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7 1376 0 0,'-27'14'4143'0'0,"28"-15"-3981"0"0,-1 1 0 0 0,0-1 1 0 0,0 1-1 0 0,0-1 0 0 0,0 0 1 0 0,0 1-1 0 0,0-1 0 0 0,0 1 1 0 0,0-1-1 0 0,0 1 0 0 0,0-1 1 0 0,0 1-1 0 0,0-1 0 0 0,-1 1 1 0 0,1-1-1 0 0,0 1 0 0 0,0-1 1 0 0,0 1-1 0 0,-1-1 0 0 0,1 1 1 0 0,0 0-1 0 0,-1-1 0 0 0,1 1 1 0 0,0-1-1 0 0,-1 1 1 0 0,1 0-1 0 0,0-1 0 0 0,-1 1 1 0 0,1 0-1 0 0,-1-1 0 0 0,1 1 1 0 0,-1 0-1 0 0,1 0 0 0 0,-1-1 1 0 0,1 1-1 0 0,-1 0 0 0 0,1 0 1 0 0,-1 0-1 0 0,1 0 0 0 0,-2-1 1 0 0,1 1-41 0 0,0-1 0 0 0,0 1 0 0 0,0-1 0 0 0,0 1 0 0 0,0 0-1 0 0,0-1 1 0 0,0 1 0 0 0,0 0 0 0 0,0 0 0 0 0,0-1 0 0 0,-1 1 0 0 0,1 0 0 0 0,0 0 0 0 0,0 0 0 0 0,0 1 0 0 0,0-1 0 0 0,-1 0 0 0 0,1 0 0 0 0,-3 2 1741 0 0,2 10 498 0 0,-27 380 1016 0 0,2-54-3038 0 0,13-113-230 0 0,8-57-39 0 0,20 240 0 0 0,-1-154-138 0 0,-2-30 68 0 0,-1 249 0 0 0,-16-360 0 0 0,-30 870 136 0 0,75-303-72 0 0,-31-4-64 0 0,-8-653 0 0 0,-18 254 0 0 0,-1-3 0 0 0,18-231 3 0 0,4 424 138 0 0,24-163-141 0 0,7 144 0 0 0,-37-383-760 0 0,2-52 145 0 0,-1-1 0 0 0,2 1 0 0 0,-1 0 0 0 0,2-1 0 0 0,0 1 0 0 0,0 0-1 0 0,1-1 1 0 0,1 1 0 0 0,4 13 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385 299 456 0 0,'7'-50'3428'0'0,"-5"43"-2924"0"0,-1-1 0 0 0,1 0 0 0 0,-1 1 0 0 0,-1-1 0 0 0,1 1 0 0 0,-1-1 0 0 0,-2-11 0 0 0,2 19-458 0 0,0 0 0 0 0,0-1 1 0 0,0 1-1 0 0,0 0 0 0 0,0-1 0 0 0,0 1 0 0 0,-1 0 0 0 0,1 0 0 0 0,0-1 0 0 0,0 1 0 0 0,0 0 0 0 0,0-1 0 0 0,-1 1 0 0 0,1 0 0 0 0,0 0 0 0 0,0-1 0 0 0,0 1 0 0 0,-1 0 0 0 0,1 0 0 0 0,0 0 0 0 0,-1-1 0 0 0,1 1 0 0 0,0 0 0 0 0,0 0 1 0 0,-1 0-1 0 0,1 0 0 0 0,0 0 0 0 0,-1 0 0 0 0,1 0 0 0 0,0-1 0 0 0,-1 1 0 0 0,1 0 0 0 0,0 0 0 0 0,-1 0 0 0 0,1 0 0 0 0,-14 7 1182 0 0,-9 14 341 0 0,-2 21-737 0 0,3 1 1 0 0,1 1 0 0 0,-17 56 0 0 0,7-18-541 0 0,9-27-186 0 0,-108 246 125 0 0,68-168-231 0 0,62-133-1 0 0,0 0 0 0 0,0 0-1 0 0,0 0 1 0 0,0 0 0 0 0,0 0-1 0 0,0 0 1 0 0,0 0-1 0 0,0 0 1 0 0,0 0 0 0 0,0 0-1 0 0,0 0 1 0 0,0 0 0 0 0,1 0-1 0 0,-1-1 1 0 0,0 1-1 0 0,0 0 1 0 0,0 0 0 0 0,0 0-1 0 0,0 0 1 0 0,0 0-1 0 0,0 0 1 0 0,0 0 0 0 0,0 0-1 0 0,0 0 1 0 0,0 0 0 0 0,1 0-1 0 0,-1 0 1 0 0,0 0-1 0 0,0 0 1 0 0,0 0 0 0 0,0 0-1 0 0,0 0 1 0 0,0 0-1 0 0,0 0 1 0 0,0 0 0 0 0,0 1-1 0 0,0-1 1 0 0,0 0 0 0 0,0 0-1 0 0,0 0 1 0 0,1 0-1 0 0,-1 0 1 0 0,0 0 0 0 0,0 0-1 0 0,0 0 1 0 0,0 0-1 0 0,0 0 1 0 0,0 0 0 0 0,0 0-1 0 0,0 0 1 0 0,0 0 0 0 0,0 0-1 0 0,0 0 1 0 0,0 1-1 0 0,0-1 1 0 0,0 0 0 0 0,0 0-1 0 0,0 0 1 0 0,0 0-1 0 0,12-8-10 0 0,11-13-143 0 0,-5-2-327 0 0,-2-1-1 0 0,0-1 1 0 0,-2 0 0 0 0,15-37-1 0 0,-5 12-567 0 0,77-188-2549 0 0,-31 66 2605 0 0,-55 137 1034 0 0,-2-2 1 0 0,-1 0-1 0 0,-1 0 1 0 0,8-59-1 0 0,-15 61 1603 0 0,-1-39 0 0 0,-2 88-328 0 0,0-1-1 0 0,1 1 0 0 0,1-1 0 0 0,7 24 1 0 0,1-4-463 0 0,20 38 0 0 0,1-10-521 0 0,53 78 0 0 0,141 142 499 0 0,-157-214-2169 0 0,-63-62 756 0 0,18 17-6382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5985 0 0,'0'2'66'0'0,"1"0"0"0"0,0 0 0 0 0,0 0 0 0 0,0 0-1 0 0,0 0 1 0 0,0 0 0 0 0,0 0 0 0 0,0 0 0 0 0,1 0 0 0 0,-1 0 0 0 0,1-1-1 0 0,-1 1 1 0 0,1-1 0 0 0,0 1 0 0 0,0-1 0 0 0,-1 1 0 0 0,1-1-1 0 0,3 1 1 0 0,1 2 104 0 0,1 0-1 0 0,-1-1 0 0 0,1 0 1 0 0,11 4-1 0 0,-7-5 52 0 0,0 0-1 0 0,1-1 1 0 0,-1 0 0 0 0,1-1-1 0 0,-1 0 1 0 0,16-2 0 0 0,73-17 1064 0 0,-47 8-604 0 0,87-16 842 0 0,247-36 753 0 0,-280 52-1948 0 0,333-27 447 0 0,-298 32-297 0 0,159 15 0 0 0,-250-5-378 0 0,519 50 1582 0 0,-7 48-632 0 0,108 60-770 0 0,-579-144-249 0 0,177 9-1 0 0,-98-13-11 0 0,-42 4-19 0 0,175 49 0 0 0,-184-39 80 0 0,1-7 0 0 0,153 9 0 0 0,-47-4 162 0 0,-26-2-118 0 0,196 24 63 0 0,-86-8-67 0 0,-246-37-120 0 0,0-3 0 0 0,0-2 0 0 0,0-3 0 0 0,94-21 0 0 0,-64 14 16 0 0,123 0 0 0 0,-121 9 0 0 0,118-19 0 0 0,-154 12-14 0 0,221-48 49 0 0,-190 34 145 0 0,2 3-1 0 0,0 5 1 0 0,158-7 0 0 0,-198 19-186 0 0,-1-3 1 0 0,0-2-1 0 0,73-23 1 0 0,-58 15-17 0 0,-59 15 15 0 0,0 1-1 0 0,-1 0 1 0 0,1 0 0 0 0,0 1 0 0 0,0 0 0 0 0,-1 1 0 0 0,1 0-1 0 0,16 4 1 0 0,-18-4-8 0 0,2 0-253 0 0,0-1 0 0 0,0 0 0 0 0,0 0 0 0 0,0-1 0 0 0,0 0 0 0 0,0-1 0 0 0,0 0 0 0 0,-1 0 0 0 0,1-1 0 0 0,8-4 0 0 0,-6 3-339 0 0,-1-1 0 0 0,1 0 0 0 0,-1-1 0 0 0,-1 0 0 0 0,1 0 1 0 0,-1-1-1 0 0,14-13 0 0 0,-13 7-5049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16 3681 0 0,'-33'-1'2744'0'0,"-43"-13"8826"0"0,106 32-11056 0 0,0 1 0 0 0,46 40 0 0 0,-5-4-511 0 0,-19-21 16 0 0,108 52-1 0 0,-72-42 9 0 0,-79-39-16 0 0,0 0 0 0 0,0 1-1 0 0,0-1 1 0 0,-1 2 0 0 0,0-1-1 0 0,0 1 1 0 0,-1 1 0 0 0,0-1-1 0 0,0 1 1 0 0,11 17 0 0 0,-17-23 26 0 0,-1-1 0 0 0,1 1 1 0 0,-1 0-1 0 0,0 0 0 0 0,1-1 1 0 0,-1 1-1 0 0,0 0 0 0 0,0 0 1 0 0,0 0-1 0 0,-1-1 0 0 0,1 1 1 0 0,0 0-1 0 0,-1 0 1 0 0,1-1-1 0 0,-1 1 0 0 0,1 0 1 0 0,-1-1-1 0 0,0 1 0 0 0,0-1 1 0 0,0 1-1 0 0,0-1 0 0 0,0 1 1 0 0,0-1-1 0 0,0 1 0 0 0,0-1 1 0 0,0 0-1 0 0,-1 0 0 0 0,1 0 1 0 0,-2 1-1 0 0,-6 5 184 0 0,-1 0 1 0 0,0-1-1 0 0,-15 7 0 0 0,8-4-161 0 0,-200 102 482 0 0,127-67-469 0 0,68-31-50 0 0,-1 0 0 0 0,2 1 0 0 0,-32 25 0 0 0,42-29-148 0 0,0 0 1 0 0,1 1-1 0 0,0 0 1 0 0,0 0-1 0 0,1 1 1 0 0,1 1-1 0 0,-12 20 1 0 0,20-32 31 0 0,-3 7-947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72 231 920 0 0,'-2'-20'847'0'0,"-1"0"1"0"0,0 0-1 0 0,-1 0 0 0 0,-2 0 0 0 0,-9-25 1 0 0,3 9 971 0 0,10 30-1314 0 0,1 2 44 0 0,0 1-1 0 0,0-1 1 0 0,0 0-1 0 0,-1 1 1 0 0,1-1-1 0 0,-1 0 1 0 0,0 1-1 0 0,0 0 1 0 0,0-1-1 0 0,-4-3 1 0 0,3 15 2381 0 0,2 14-1602 0 0,6 20-773 0 0,1 0 0 0 0,2-1-1 0 0,19 57 1 0 0,54 119-198 0 0,-12-36-128 0 0,-61-157-223 0 0,102 285 112 0 0,-90-266-824 0 0,36 60 0 0 0,-13-29-231 0 0,-38-62-1130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49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15 359 1840 0 0,'-1'0'123'0'0,"1"1"0"0"0,0-1 0 0 0,-1 0 0 0 0,1 1 0 0 0,0-1 0 0 0,-1 0 0 0 0,1 1 0 0 0,-1-1 0 0 0,1 0 0 0 0,0 0 0 0 0,-1 1 0 0 0,1-1 0 0 0,-1 0 0 0 0,1 0 0 0 0,-1 0 0 0 0,1 0 0 0 0,-1 0 0 0 0,1 0 0 0 0,-1 0 0 0 0,1 1 0 0 0,-1-1 0 0 0,1-1 0 0 0,-1 1 0 0 0,1 0 0 0 0,-1 0 0 0 0,1 0 0 0 0,-1 0 0 0 0,1 0 0 0 0,-1 0 0 0 0,0-1 0 0 0,2-13 2537 0 0,14-22 75 0 0,6 0-1749 0 0,1 1 1 0 0,3 1 0 0 0,0 1-1 0 0,2 1 1 0 0,53-49 0 0 0,-70 73-1080 0 0,1 0 1 0 0,-1 1 0 0 0,1 1 0 0 0,1 0 0 0 0,-1 0-1 0 0,21-6 1 0 0,-9 5-835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50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1 257 4145 0 0,'0'1'79'0'0,"0"-1"1"0"0,1 1 0 0 0,-1-1-1 0 0,0 1 1 0 0,1-1-1 0 0,-1 0 1 0 0,1 1 0 0 0,-1-1-1 0 0,0 1 1 0 0,1-1-1 0 0,-1 0 1 0 0,1 0-1 0 0,-1 1 1 0 0,1-1 0 0 0,0 0-1 0 0,-1 0 1 0 0,1 1-1 0 0,-1-1 1 0 0,1 0 0 0 0,-1 0-1 0 0,1 0 1 0 0,-1 0-1 0 0,1 0 1 0 0,0 0-1 0 0,-1 0 1 0 0,1 0 0 0 0,-1 0-1 0 0,1 0 1 0 0,-1 0-1 0 0,1-1 1 0 0,0 1 0 0 0,-1 0-1 0 0,2-1 1 0 0,20-4 2130 0 0,-13 1-1638 0 0,0-1 1 0 0,-1 0 0 0 0,1 0 0 0 0,-1-1 0 0 0,0 0 0 0 0,-1 0-1 0 0,1 0 1 0 0,-1-1 0 0 0,-1-1 0 0 0,1 1 0 0 0,10-17-1 0 0,0-3-1118 0 0,0-2 0 0 0,15-37 0 0 0,-22 42 354 0 0,-6 3 171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55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332 115 456 0 0,'0'-5'193'0'0,"-1"-1"0"0"0,1 1-1 0 0,0-1 1 0 0,0 1 0 0 0,2-11 0 0 0,-1 11-207 0 0,-1 0 0 0 0,1-1 0 0 0,-1 1 0 0 0,0 0 0 0 0,-1 0 0 0 0,0-8 0 0 0,0 12 72 0 0,1-1-1 0 0,-1 1 1 0 0,0-1-1 0 0,1 1 1 0 0,-1-1-1 0 0,0 1 1 0 0,0-1-1 0 0,0 1 1 0 0,0 0 0 0 0,0-1-1 0 0,-1 1 1 0 0,1 0-1 0 0,0 0 1 0 0,0 0-1 0 0,-1 0 1 0 0,1 0-1 0 0,-1 0 1 0 0,1 0 0 0 0,-1 1-1 0 0,1-1 1 0 0,-1 0-1 0 0,0 1 1 0 0,1-1-1 0 0,-3 1 1 0 0,3 0 267 0 0,0 0-1 0 0,0 0 1 0 0,0 1 0 0 0,0-1-1 0 0,-1 0 1 0 0,1 1 0 0 0,0-1-1 0 0,1 1 1 0 0,-1-1 0 0 0,0 1 0 0 0,0 0-1 0 0,0-1 1 0 0,0 1 0 0 0,0 0-1 0 0,0 0 1 0 0,1 0 0 0 0,-1 0-1 0 0,0-1 1 0 0,1 1 0 0 0,-1 0-1 0 0,1 0 1 0 0,-1 0 0 0 0,1 0-1 0 0,-1 0 1 0 0,0 2 0 0 0,-10 28 1735 0 0,-1 24-1347 0 0,3 0-1 0 0,-4 88 1 0 0,12 114-1080 0 0,3-120 381 0 0,-22 921 1245 0 0,11-762-722 0 0,-39 628-392 0 0,-16 58 1901 0 0,48-754-2018 0 0,-51 267 0 0 0,62-464-457 0 0,1 0 1 0 0,2 62-1 0 0,4-71-929 0 0,0 1-1 0 0,8 33 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8:51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24 133 6913 0 0,'-16'-12'2755'0'0,"16"12"-2688"0"0,-1 0 0 0 0,1 0 0 0 0,0 0 0 0 0,0 0 0 0 0,0 0 0 0 0,0 0 0 0 0,-1 0 0 0 0,1 0 0 0 0,0 0 0 0 0,0-1 0 0 0,-1 1 0 0 0,1 0 0 0 0,0 0 0 0 0,0 0 0 0 0,0 0 0 0 0,-1 0 0 0 0,1 1 0 0 0,0-1 0 0 0,0 0 0 0 0,0 0 0 0 0,-1 0 0 0 0,1 0-1 0 0,0 0 1 0 0,0 0 0 0 0,0 0 0 0 0,-1 0 0 0 0,1 0 0 0 0,0 0 0 0 0,0 1 201 0 0,-1-1-201 0 0,1 0 0 0 0,0 0 0 0 0,0 1 0 0 0,0-1 0 0 0,0 0 0 0 0,0 2 83 0 0,0 0 0 0 0,0-1 0 0 0,0 1 0 0 0,0 0 0 0 0,1-1 0 0 0,-1 1 0 0 0,1-1 0 0 0,-1 1 1 0 0,1-1-1 0 0,0 1 0 0 0,-1-1 0 0 0,1 1 0 0 0,0-1 0 0 0,0 0 0 0 0,0 1 0 0 0,2 1 0 0 0,14 18 352 0 0,108 140 905 0 0,-55-71-1131 0 0,13 21-203 0 0,6 37-147 0 0,-54-86-271 0 0,2-1 0 0 0,79 96-1 0 0,-114-154 352 0 0,0-1-1 0 0,1 1 0 0 0,-1-1 0 0 0,1 0 0 0 0,0 0 0 0 0,0 0 0 0 0,-1 0 0 0 0,1-1 0 0 0,5 3 1 0 0,-8-4 3 0 0,1 0 1 0 0,-1 0 0 0 0,1 1-1 0 0,-1-1 1 0 0,1 0 0 0 0,-1 0 0 0 0,1 0-1 0 0,-1 0 1 0 0,1 0 0 0 0,-1 0-1 0 0,1 0 1 0 0,-1 0 0 0 0,1-1-1 0 0,-1 1 1 0 0,1 0 0 0 0,-1 0 0 0 0,1 0-1 0 0,-1 0 1 0 0,1-1 0 0 0,-1 1-1 0 0,0 0 1 0 0,1 0 0 0 0,-1-1 0 0 0,1 1-1 0 0,0-1 1 0 0,-1 0 23 0 0,1-1 1 0 0,-1 1 0 0 0,1 0-1 0 0,-1 0 1 0 0,1-1-1 0 0,-1 1 1 0 0,1-1-1 0 0,-1 1 1 0 0,0 0 0 0 0,0-1-1 0 0,0 1 1 0 0,0-1-1 0 0,0-2 1 0 0,-23-188 1937 0 0,14 140-1740 0 0,3-1 0 0 0,1-1-1 0 0,3 1 1 0 0,7-77 0 0 0,5 77-277 0 0,22-70 0 0 0,-20 83-1200 0 0,-1-2 0 0 0,-2 0 1 0 0,3-43-1 0 0,-11 45-770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00.2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5099 9 1376 0 0,'-1'-8'10904'0'0,"-57"94"-7118"0"0,55-80-3618 0 0,1 0-1 0 0,-1 0 0 0 0,1 0 1 0 0,0 0-1 0 0,1 0 1 0 0,0 0-1 0 0,0 1 1 0 0,0-1-1 0 0,0 8 0 0 0,-2 12 177 0 0,-30 187-56 0 0,31-203-192 0 0,-1 0 1 0 0,-1 0-1 0 0,0-1 1 0 0,0 1-1 0 0,-1-1 1 0 0,0 0-1 0 0,-1 0 1 0 0,-6 9-1 0 0,-2-1 194 0 0,0-1-1 0 0,-32 28 0 0 0,36-37-206 0 0,-1 0-1 0 0,0-1 1 0 0,0 0 0 0 0,-1-1-1 0 0,0 0 1 0 0,1-1-1 0 0,-2 0 1 0 0,1-1-1 0 0,-16 2 1 0 0,-17 6 92 0 0,22-6-73 0 0,-1-1 1 0 0,-28 1 0 0 0,30-4-65 0 0,0 2 1 0 0,1 0-1 0 0,-26 8 0 0 0,-7 7 44 0 0,23-7 44 0 0,-1-1 1 0 0,-1-2-1 0 0,-34 5 1 0 0,-18 0 18 0 0,52-6-38 0 0,0-3 1 0 0,-1 0-1 0 0,-36-2 1 0 0,16-2-108 0 0,0 2 0 0 0,-59 11 0 0 0,99-11 0 0 0,-16 0 15 0 0,-1-2 1 0 0,1-1-1 0 0,0-2 1 0 0,1 0-1 0 0,-52-14 0 0 0,-34-4 32 0 0,72 16-37 0 0,-255-43 97 0 0,236 35-49 0 0,-1 2 0 0 0,0 3 0 0 0,-93 0 0 0 0,94 5-58 0 0,0-3 1 0 0,-66-14-1 0 0,77 10 8 0 0,-1 2-1 0 0,0 2 1 0 0,-92 2 0 0 0,-39 26-8 0 0,111-11 0 0 0,-135 3 0 0 0,136-16 0 0 0,-12-2 0 0 0,0 4 0 0 0,-152 20 0 0 0,208-15 0 0 0,-36 8 0 0 0,-1-4 0 0 0,0-1 0 0 0,-98-3 0 0 0,128-8 17 0 0,-1 2 0 0 0,1 2-1 0 0,0 1 1 0 0,0 1 0 0 0,0 2 0 0 0,-55 16-1 0 0,59-13 12 0 0,-1 0 0 0 0,1-3 0 0 0,-1 0 0 0 0,-59 0 0 0 0,27-6 105 0 0,-88-15 1 0 0,135 14-114 0 0,1 1 0 0 0,-1 0 0 0 0,-18 2 0 0 0,29-1-25 0 0,0 0-1 0 0,1 1 1 0 0,-1 0 0 0 0,1 0-1 0 0,-1 0 1 0 0,1 0 0 0 0,-1 1-1 0 0,1 0 1 0 0,0 0 0 0 0,-1 0-1 0 0,1 0 1 0 0,0 1 0 0 0,1-1-1 0 0,-8 7 1 0 0,10-9-63 0 0,1 1 0 0 0,0-1 0 0 0,-1 1 0 0 0,1-1 0 0 0,0 1 0 0 0,-1-1 0 0 0,1 1 0 0 0,0-1 0 0 0,0 1 0 0 0,0-1 0 0 0,-1 1 1 0 0,1-1-1 0 0,0 1 0 0 0,0-1 0 0 0,0 1 0 0 0,0-1 0 0 0,0 1 0 0 0,0-1 0 0 0,0 1 0 0 0,0-1 0 0 0,0 1 0 0 0,0-1 0 0 0,0 1 0 0 0,0 0 0 0 0,1 0 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1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319 305 3225 0 0,'-28'-14'474'0'0,"22"11"-45"0"0,0-1-1 0 0,0 1 1 0 0,-1 1 0 0 0,1-1 0 0 0,-1 1 0 0 0,0 0 0 0 0,-7-1 0 0 0,11 3-329 0 0,1 0 0 0 0,0 0 1 0 0,0 0-1 0 0,-1 1 0 0 0,1-1 0 0 0,0 1 1 0 0,0-1-1 0 0,0 1 0 0 0,0 0 1 0 0,0 0-1 0 0,0 0 0 0 0,0 0 1 0 0,0 0-1 0 0,0 0 0 0 0,0 1 0 0 0,0-1 1 0 0,1 1-1 0 0,-1-1 0 0 0,1 1 1 0 0,-1 0-1 0 0,1-1 0 0 0,0 1 1 0 0,-1 0-1 0 0,1 0 0 0 0,0 0 1 0 0,0 0-1 0 0,-1 3 0 0 0,-1 4 2 0 0,0 0-1 0 0,0 0 1 0 0,1 0 0 0 0,0 1 0 0 0,0-1-1 0 0,1 0 1 0 0,1 1 0 0 0,0-1-1 0 0,0 1 1 0 0,0-1 0 0 0,1 1-1 0 0,1-1 1 0 0,0 1 0 0 0,0-1-1 0 0,0 0 1 0 0,2 0 0 0 0,-1 0-1 0 0,6 10 1 0 0,-4-8-111 0 0,0-1 0 0 0,1 1 0 0 0,0-2 0 0 0,1 1-1 0 0,0-1 1 0 0,1 0 0 0 0,-1 0 0 0 0,2-1 0 0 0,-1 0 0 0 0,1 0 0 0 0,0-1 0 0 0,1 0-1 0 0,0-1 1 0 0,16 8 0 0 0,-24-13-40 0 0,0 0 0 0 0,0 0 1 0 0,0-1-1 0 0,0 1 0 0 0,0-1 0 0 0,0 1 0 0 0,0-1 0 0 0,1 0 0 0 0,-1 1 0 0 0,0-1 0 0 0,0 0 1 0 0,0-1-1 0 0,1 1 0 0 0,-1 0 0 0 0,0-1 0 0 0,0 1 0 0 0,0-1 0 0 0,0 0 0 0 0,0 1 0 0 0,0-1 1 0 0,0 0-1 0 0,2-2 0 0 0,-1 1-77 0 0,-1 0 0 0 0,1-1 1 0 0,-1 0-1 0 0,1 0 0 0 0,-1 0 1 0 0,0 0-1 0 0,0 0 0 0 0,0 0 0 0 0,-1 0 1 0 0,1 0-1 0 0,-1-1 0 0 0,2-3 1 0 0,1-7-259 0 0,-1 0 1 0 0,-1-1-1 0 0,0 1 0 0 0,0-1 1 0 0,-2-21-1 0 0,-1 17-8 0 0,-2 0 0 0 0,0 1-1 0 0,-1-1 1 0 0,-1 1-1 0 0,0 0 1 0 0,-2 0 0 0 0,0 0-1 0 0,-1 1 1 0 0,-10-17 0 0 0,-7-7 198 0 0,-2 2 0 0 0,-45-51 0 0 0,61 77 855 0 0,0 1-1 0 0,-2 0 0 0 0,1 1 0 0 0,-29-19 0 0 0,36 26-348 0 0,-1 1-1 0 0,1 0 0 0 0,-1 0 1 0 0,0 1-1 0 0,0-1 0 0 0,0 1 1 0 0,0 1-1 0 0,0-1 0 0 0,-1 1 1 0 0,1 0-1 0 0,0 0 1 0 0,-1 1-1 0 0,1 0 0 0 0,-1 0 1 0 0,1 0-1 0 0,-9 2 0 0 0,14-1-221 0 0,-1-1 0 0 0,1 1-1 0 0,-1-1 1 0 0,1 1 0 0 0,-1 0-1 0 0,1 0 1 0 0,-1-1-1 0 0,1 1 1 0 0,0 0 0 0 0,0 0-1 0 0,-1 0 1 0 0,1 1 0 0 0,0-1-1 0 0,0 0 1 0 0,0 0 0 0 0,0 1-1 0 0,0-1 1 0 0,1 0 0 0 0,-1 1-1 0 0,0-1 1 0 0,1 1 0 0 0,-1-1-1 0 0,1 1 1 0 0,-1-1 0 0 0,1 1-1 0 0,0-1 1 0 0,-1 1-1 0 0,1-1 1 0 0,0 1 0 0 0,0 0-1 0 0,0-1 1 0 0,0 1 0 0 0,0-1-1 0 0,1 1 1 0 0,-1 0 0 0 0,1 1-1 0 0,2 8 300 0 0,0 0-1 0 0,0 0 0 0 0,11 21 0 0 0,-8-19-155 0 0,5 12 71 0 0,2-1 0 0 0,1 0 0 0 0,1-1-1 0 0,0-1 1 0 0,2 0 0 0 0,29 28 0 0 0,2-2-505 0 0,78 58 0 0 0,-64-63-1899 0 0,-33-23-3540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2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123 140 4145 0 0,'-6'-4'303'0'0,"1"-1"0"0"0,-1 1 0 0 0,1-1 0 0 0,1 0 0 0 0,-1 0 0 0 0,-7-11 0 0 0,9 11 147 0 0,0 0 1 0 0,0 1-1 0 0,0 0 1 0 0,-1 0-1 0 0,0 0 1 0 0,0 0-1 0 0,0 1 1 0 0,0-1-1 0 0,-1 1 1 0 0,1 0-1 0 0,-7-3 1 0 0,11 6-375 0 0,-1-1 1 0 0,0 1-1 0 0,0 0 1 0 0,0-1 0 0 0,1 1-1 0 0,-1 0 1 0 0,0 0-1 0 0,0 0 1 0 0,0-1-1 0 0,1 1 1 0 0,-1 0-1 0 0,0 0 1 0 0,0 0-1 0 0,0 0 1 0 0,0 0-1 0 0,0 0 1 0 0,1 1-1 0 0,-1-1 1 0 0,0 0 0 0 0,0 0-1 0 0,0 1 1 0 0,1-1-1 0 0,-1 0 1 0 0,0 1-1 0 0,0-1 1 0 0,1 1-1 0 0,-1-1 1 0 0,0 1-1 0 0,0 1-8 0 0,0-1-1 0 0,1 0 0 0 0,-1 0 0 0 0,1 1 0 0 0,-1-1 0 0 0,1 1 1 0 0,0-1-1 0 0,-1 1 0 0 0,1-1 0 0 0,0 0 0 0 0,0 1 0 0 0,0-1 1 0 0,0 1-1 0 0,1 2 0 0 0,1 5 59 0 0,0 0-1 0 0,0 1 1 0 0,7 15 0 0 0,-2-11-121 0 0,0 0 1 0 0,1 0-1 0 0,0-1 0 0 0,1 0 0 0 0,0 0 1 0 0,20 19-1 0 0,-26-28-7 0 0,0 0 0 0 0,1-1 0 0 0,0 0 0 0 0,0 1 0 0 0,0-1-1 0 0,0-1 1 0 0,1 1 0 0 0,-1-1 0 0 0,1 1 0 0 0,0-1 0 0 0,-1-1 0 0 0,1 1 0 0 0,0-1 0 0 0,0 1 0 0 0,0-1 0 0 0,0-1 0 0 0,0 1 0 0 0,0-1 0 0 0,0 0 0 0 0,0 0 0 0 0,0 0-1 0 0,1-1 1 0 0,-1 0 0 0 0,7-2 0 0 0,-10 3-80 0 0,0-1 0 0 0,0 0 0 0 0,0 0 0 0 0,-1 0 0 0 0,1 0 0 0 0,0 0 0 0 0,0-1 0 0 0,-1 1-1 0 0,1 0 1 0 0,-1-1 0 0 0,1 1 0 0 0,-1-1 0 0 0,0 0 0 0 0,1 1 0 0 0,-1-1 0 0 0,0 0 0 0 0,0 0 0 0 0,0 0 0 0 0,1-2-1 0 0,-1-1-92 0 0,0 1 0 0 0,-1 0 0 0 0,1 0 0 0 0,-1 0 0 0 0,1-1 0 0 0,-1 1 0 0 0,-1 0 0 0 0,1 0 0 0 0,-2-5 0 0 0,-1-5-225 0 0,-1 0 0 0 0,0 0 0 0 0,-1 1 0 0 0,-11-22 0 0 0,10 23 716 0 0,-1 1 0 0 0,-1-1 0 0 0,1 1 0 0 0,-2 0 0 0 0,0 1 0 0 0,0 0 0 0 0,0 0 0 0 0,-20-10 3657 0 0,29 20-3888 0 0,9 13 1081 0 0,12 15-637 0 0,-11-16-479 0 0,1 0-1 0 0,0-1 1 0 0,1-1 0 0 0,0 0-1 0 0,0 0 1 0 0,1-1 0 0 0,0-1-1 0 0,1 0 1 0 0,0-1 0 0 0,24 9-1 0 0,-26-12-862 0 0,0-1 0 0 0,-1 0-1 0 0,2-1 1 0 0,-1-1 0 0 0,0 0-1 0 0,0 0 1 0 0,0-1 0 0 0,23-3-1 0 0,-4-2-4159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92 225 6913 0 0,'-8'-5'50'0'0,"-2"-1"349"0"0,0 0 1 0 0,1-1-1 0 0,0 0 0 0 0,0 0 0 0 0,0-1 0 0 0,1 0 1 0 0,-9-12-1 0 0,17 19-341 0 0,0 1-1 0 0,0 0 1 0 0,-1-1 0 0 0,1 1 0 0 0,0 0 0 0 0,0-1 0 0 0,0 1-1 0 0,-1 0 1 0 0,1-1 0 0 0,0 1 0 0 0,0-1 0 0 0,0 1-1 0 0,0 0 1 0 0,0-1 0 0 0,0 1 0 0 0,0-1 0 0 0,0 1-1 0 0,0-1 1 0 0,0 1 0 0 0,0 0 0 0 0,0-1 0 0 0,0 1-1 0 0,0-1 1 0 0,0 1 0 0 0,1 0 0 0 0,-1-1 0 0 0,0 1 0 0 0,0 0-1 0 0,0-1 1 0 0,1 1 0 0 0,-1 0 0 0 0,0-1 0 0 0,0 1-1 0 0,1-1 1 0 0,15-3 1034 0 0,19 8 39 0 0,-2 8-317 0 0,-26-9-729 0 0,-1 0 0 0 0,1 0 0 0 0,0-1-1 0 0,0 0 1 0 0,0-1 0 0 0,13 2 0 0 0,-19-3 11 0 0,-52-55 3063 0 0,38 38-3390 0 0,0-1 1 0 0,1 0-1 0 0,-11-22 1 0 0,14 22-902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2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10 6913 0 0,'-17'-8'334'0'0,"16"8"-97"0"0,0 0 1 0 0,1-1-1 0 0,-1 1 1 0 0,0 0 0 0 0,0 0-1 0 0,0 0 1 0 0,1 0-1 0 0,-1 0 1 0 0,0 0 0 0 0,0 0-1 0 0,0 0 1 0 0,1 0-1 0 0,-1 0 1 0 0,0 0 0 0 0,0 1-1 0 0,1-1 1 0 0,-1 0-1 0 0,0 0 1 0 0,0 1-1 0 0,0 0 1 0 0,1-1-41 0 0,-1 1 1 0 0,1-1-1 0 0,0 1 1 0 0,-1-1-1 0 0,1 1 1 0 0,0-1-1 0 0,0 1 0 0 0,-1-1 1 0 0,1 1-1 0 0,0 0 1 0 0,0-1-1 0 0,0 1 0 0 0,0-1 1 0 0,0 1-1 0 0,0 0 1 0 0,0-1-1 0 0,0 1 0 0 0,0-1 1 0 0,0 1-1 0 0,0 0 1 0 0,0-1-1 0 0,0 1 0 0 0,1-1 1 0 0,-1 1-1 0 0,0 0 1 0 0,10 17 389 0 0,136 152 1291 0 0,-88-106-2258 0 0,57 82 1 0 0,-81-94-253 0 0,-1 1-1667 0 0,-8-21-2945 0 0,-13-19 521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3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13 920 0 0,'-24'-4'3666'0'0,"22"3"-3403"0"0,1 0 0 0 0,-1 1 0 0 0,0-1 1 0 0,1 1-1 0 0,-1-1 0 0 0,0 1 1 0 0,0 0-1 0 0,1 0 0 0 0,-1 0 1 0 0,0-1-1 0 0,0 2 0 0 0,1-1 1 0 0,-1 0-1 0 0,0 0 0 0 0,0 0 1 0 0,1 1-1 0 0,-1-1 0 0 0,0 1 0 0 0,1 0 1 0 0,-1-1-1 0 0,0 1 0 0 0,1 0 1 0 0,-1 0-1 0 0,1 0 0 0 0,-1 0 1 0 0,1 0-1 0 0,0 0 0 0 0,-1 0 1 0 0,1 1-1 0 0,0-1 0 0 0,0 0 1 0 0,-2 3-1 0 0,-3 8-126 0 0,1 0 0 0 0,0 1 0 0 0,0-1 1 0 0,1 1-1 0 0,1 0 0 0 0,0 0 0 0 0,1 0 0 0 0,0 0 0 0 0,1 0 1 0 0,1 1-1 0 0,0-1 0 0 0,1 0 0 0 0,2 15 0 0 0,-3-27-100 0 0,0 0 1 0 0,0 0-1 0 0,1 0 0 0 0,-1 1 0 0 0,0-1 0 0 0,1 0 0 0 0,-1 0 1 0 0,1 0-1 0 0,-1 0 0 0 0,1 0 0 0 0,-1 0 0 0 0,1 0 1 0 0,0 0-1 0 0,0 0 0 0 0,-1 0 0 0 0,1 0 0 0 0,0-1 0 0 0,0 1 1 0 0,0 0-1 0 0,0 0 0 0 0,0-1 0 0 0,0 1 0 0 0,0-1 1 0 0,0 1-1 0 0,1 0 0 0 0,0-1 41 0 0,0 0 1 0 0,0 0-1 0 0,0 0 1 0 0,0 0-1 0 0,0-1 0 0 0,0 1 1 0 0,0 0-1 0 0,0-1 1 0 0,0 1-1 0 0,0-1 1 0 0,-1 0-1 0 0,1 0 1 0 0,3-1-1 0 0,6-6 273 0 0,0 1-1 0 0,-1-2 1 0 0,16-14-1 0 0,-22 19-339 0 0,92-92 896 0 0,-55 54-3504 0 0,-21 22-604 0 0,4-6-2715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08.5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5551 0 2961 0 0,'1'2'134'0'0,"-1"-1"1"0"0,1 0 0 0 0,-1 1 0 0 0,1-1-1 0 0,-1 1 1 0 0,1-1 0 0 0,-1 0 0 0 0,0 1-1 0 0,0-1 1 0 0,0 1 0 0 0,0-1 0 0 0,0 1-1 0 0,0-1 1 0 0,0 1 0 0 0,0-1-1 0 0,0 0 1 0 0,-1 1 0 0 0,1-1 0 0 0,-1 1-1 0 0,1-1 1 0 0,-2 3 0 0 0,1-2-496 0 0,1 3 602 0 0,-1-1 1 0 0,1 1 0 0 0,0 0-1 0 0,0-1 1 0 0,0 1-1 0 0,1 0 1 0 0,-1-1-1 0 0,1 1 1 0 0,0-1 0 0 0,1 1-1 0 0,-1-1 1 0 0,3 5-1 0 0,6 29 1660 0 0,-9 9-902 0 0,-3 1 1 0 0,-1-1-1 0 0,-12 61 0 0 0,9-72-959 0 0,1 14 204 0 0,2 67 0 0 0,-3 26 125 0 0,2-104-332 0 0,-25 160 500 0 0,20-155-377 0 0,-2-1 1 0 0,-1 0 0 0 0,-3 0-1 0 0,-1-1 1 0 0,-2-1-1 0 0,-34 55 1 0 0,40-76-26 0 0,-1-1-1 0 0,-1-1 1 0 0,0 0 0 0 0,-19 17 0 0 0,25-28 1 0 0,0-1 1 0 0,-1 1-1 0 0,1-2 1 0 0,-1 1-1 0 0,-1-1 0 0 0,1-1 1 0 0,-1 0-1 0 0,1 0 1 0 0,-1-1-1 0 0,0 0 1 0 0,-15 3-1 0 0,-95 22 984 0 0,8-1-818 0 0,76-22-60 0 0,-63-1 0 0 0,67-4 30 0 0,0 2-1 0 0,-56 9 1 0 0,31 2-233 0 0,9-1 9 0 0,0-2 0 0 0,-1-2 0 0 0,0-2 1 0 0,-53-1-1 0 0,-311 12 189 0 0,312-9-210 0 0,-156 25 32 0 0,21-1-30 0 0,-9-28-37 0 0,161-6 40 0 0,-137 15 0 0 0,174-7-33 0 0,-241 24-14 0 0,-243-47 26 0 0,446 13 44 0 0,-159 15 1 0 0,-82 32 125 0 0,291-38-180 0 0,-200 17 19 0 0,53-7 141 0 0,122-8-91 0 0,-353 32 175 0 0,374-38-245 0 0,-80 7 0 0 0,106-6 0 0 0,-1 0 0 0 0,0 1 0 0 0,1 1 0 0 0,0 0 0 0 0,0 1 0 0 0,-16 7 0 0 0,19-4 51 0 0,12-5-507 0 0,18-7-739 0 0,-6-2 587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10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7254 82 2128 0 0,'-7'-20'65'0'0,"4"13"498"0"0,0 0-1 0 0,1-1 0 0 0,0 1 0 0 0,0-1 0 0 0,0 0 0 0 0,0-9 0 0 0,-8 65 1713 0 0,0 40-1212 0 0,2 167 0 0 0,8-209-1232 0 0,1 128 219 0 0,-8 296 230 0 0,-9-197-148 0 0,-10 129 128 0 0,-32-83-76 0 0,9-163 1149 0 0,37-120-1069 0 0,-3 7-28 0 0,-1-1-1 0 0,-2 0 1 0 0,-1-1 0 0 0,-36 53 0 0 0,-4 2 26 0 0,46-70-172 0 0,-2 0 0 0 0,-1-2 0 0 0,-1 0 0 0 0,-1-1 0 0 0,-1 0 0 0 0,-28 24 0 0 0,-20 8 482 0 0,-140 122 806 0 0,177-150-1254 0 0,-1-1 1 0 0,-1-2 0 0 0,-1-1-1 0 0,-2-2 1 0 0,-62 29 0 0 0,-193 59-95 0 0,204-80 178 0 0,-139 41 525 0 0,175-58-404 0 0,-2-1 1 0 0,-77 4 0 0 0,-6-8-154 0 0,-160 12-89 0 0,54-3 175 0 0,-84 11 49 0 0,-24-4-248 0 0,154-14 252 0 0,-78 24-39 0 0,163-16-135 0 0,-121 2 1 0 0,24-18-106 0 0,-131 3 65 0 0,226 5 10 0 0,1 5-1 0 0,-135 35 1 0 0,167-31-92 0 0,-1-2 0 0 0,0-5 1 0 0,0-2-1 0 0,-85-4 0 0 0,82-7 102 0 0,1 3-1 0 0,0 4 1 0 0,0 3-1 0 0,-110 26 1 0 0,102-11 12 0 0,-284 62 178 0 0,87-25-466 0 0,72-13 54 0 0,156-38-134 0 0,41-7-373 0 0,0 0 0 0 0,1 1 0 0 0,-1 1 0 0 0,0 1 0 0 0,1 0-1 0 0,-23 11 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8.5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33 3001 0 0,'-7'-25'104'0'0,"7"25"-78"0"0,0 0 1 0 0,-1-1-1 0 0,1 1 1 0 0,0-1 0 0 0,0 1-1 0 0,0 0 1 0 0,0-1 0 0 0,0 1-1 0 0,-1-1 1 0 0,1 1 0 0 0,0 0-1 0 0,0-1 1 0 0,-1 1 0 0 0,1 0-1 0 0,0-1 1 0 0,-1 1 0 0 0,1 0-1 0 0,0 0 1 0 0,-1-1-1 0 0,1 1 1 0 0,0 0 0 0 0,-11 1 4450 0 0,11 0-4422 0 0,0 0 0 0 0,0-1 0 0 0,-1 1 0 0 0,1 0 0 0 0,0 0 0 0 0,0 0 0 0 0,-1-1 0 0 0,1 1 0 0 0,-1 0 0 0 0,1 0 0 0 0,-1-1 0 0 0,1 1 0 0 0,-1 0 0 0 0,1-1 0 0 0,-1 1 0 0 0,1-1 0 0 0,-2 2 0 0 0,1-2-4 0 0,0 1 0 0 0,1-1 1 0 0,-1 1-1 0 0,1-1 0 0 0,-1 1 0 0 0,0-1 0 0 0,1 1 1 0 0,-1 0-1 0 0,1-1 0 0 0,0 1 0 0 0,-1-1 1 0 0,1 1-1 0 0,0 0 0 0 0,-1 0 0 0 0,1-1 1 0 0,0 1-1 0 0,0 0 0 0 0,-1-1 0 0 0,1 1 1 0 0,0 0-1 0 0,0 0 0 0 0,0-1 0 0 0,0 1 1 0 0,0 0-1 0 0,0 0 0 0 0,0 0 0 0 0,0-1 1 0 0,0 1-1 0 0,1 0 0 0 0,-1 0 0 0 0,0-1 1 0 0,1 2-1 0 0,16 37 878 0 0,2-1 0 0 0,2-1 0 0 0,46 62 1 0 0,-49-76-835 0 0,1-1 1 0 0,0-1 0 0 0,2-1 0 0 0,1 0 0 0 0,1-2 0 0 0,36 23 0 0 0,-56-39-70 0 0,1 1 0 0 0,0-2 1 0 0,0 1-1 0 0,-1 0 0 0 0,1-1 1 0 0,0 0-1 0 0,0 0 0 0 0,0 0 1 0 0,1 0-1 0 0,-1-1 0 0 0,0 1 1 0 0,0-1-1 0 0,0 0 1 0 0,7-1-1 0 0,-8 0-56 0 0,-1 1 0 0 0,1-1 0 0 0,-1 0 0 0 0,1 0 0 0 0,-1 0 0 0 0,0-1 0 0 0,1 1 1 0 0,-1 0-1 0 0,0-1 0 0 0,0 1 0 0 0,0-1 0 0 0,0 0 0 0 0,0 0 0 0 0,-1 0 0 0 0,1 0 0 0 0,0 0 0 0 0,-1 0 0 0 0,1 0 0 0 0,-1-1 1 0 0,0 1-1 0 0,0 0 0 0 0,0-1 0 0 0,1-4 0 0 0,6-21-1429 0 0,-2-1 1 0 0,-1 0 0 0 0,2-47-1 0 0,-5-34 517 0 0,-1 50 8655 0 0,64 154-5820 0 0,-22-29-2046 0 0,3-2-1 0 0,69 73 1 0 0,-111-131-226 0 0,0-1 0 0 0,0 0 0 0 0,0-1 0 0 0,0 1-1 0 0,1-1 1 0 0,0 0 0 0 0,0 0 0 0 0,7 3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56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26 602 7834 0 0,'-1'0'48'0'0,"-1"1"1"0"0,1-1-1 0 0,0 0 1 0 0,0 1-1 0 0,0-1 1 0 0,-1 0 0 0 0,1 1-1 0 0,0 0 1 0 0,0-1-1 0 0,0 1 1 0 0,0 0-1 0 0,0-1 1 0 0,0 1-1 0 0,0 0 1 0 0,0 0-1 0 0,1 0 1 0 0,-1 0 0 0 0,0 0-1 0 0,0 0 1 0 0,1 0-1 0 0,-1 0 1 0 0,0 0-1 0 0,1 0 1 0 0,-1 0-1 0 0,1 0 1 0 0,0 0-1 0 0,-1 1 1 0 0,1-1 0 0 0,0 0-1 0 0,0 0 1 0 0,-1 0-1 0 0,1 1 1 0 0,0-1-1 0 0,0 0 1 0 0,1 0-1 0 0,-1 1 1 0 0,0-1-1 0 0,0 0 1 0 0,0 0 0 0 0,1 2-1 0 0,1-1 49 0 0,-1 1-1 0 0,1 0 1 0 0,-1-1 0 0 0,1 1-1 0 0,0-1 1 0 0,0 0-1 0 0,0 0 1 0 0,0 1 0 0 0,0-1-1 0 0,1 0 1 0 0,-1-1-1 0 0,1 1 1 0 0,-1 0 0 0 0,1-1-1 0 0,-1 0 1 0 0,4 2-1 0 0,37 12 145 0 0,1-3 0 0 0,1-1 0 0 0,59 7 0 0 0,139 2 1056 0 0,-190-17-1204 0 0,31 0 107 0 0,0-4-1 0 0,-1-4 1 0 0,123-22-1 0 0,238-86 492 0 0,-376 93-453 0 0,119-16 1 0 0,73 7 8 0 0,-143 18-194 0 0,679-33 75 0 0,-563 30 11 0 0,248-46 0 0 0,54-1 425 0 0,-454 54-375 0 0,75-9 11 0 0,-2-7-1 0 0,249-69 1 0 0,-360 79-166 0 0,393-136 1636 0 0,-416 141-1627 0 0,0 1 0 0 0,1 1 0 0 0,0 1 1 0 0,0 1-1 0 0,0 1 0 0 0,0 1 0 0 0,1 0 0 0 0,-1 2 0 0 0,0 0 0 0 0,1 2 0 0 0,-1 0 0 0 0,30 8 0 0 0,-14-3-5 0 0,-10 0 73 0 0,0-1 0 0 0,0-2 1 0 0,0-1-1 0 0,1-1 0 0 0,47-3 1 0 0,-56-1 127 0 0,1 2 1 0 0,-1 0-1 0 0,26 4 1 0 0,25 1-2062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8.9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 1 5065 0 0,'-7'0'1560'0'0,"3"0"-701"0"0,-1 0 1 0 0,0 0-1 0 0,0 0 1 0 0,0 1 0 0 0,0 0-1 0 0,1 0 1 0 0,-6 1-1 0 0,9-1-828 0 0,1-1 0 0 0,-1 0 0 0 0,1 0 0 0 0,-1 1 0 0 0,1-1 0 0 0,-1 1-1 0 0,1-1 1 0 0,-1 0 0 0 0,1 1 0 0 0,-1-1 0 0 0,1 1 0 0 0,-1-1 0 0 0,1 1 0 0 0,0-1-1 0 0,-1 1 1 0 0,1-1 0 0 0,0 1 0 0 0,0 0 0 0 0,-1-1 0 0 0,1 1 0 0 0,0-1-1 0 0,0 1 1 0 0,0 1 0 0 0,0 0-161 0 0,0 0 0 0 0,0-1-1 0 0,1 1 1 0 0,-1 0 0 0 0,1 0-1 0 0,0 0 1 0 0,-1-1 0 0 0,1 1-1 0 0,0 0 1 0 0,0-1 0 0 0,0 1-1 0 0,1 1 1 0 0,4 4-153 0 0,0 0 0 0 0,0-1-1 0 0,0 0 1 0 0,1 0 0 0 0,0 0 0 0 0,10 6 0 0 0,8 6-65 0 0,-4 0 348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39.5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74 201 456 0 0,'-3'-3'188'0'0,"1"0"0"0"0,0-1-1 0 0,0 1 1 0 0,0 0 0 0 0,0-1-1 0 0,1 0 1 0 0,-1 1 0 0 0,1-1-1 0 0,0 0 1 0 0,0 0 0 0 0,-1-6 0 0 0,1 5 166 0 0,0 0 1 0 0,0 0 0 0 0,0 1 0 0 0,-1-1-1 0 0,0 0 1 0 0,-4-7 0 0 0,5 10-203 0 0,0 1 0 0 0,0 0 0 0 0,0 0 0 0 0,-1 0 0 0 0,1 0 0 0 0,0 0 0 0 0,-1 0 0 0 0,1 0 0 0 0,0 0 0 0 0,-1 0 0 0 0,1 1 0 0 0,-1-1 0 0 0,-2 0 0 0 0,-12-1 5955 0 0,16 6-5840 0 0,-1 7-179 0 0,1 0 0 0 0,0-1-1 0 0,1 1 1 0 0,0 0 0 0 0,4 16 0 0 0,20 61-41 0 0,-5-19-48 0 0,-17-55-7 0 0,-2-8-8 0 0,0-1 1 0 0,0 0-1 0 0,0 0 1 0 0,1 0 0 0 0,0 0-1 0 0,0 0 1 0 0,0 0-1 0 0,0 0 1 0 0,5 6-1 0 0,-6-10 11 0 0,-1-1-1 0 0,0 0 0 0 0,0 0 0 0 0,0 0 1 0 0,0 0-1 0 0,0 0 0 0 0,1 0 0 0 0,-1 1 0 0 0,0-1 1 0 0,0 0-1 0 0,0 0 0 0 0,1 0 0 0 0,-1 0 1 0 0,0 0-1 0 0,0 0 0 0 0,0 0 0 0 0,1 0 1 0 0,-1 0-1 0 0,0 0 0 0 0,0 0 0 0 0,1 0 0 0 0,-1 0 1 0 0,0 0-1 0 0,0 0 0 0 0,0 0 0 0 0,1 0 1 0 0,-1 0-1 0 0,0 0 0 0 0,0 0 0 0 0,0 0 1 0 0,1 0-1 0 0,-1-1 0 0 0,0 1 0 0 0,0 0 0 0 0,0 0 1 0 0,0 0-1 0 0,1 0 0 0 0,-1 0 0 0 0,0 0 1 0 0,0-1-1 0 0,0 1 0 0 0,0 0 0 0 0,1 0 1 0 0,5-14-301 0 0,1-15-551 0 0,-4-5-271 0 0,0-55-1 0 0,-4 67 978 0 0,1 0 1 0 0,1-1-1 0 0,1 1 0 0 0,1-1 0 0 0,1 1 0 0 0,8-28 0 0 0,-10 46 234 0 0,-1 0-1 0 0,1 1 1 0 0,-1-1-1 0 0,1 0 1 0 0,0 1-1 0 0,1-1 0 0 0,-1 1 1 0 0,1 0-1 0 0,-1-1 1 0 0,1 1-1 0 0,0 1 1 0 0,0-1-1 0 0,0 0 1 0 0,7-4-1 0 0,-8 6 17 0 0,1 1 1 0 0,-1-1-1 0 0,1 0 1 0 0,-1 1-1 0 0,0 0 1 0 0,1-1-1 0 0,-1 1 1 0 0,1 0-1 0 0,-1 0 1 0 0,1 0-1 0 0,-1 1 1 0 0,1-1-1 0 0,-1 1 1 0 0,1-1-1 0 0,-1 1 1 0 0,0 0-1 0 0,1 0 1 0 0,-1 0-1 0 0,0 0 1 0 0,0 0-1 0 0,0 0 1 0 0,0 1-1 0 0,0-1 1 0 0,0 1-1 0 0,3 3 1 0 0,7 6 43 0 0,0 1 0 0 0,-1 1 0 0 0,0 0 1 0 0,-1 1-1 0 0,-1 0 0 0 0,0 0 0 0 0,14 31 0 0 0,-7-6-320 0 0,-1 1 0 0 0,9 42-1 0 0,-18-57 48 0 0,0-7-24 0 0,-1 0 1 0 0,-1 0-1 0 0,-1 1 0 0 0,-1-1 1 0 0,0 1-1 0 0,-2 26 1 0 0,-5-33 270 0 0,1-10-565 0 0,3-9-1857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0.0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33 4145 0 0,'-2'-1'177'0'0,"1"0"1"0"0,0 0 0 0 0,0 0-1 0 0,0 0 1 0 0,0 0-1 0 0,0 0 1 0 0,0 0-1 0 0,0 0 1 0 0,0-1 0 0 0,0 1-1 0 0,1 0 1 0 0,-1 0-1 0 0,0-1 1 0 0,1 1-1 0 0,-1-1 1 0 0,1 1 0 0 0,-1 0-1 0 0,4-11 3701 0 0,12 18-2025 0 0,3 10-1417 0 0,0 1-1 0 0,-1 1 1 0 0,-1 0-1 0 0,-1 1 1 0 0,-1 1-1 0 0,14 24 1 0 0,-10-16-234 0 0,2 4-116 0 0,-11-17-16 0 0,1 0 1 0 0,0 0-1 0 0,0-1 0 0 0,2-1 1 0 0,0 1-1 0 0,0-2 0 0 0,17 14 1 0 0,-28-32-262 0 0,0 0 0 0 0,0 1 1 0 0,0-1-1 0 0,-1 0 0 0 0,0-9 0 0 0,-8-72-790 0 0,-1-33 818 0 0,9 117 173 0 0,0 1 1 0 0,0 0-1 0 0,0-1 0 0 0,1 1 0 0 0,-1-1 1 0 0,1 1-1 0 0,-1 0 0 0 0,1-1 0 0 0,0 1 1 0 0,1-3-1 0 0,-1 4 23 0 0,-1 0 0 0 0,1 1 0 0 0,-1-1 0 0 0,1 0 0 0 0,-1 1 1 0 0,1-1-1 0 0,0 0 0 0 0,-1 1 0 0 0,1-1 0 0 0,0 1 0 0 0,0-1 0 0 0,0 1 0 0 0,-1-1 1 0 0,1 1-1 0 0,0 0 0 0 0,0-1 0 0 0,0 1 0 0 0,0 0 0 0 0,1 0 0 0 0,1 0 66 0 0,0 0-1 0 0,1 1 1 0 0,-1-1-1 0 0,0 1 1 0 0,0 0-1 0 0,0 0 1 0 0,0 0-1 0 0,0 0 1 0 0,0 0-1 0 0,0 1 1 0 0,-1 0-1 0 0,1-1 1 0 0,0 1-1 0 0,3 3 1 0 0,9 9-258 0 0,0 1 0 0 0,0 0 0 0 0,-2 1 0 0 0,0 1 1 0 0,20 33-1 0 0,-16-23-1864 0 0,-6-11-3135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0.4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77 3225 0 0,'-2'-5'19'0'0,"-12"-35"532"0"0,14 39-437 0 0,-1 0 0 0 0,1 0-1 0 0,0 0 1 0 0,-1 0 0 0 0,1 0 0 0 0,0 0-1 0 0,0 0 1 0 0,0 0 0 0 0,0 0 0 0 0,0 0 0 0 0,0 0-1 0 0,0 0 1 0 0,0 0 0 0 0,0 0 0 0 0,1 0-1 0 0,-1 0 1 0 0,0 0 0 0 0,1 0 0 0 0,-1 0 0 0 0,0 0-1 0 0,1 0 1 0 0,-1 1 0 0 0,1-1 0 0 0,0 0-1 0 0,-1 0 1 0 0,1 0 0 0 0,0 1 0 0 0,-1-1 0 0 0,1 0-1 0 0,0 1 1 0 0,0-1 0 0 0,0 0 0 0 0,-1 1-1 0 0,1-1 1 0 0,1 0 0 0 0,0 1 51 0 0,-1 1 0 0 0,0-1 0 0 0,1 0 1 0 0,-1 0-1 0 0,1 1 0 0 0,-1-1 0 0 0,0 0 0 0 0,0 1 0 0 0,1-1 0 0 0,-1 1 0 0 0,0 0 1 0 0,0-1-1 0 0,1 1 0 0 0,-1 0 0 0 0,0 0 0 0 0,0 0 0 0 0,0 0 0 0 0,0 0 0 0 0,1 1 1 0 0,20 24 1296 0 0,-19-21-1166 0 0,15 15 32 0 0,2-1 1 0 0,-1 0-1 0 0,2-2 0 0 0,0 0 0 0 0,2-2 0 0 0,-1 0 1 0 0,29 13-1 0 0,-29-16-372 0 0,17 16-1426 0 0,-21-14-3608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0.7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12 338 1376 0 0,'-3'-6'787'0'0,"1"0"0"0"0,0-1 1 0 0,1 1-1 0 0,-1 0 0 0 0,1-1 0 0 0,1 1 0 0 0,-1-1 0 0 0,2-9 0 0 0,5-57 1893 0 0,-5 61-2212 0 0,1-1-407 0 0,-1 0-1 0 0,2 0 1 0 0,0 0 0 0 0,0 0 0 0 0,1 1 0 0 0,1 0 0 0 0,0-1-1 0 0,1 2 1 0 0,0-1 0 0 0,0 1 0 0 0,1 0 0 0 0,10-11 0 0 0,-5 6-121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2.3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116 5 5529 0 0,'-17'-3'1625'0'0,"-10"1"750"0"0,23 3-2185 0 0,1 0 0 0 0,-1 0 0 0 0,1 0 0 0 0,0 0 0 0 0,0 0 0 0 0,-1 1 0 0 0,1-1 1 0 0,0 1-1 0 0,0 0 0 0 0,0 0 0 0 0,1 0 0 0 0,-1 0 0 0 0,0 1 0 0 0,1-1 0 0 0,-1 1 0 0 0,1-1 1 0 0,-2 5-1 0 0,1-3-66 0 0,1 1 1 0 0,0 0-1 0 0,0 0 1 0 0,0 0-1 0 0,1 0 1 0 0,-1 0-1 0 0,1 0 1 0 0,0 0-1 0 0,1 0 1 0 0,-1 8-1 0 0,3 10-80 0 0,0-1 0 0 0,1 1 0 0 0,1-1 0 0 0,10 28 0 0 0,-11-36 24 0 0,10 37-113 0 0,-7-22-57 0 0,1-2 0 0 0,2 1-1 0 0,0-1 1 0 0,19 37 0 0 0,-26-62 87 0 0,-1 0-1 0 0,0 1 1 0 0,1-1-1 0 0,0 0 0 0 0,0 0 1 0 0,-1 0-1 0 0,1 0 1 0 0,0 0-1 0 0,3 2 0 0 0,-4-4-1 0 0,0 1 0 0 0,0-1 0 0 0,0 0 0 0 0,-1 1 0 0 0,1-1 0 0 0,0 0 0 0 0,0 1 0 0 0,0-1 0 0 0,0 0-1 0 0,0 0 1 0 0,0 0 0 0 0,0 0 0 0 0,0 0 0 0 0,0 0 0 0 0,0 0 0 0 0,0 0 0 0 0,-1 0 0 0 0,1 0 0 0 0,1-1-1 0 0,1 0-56 0 0,-1-1-1 0 0,0 1 1 0 0,0-1-1 0 0,0 0 0 0 0,0 1 1 0 0,-1-1-1 0 0,1 0 0 0 0,0 0 1 0 0,-1 0-1 0 0,1 0 0 0 0,-1 0 1 0 0,0-1-1 0 0,0 1 0 0 0,0 0 1 0 0,0-1-1 0 0,0 1 0 0 0,0-1 1 0 0,0-2-1 0 0,3-9-332 0 0,-1-1-1 0 0,-1 1 1 0 0,0-1 0 0 0,-1 0-1 0 0,-1 0 1 0 0,0 0 0 0 0,-1 1-1 0 0,-3-21 1 0 0,-6-13-485 0 0,-19-56 0 0 0,3 16 2972 0 0,26 87-1952 0 0,0 1 1 0 0,0-1-1 0 0,-1 1 1 0 0,1-1-1 0 0,0 1 1 0 0,0-1-1 0 0,-1 1 1 0 0,1-1-1 0 0,0 1 1 0 0,0-1-1 0 0,0 0 1 0 0,0 1-1 0 0,0-1 1 0 0,0 1-1 0 0,0-1 1 0 0,0 1-1 0 0,0-1 1 0 0,0 0-1 0 0,0 1 0 0 0,0-1 1 0 0,1 1-1 0 0,-1-1 1 0 0,0 1-1 0 0,0-1 1 0 0,1 1-1 0 0,-1-1 1 0 0,0 1-1 0 0,0-1 1 0 0,1 1-1 0 0,-1-1 1 0 0,1 1-1 0 0,-1-1 1 0 0,0 1-1 0 0,1 0 1 0 0,-1-1-1 0 0,1 1 1 0 0,1 0 43 0 0,0 0 1 0 0,-1 0 0 0 0,1 0-1 0 0,-1 1 1 0 0,1-1 0 0 0,-1 0 0 0 0,1 1-1 0 0,-1-1 1 0 0,1 1 0 0 0,-1 0-1 0 0,1 0 1 0 0,1 1 0 0 0,39 30 1151 0 0,-13-3-888 0 0,-1 1 0 0 0,34 51 0 0 0,17 19-4467 0 0,-55-74-1325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2.7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27 2761 0 0,'-8'-5'1431'0'0,"-31"-12"2656"0"0,37 16-3807 0 0,0 0 0 0 0,1 1-1 0 0,-1-1 1 0 0,0 1 0 0 0,0 0-1 0 0,1-1 1 0 0,-1 1-1 0 0,0 0 1 0 0,0 0 0 0 0,0 0-1 0 0,0 0 1 0 0,1 0 0 0 0,-1 1-1 0 0,0-1 1 0 0,0 0 0 0 0,1 1-1 0 0,-1 0 1 0 0,0-1 0 0 0,-2 2-1 0 0,4-1-165 0 0,-1-1-1 0 0,1 1 1 0 0,0 0 0 0 0,-1-1-1 0 0,1 1 1 0 0,0-1-1 0 0,-1 1 1 0 0,1 0 0 0 0,0 0-1 0 0,0-1 1 0 0,-1 1-1 0 0,1 0 1 0 0,0-1 0 0 0,0 1-1 0 0,0 0 1 0 0,0 0-1 0 0,0-1 1 0 0,0 1 0 0 0,0 0-1 0 0,0 0 1 0 0,1-1-1 0 0,-1 1 1 0 0,0 0 0 0 0,0 0-1 0 0,1-1 1 0 0,-1 1-1 0 0,0 0 1 0 0,1 0 0 0 0,13 23 993 0 0,-11-19-821 0 0,21 28 240 0 0,2 0 0 0 0,1-2 1 0 0,36 32-1 0 0,32 37-92 0 0,-65-65-772 0 0,53 62 661 0 0,-23-36-6430 0 0,-28-33-332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3.0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69 210 3393 0 0,'2'3'147'0'0,"0"1"1"0"0,0-1-1 0 0,0 1 1 0 0,1-1-1 0 0,-1 0 1 0 0,1 0-1 0 0,0-1 1 0 0,0 1 0 0 0,5 4-1 0 0,3 2 752 0 0,27 33 1494 0 0,-18-21-575 0 0,38 34 0 0 0,-57-54-1782 0 0,0 0-1 0 0,0 0 1 0 0,0 0 0 0 0,0-1-1 0 0,0 1 1 0 0,0 0 0 0 0,1 0-1 0 0,-1 0 1 0 0,0-1 0 0 0,1 1-1 0 0,-1-1 1 0 0,1 1 0 0 0,-1-1-1 0 0,0 0 1 0 0,1 1 0 0 0,-1-1-1 0 0,1 0 1 0 0,-1 0 0 0 0,1 0-1 0 0,-1 0 1 0 0,1 0 0 0 0,-1 0 0 0 0,1-1-1 0 0,1 0 1 0 0,-1 0-7 0 0,-1 0 0 0 0,1 0 0 0 0,-1-1 1 0 0,1 1-1 0 0,-1 0 0 0 0,0-1 0 0 0,0 1 0 0 0,0-1 0 0 0,0 0 1 0 0,0 1-1 0 0,0-1 0 0 0,0 0 0 0 0,0 0 0 0 0,-1 1 1 0 0,1-1-1 0 0,0-2 0 0 0,1-8 186 0 0,0-1-1 0 0,0 1 1 0 0,-1-1 0 0 0,-1-17 0 0 0,-1 15-158 0 0,0 1 0 0 0,-1 0 0 0 0,-1 0 1 0 0,0 0-1 0 0,0 0 0 0 0,-2 1 0 0 0,0-1 0 0 0,0 1 1 0 0,-1 0-1 0 0,-1 0 0 0 0,-13-17 0 0 0,15 22-31 0 0,-1 1 0 0 0,0 0 0 0 0,-1 0 0 0 0,0 0 0 0 0,0 1 0 0 0,0 0 0 0 0,-1 1 0 0 0,0 0 0 0 0,0 0 0 0 0,0 0 0 0 0,0 1 0 0 0,-1 0 0 0 0,0 1 0 0 0,0 0 0 0 0,0 0 0 0 0,0 1 0 0 0,0 0 0 0 0,-16 0 0 0 0,22 1-59 0 0,1 1 1 0 0,-1 0-1 0 0,1 0 1 0 0,-1 0-1 0 0,1 0 0 0 0,-1 1 1 0 0,1-1-1 0 0,-1 1 1 0 0,1 0-1 0 0,0-1 0 0 0,-1 1 1 0 0,1 0-1 0 0,0 0 1 0 0,-1 0-1 0 0,1 1 0 0 0,0-1 1 0 0,0 1-1 0 0,0-1 1 0 0,0 1-1 0 0,0-1 1 0 0,1 1-1 0 0,-1 0 0 0 0,0 0 1 0 0,-1 3-1 0 0,-1 9-947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3.4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 7 10594 0 0,'-4'0'253'0'0,"-26"-6"2493"0"0,29 6-2560 0 0,0 0 1 0 0,1 0-1 0 0,-1 0 1 0 0,0-1-1 0 0,0 1 1 0 0,0 0-1 0 0,0 0 1 0 0,0 0-1 0 0,1 0 1 0 0,-1 1-1 0 0,0-1 1 0 0,0 0-1 0 0,0 0 1 0 0,0 0-1 0 0,1 1 1 0 0,-1-1-1 0 0,0 0 1 0 0,0 1-1 0 0,1-1 1 0 0,-1 0-1 0 0,0 1 1 0 0,1-1-1 0 0,-1 1 1 0 0,0 0-1 0 0,1-1 0 0 0,-2 1 1 0 0,4 3-7 0 0,0 0 0 0 0,-1-1 0 0 0,1 0 0 0 0,1 1 0 0 0,-1-1 0 0 0,0 0 0 0 0,1 0 0 0 0,-1 0 0 0 0,1 0 0 0 0,0-1 0 0 0,6 5 0 0 0,-4-2 31 0 0,105 102 37 0 0,-32-28-1245 0 0,128 99-1 0 0,-178-157-354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3.7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14 448 6913 0 0,'-2'-6'140'0'0,"0"0"-1"0"0,0 0 0 0 0,0 0 0 0 0,1 0 0 0 0,0 0 0 0 0,0 0 0 0 0,0 0 0 0 0,1 0 0 0 0,1-11 0 0 0,-2-1 65 0 0,-1-29 1570 0 0,7-75 0 0 0,-2 100-1650 0 0,0 1 1 0 0,1 1 0 0 0,1-1-1 0 0,1 1 1 0 0,1 0-1 0 0,10-21 1 0 0,-17 40-144 0 0,1 0 0 0 0,-1-1 0 0 0,1 1 0 0 0,-1 0 0 0 0,1-1 0 0 0,0 1 0 0 0,0 0 0 0 0,-1 0 0 0 0,1-1-1 0 0,0 1 1 0 0,0 0 0 0 0,0 0 0 0 0,0 0 0 0 0,0 0 0 0 0,1 0 0 0 0,-1 1 0 0 0,0-1 0 0 0,0 0 0 0 0,1 0 0 0 0,-1 1 0 0 0,0-1 0 0 0,1 1 0 0 0,-1-1 0 0 0,1 1 0 0 0,-1 0 0 0 0,0-1-1 0 0,1 1 1 0 0,-1 0 0 0 0,1 0 0 0 0,-1 0 0 0 0,1 0 0 0 0,-1 0 0 0 0,1 1 0 0 0,-1-1 0 0 0,1 0 0 0 0,-1 0 0 0 0,0 1 0 0 0,1-1 0 0 0,-1 1 0 0 0,2 0 0 0 0,3 8 19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02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1139 1001 2761 0 0,'-1'2'271'0'0,"1"-1"-140"0"0,-1 0 0 0 0,1 0 1 0 0,0 0-1 0 0,0 0 0 0 0,-1 0 1 0 0,1 0-1 0 0,0 0 0 0 0,-1-1 1 0 0,1 1-1 0 0,-1 0 0 0 0,1 0 0 0 0,-1 0 1 0 0,0 0-1 0 0,1-1 0 0 0,-1 1 1 0 0,0 0-1 0 0,0-1 0 0 0,1 1 1 0 0,-1 0-1 0 0,0-1 0 0 0,0 1 1 0 0,0-1-1 0 0,0 1 0 0 0,0-1 1 0 0,0 0-1 0 0,1 1 0 0 0,-1-1 0 0 0,0 0 1 0 0,0 0-1 0 0,0 0 0 0 0,0 1 1 0 0,0-1-1 0 0,0 0 0 0 0,0 0 1 0 0,0 0-1 0 0,0-1 0 0 0,0 1 1 0 0,0 0-1 0 0,0 0 0 0 0,0 0 1 0 0,0-1-1 0 0,0 1 0 0 0,0-1 0 0 0,0 1 1 0 0,0-1-1 0 0,0 1 0 0 0,0-1 1 0 0,-1 0-1 0 0,-9-6 671 0 0,0 0 1 0 0,1 0-1 0 0,-1-1 1 0 0,-17-18-1 0 0,-5-4 250 0 0,-116-84 1668 0 0,-118-103-821 0 0,2-78-1435 0 0,133 139-661 0 0,106 128-92 0 0,-42-35 0 0 0,50 48-1496 0 0,-33-20 1 0 0,33 25-3867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4.1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220 149 2761 0 0,'-20'-8'1339'0'0,"-1"1"0"0"0,-38-8 1 0 0,51 14-989 0 0,0-1 1 0 0,0 2 0 0 0,1-1 0 0 0,-1 1 0 0 0,0 0 0 0 0,0 1 0 0 0,0-1 0 0 0,1 2 0 0 0,-1-1 0 0 0,0 1 0 0 0,-8 3 0 0 0,15-4-244 0 0,-1 0 0 0 0,1 0-1 0 0,0 0 1 0 0,0 0 0 0 0,0 0-1 0 0,0 0 1 0 0,0 0 0 0 0,0 1 0 0 0,0-1-1 0 0,0 0 1 0 0,0 0 0 0 0,0 1-1 0 0,1-1 1 0 0,-1 1 0 0 0,1-1-1 0 0,-1 1 1 0 0,1-1 0 0 0,-1 1-1 0 0,1-1 1 0 0,0 1 0 0 0,0-1 0 0 0,0 1-1 0 0,0-1 1 0 0,0 1 0 0 0,0-1-1 0 0,0 1 1 0 0,0-1 0 0 0,0 1-1 0 0,1-1 1 0 0,-1 1 0 0 0,1-1-1 0 0,-1 1 1 0 0,1-1 0 0 0,1 3 0 0 0,2 7 274 0 0,1-1 0 0 0,1 1 1 0 0,7 11-1 0 0,-12-21-337 0 0,16 24 162 0 0,0-1-1 0 0,1-1 0 0 0,34 32 1 0 0,-42-45-240 0 0,1-1 0 0 0,0 0 0 0 0,0 0 0 0 0,0-1 1 0 0,1-1-1 0 0,1 0 0 0 0,-1-1 0 0 0,1 0 0 0 0,22 6 1 0 0,-31-10-12 0 0,1-1 1 0 0,0-1-1 0 0,0 1 1 0 0,0 0-1 0 0,0-1 1 0 0,0 0-1 0 0,0 0 0 0 0,0-1 1 0 0,0 0-1 0 0,-1 1 1 0 0,1-1-1 0 0,0-1 1 0 0,0 1-1 0 0,-1-1 1 0 0,1 0-1 0 0,-1 0 1 0 0,1 0-1 0 0,-1-1 1 0 0,0 1-1 0 0,0-1 1 0 0,0 0-1 0 0,0 0 1 0 0,0-1-1 0 0,-1 1 1 0 0,0-1-1 0 0,1 1 1 0 0,2-7-1 0 0,-2 4-10 0 0,0 0 1 0 0,-1-1-1 0 0,0 1 0 0 0,-1-1 0 0 0,1 0 0 0 0,-1 0 1 0 0,-1 1-1 0 0,1-1 0 0 0,-1-1 0 0 0,0 1 0 0 0,-1 0 1 0 0,0 0-1 0 0,0 0 0 0 0,0 0 0 0 0,-1 0 1 0 0,0-1-1 0 0,0 1 0 0 0,-4-8 0 0 0,0 1-48 0 0,-1-1-1 0 0,-1 2 1 0 0,-1-1-1 0 0,0 1 1 0 0,0 0-1 0 0,-1 1 1 0 0,-19-21-1 0 0,7 12 36 0 0,-1 1 0 0 0,0 1 0 0 0,-28-18 0 0 0,43 32 8 0 0,1 1 1 0 0,-1 0-1 0 0,0 1 0 0 0,0-1 0 0 0,0 1 1 0 0,-14-3-1 0 0,-8 4-3518 0 0,11 6-525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4.4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107 1 6913 0 0,'-29'4'1594'0'0,"-13"3"3518"0"0,39-6-4935 0 0,1-1 0 0 0,0 1 1 0 0,0 0-1 0 0,0 0 0 0 0,0 0 0 0 0,0 0 1 0 0,0 0-1 0 0,0 0 0 0 0,0 0 1 0 0,0 1-1 0 0,0-1 0 0 0,1 1 1 0 0,-1-1-1 0 0,-1 3 0 0 0,2-2-107 0 0,0 0 1 0 0,1 0-1 0 0,-1 1 0 0 0,0-1 0 0 0,1 0 0 0 0,0 0 1 0 0,0 0-1 0 0,-1 1 0 0 0,1-1 0 0 0,1 0 0 0 0,-1 1 0 0 0,0-1 1 0 0,0 0-1 0 0,1 0 0 0 0,-1 0 0 0 0,1 1 0 0 0,0-1 1 0 0,0 0-1 0 0,0 0 0 0 0,2 3 0 0 0,25 42 622 0 0,-27-45-644 0 0,31 37 122 0 0,2-2-1 0 0,1-1 1 0 0,2-2 0 0 0,43 31-1 0 0,-50-41-105 0 0,73 53-796 0 0,-53-41-5400 0 0,-34-25 722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4.8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4 422 5065 0 0,'-1'-11'418'0'0,"0"1"1"0"0,0-1-1 0 0,1 0 1 0 0,0 1-1 0 0,4-21 0 0 0,-1-4 79 0 0,-1 1-214 0 0,-2 4-79 0 0,2 1 0 0 0,1 0 1 0 0,1 0-1 0 0,2 0 0 0 0,12-40 1 0 0,-17 66-248 0 0,0 0 1 0 0,1 0 0 0 0,-1 1 0 0 0,0-1 0 0 0,1 0-1 0 0,0 0 1 0 0,0 1 0 0 0,0-1 0 0 0,0 1 0 0 0,0 0-1 0 0,0 0 1 0 0,0 0 0 0 0,1 0 0 0 0,-1 0 0 0 0,1 0-1 0 0,0 0 1 0 0,-1 1 0 0 0,1-1 0 0 0,0 1-1 0 0,0 0 1 0 0,0 0 0 0 0,6-1 0 0 0,10-2 42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5.1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17 178 3225 0 0,'-17'3'5415'0'0,"24"7"-3269"0"0,31 27 268 0 0,78 60 1 0 0,-103-87-2261 0 0,1-1 0 0 0,0 0-1 0 0,0-1 1 0 0,0-1 0 0 0,1 0 0 0 0,0-1 0 0 0,0-1 0 0 0,1 0 0 0 0,0-1 0 0 0,31 4 0 0 0,-41-8-280 0 0,0 0 0 0 0,1 0-1 0 0,-1 0 1 0 0,0 0 0 0 0,1-1 0 0 0,-1 0 0 0 0,0-1 0 0 0,0 1 0 0 0,1-1 0 0 0,-1 0 0 0 0,-1-1 0 0 0,1 0 0 0 0,0 0 0 0 0,-1 0-1 0 0,1 0 1 0 0,-1-1 0 0 0,0 0 0 0 0,0 0 0 0 0,0 0 0 0 0,-1-1 0 0 0,1 1 0 0 0,-1-1 0 0 0,0 0 0 0 0,-1-1 0 0 0,1 1 0 0 0,-1-1 0 0 0,0 1-1 0 0,-1-1 1 0 0,1 0 0 0 0,-1 0 0 0 0,0 0 0 0 0,0 0 0 0 0,-1 0 0 0 0,0-1 0 0 0,0 1 0 0 0,0-13 0 0 0,-3-2-236 0 0,0 0 1 0 0,-1 0 0 0 0,-2 0 0 0 0,0 1-1 0 0,-11-31 1 0 0,-9-34 1452 0 0,24 85-1033 0 0,1 0 0 0 0,0-1 0 0 0,0 1 0 0 0,0-1-1 0 0,0 1 1 0 0,0-1 0 0 0,0 1 0 0 0,0 0-1 0 0,0-1 1 0 0,0 1 0 0 0,0-1 0 0 0,0 1 0 0 0,0-1-1 0 0,0 1 1 0 0,0 0 0 0 0,0-1 0 0 0,0 1-1 0 0,0-1 1 0 0,0 1 0 0 0,1 0 0 0 0,-1-1 0 0 0,0 1-1 0 0,0-1 1 0 0,0 1 0 0 0,1 0 0 0 0,-1-1-1 0 0,0 1 1 0 0,1 0 0 0 0,-1 0 0 0 0,0-1 0 0 0,1 1-1 0 0,-1 0 1 0 0,0 0 0 0 0,1-1 0 0 0,-1 1-1 0 0,1 0 1 0 0,18 1 1408 0 0,17 14 101 0 0,-4 4-1065 0 0,-1 1-1 0 0,0 1 1 0 0,27 26 0 0 0,10 16-2151 0 0,-2 2-4221 0 0,-46-45 1022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5.5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10594 0 0,'0'0'819'0'0,"4"20"300"0"0,-3-14-1207 0 0,1-1-1 0 0,0 1 1 0 0,0-1-1 0 0,0 1 1 0 0,1-1-1 0 0,0 0 1 0 0,0 0-1 0 0,0 0 1 0 0,1 0-1 0 0,0-1 1 0 0,-1 1-1 0 0,2-1 1 0 0,-1 0 0 0 0,0 0-1 0 0,1-1 1 0 0,0 1-1 0 0,0-1 1 0 0,0 0-1 0 0,0 0 1 0 0,6 2-1 0 0,0-1 89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5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39 2304 0 0,'-5'-2'177'0'0,"1"0"-1"0"0,-1 0 1 0 0,0 0-1 0 0,1-1 0 0 0,-9-5 1 0 0,10 6 151 0 0,0 0 1 0 0,0 0-1 0 0,0 0 1 0 0,-1 0-1 0 0,1 0 1 0 0,-1 1 0 0 0,1-1-1 0 0,-1 1 1 0 0,0 0-1 0 0,1 0 1 0 0,-8 0 0 0 0,11 1-255 0 0,-1 0 1 0 0,0 0 0 0 0,1 0 0 0 0,-1 0 0 0 0,0 0 0 0 0,0 0 0 0 0,1 0 0 0 0,-1 0 0 0 0,0 1-1 0 0,1-1 1 0 0,-1 0 0 0 0,0 1 0 0 0,1-1 0 0 0,-1 0 0 0 0,0 1 0 0 0,1-1 0 0 0,-1 1-1 0 0,1-1 1 0 0,-1 1 0 0 0,1-1 0 0 0,-1 1 0 0 0,1-1 0 0 0,-1 1 0 0 0,1 0 0 0 0,0-1 0 0 0,-1 1-1 0 0,1 1 1 0 0,-2 23 1560 0 0,14 24-79 0 0,-7-35-1433 0 0,1-2 0 0 0,0 1-1 0 0,1-1 1 0 0,0 0 0 0 0,1 0 0 0 0,1-1-1 0 0,18 20 1 0 0,-20-24-379 0 0,-1-1 1 0 0,1 0-1 0 0,1-1 0 0 0,-1 1 1 0 0,1-2-1 0 0,0 1 0 0 0,0-1 1 0 0,0 0-1 0 0,0-1 0 0 0,1 1 1 0 0,0-2-1 0 0,-1 1 0 0 0,15 1 0 0 0,-22-4 94 0 0,1 0-1 0 0,0 0 1 0 0,-1 0-1 0 0,1 0 1 0 0,0-1-1 0 0,-1 1 1 0 0,1 0-1 0 0,0-1 1 0 0,-1 1-1 0 0,1-1 1 0 0,-1 0-1 0 0,1 1 1 0 0,-1-1-1 0 0,1 0 0 0 0,-1 0 1 0 0,3-2-1 0 0,12-6-602 0 0,-15 9 833 0 0,0 0 0 0 0,0 0 0 0 0,0 0 0 0 0,0 1 0 0 0,0-1 0 0 0,0 0 0 0 0,0 1 0 0 0,0-1 0 0 0,0 0 0 0 0,0 1 0 0 0,0-1 0 0 0,0 1 0 0 0,0 0 0 0 0,0-1 0 0 0,0 1 1 0 0,0 0-1 0 0,-1-1 0 0 0,1 1 0 0 0,0 0 0 0 0,0 1 0 0 0,18 19 341 0 0,-17-18-288 0 0,16 23 191 0 0,24 46 0 0 0,6 9-1838 0 0,-31-65 666 0 0,-12-18 141 0 0,-7-12 88 0 0,-1 4 182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6.5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176 19 1376 0 0,'-1'-1'132'0'0,"0"0"0"0"0,0-1 0 0 0,0 1 0 0 0,0 0 0 0 0,0 0 0 0 0,0 0 0 0 0,0 0 0 0 0,-1 1 0 0 0,1-1 0 0 0,0 0 0 0 0,0 0 0 0 0,-1 1 0 0 0,1-1 0 0 0,-1 1 0 0 0,1-1-1 0 0,0 1 1 0 0,-1-1 0 0 0,1 1 0 0 0,-1 0 0 0 0,1 0 0 0 0,-1 0 0 0 0,1 0 0 0 0,-1 0 0 0 0,1 0 0 0 0,-1 0 0 0 0,1 1 0 0 0,-1-1 0 0 0,1 0 0 0 0,0 1 0 0 0,-1-1 0 0 0,1 1 0 0 0,-2 0 0 0 0,-3 1 217 0 0,1 0 0 0 0,0 1 0 0 0,0-1 0 0 0,0 1 0 0 0,0 0 0 0 0,1 1 0 0 0,-7 4 0 0 0,3 1-39 0 0,0 0 0 0 0,0 0 0 0 0,0 1 0 0 0,2 1 0 0 0,-1-1 0 0 0,1 1 0 0 0,1 0 0 0 0,0 0 0 0 0,0 0 0 0 0,1 1 0 0 0,0 0 0 0 0,-2 16 0 0 0,4-11-174 0 0,1 0 0 0 0,0-1 0 0 0,1 1 0 0 0,1 0 0 0 0,0 0 0 0 0,1-1 0 0 0,1 1 0 0 0,8 23 1 0 0,-3-11-103 0 0,21 61 103 0 0,-25-81-128 0 0,-1-1 1 0 0,2 1 0 0 0,-1-1 0 0 0,1 0 0 0 0,0-1-1 0 0,1 1 1 0 0,10 11 0 0 0,-14-18-18 0 0,-1 1-1 0 0,1 0 1 0 0,0-1-1 0 0,-1 0 1 0 0,1 1-1 0 0,0-1 1 0 0,0 0 0 0 0,0 0-1 0 0,0 0 1 0 0,0 0-1 0 0,0 0 1 0 0,0 0-1 0 0,0-1 1 0 0,0 1-1 0 0,1-1 1 0 0,-1 0 0 0 0,0 1-1 0 0,0-1 1 0 0,0 0-1 0 0,1 0 1 0 0,-1 0-1 0 0,4-1 1 0 0,-3 0-24 0 0,0-1 1 0 0,0 1-1 0 0,0-1 1 0 0,-1 0-1 0 0,1 0 0 0 0,0 1 1 0 0,0-2-1 0 0,-1 1 1 0 0,0 0-1 0 0,1-1 1 0 0,-1 1-1 0 0,0-1 0 0 0,3-3 1 0 0,2-6-82 0 0,-1 0 1 0 0,0 0-1 0 0,0 0 0 0 0,-1-1 1 0 0,-1 0-1 0 0,4-17 1 0 0,-5 11-64 0 0,-1 0 0 0 0,0-1 1 0 0,-2 1-1 0 0,0-1 0 0 0,-1 1 1 0 0,-2-1-1 0 0,1 1 0 0 0,-11-34 1 0 0,-6-8 581 0 0,-37-76 0 0 0,42 104 588 0 0,19 44 3000 0 0,14 29-3392 0 0,4-10-577 0 0,1-1 0 0 0,1-1 0 0 0,48 41 0 0 0,33 38-25 0 0,-73-65 141 0 0,-2 1 0 0 0,-2 2 0 0 0,-2 1 1 0 0,-1 1-1 0 0,-3 1 0 0 0,-2 1 0 0 0,-3 1 0 0 0,19 74 1 0 0,-32-82 9 0 0,-5-40-156 0 0,0 0 0 0 0,0 1 0 0 0,0-1 0 0 0,0 0 0 0 0,0 0 0 0 0,-1 0 0 0 0,1 0 0 0 0,-1 1 0 0 0,1-1 0 0 0,-1 0-1 0 0,0 0 1 0 0,0 0 0 0 0,0 0 0 0 0,0 0 0 0 0,0-1 0 0 0,-3 4 0 0 0,4-5-93 0 0,-1 1-1 0 0,0-1 1 0 0,1 0 0 0 0,-1 0-1 0 0,0 0 1 0 0,1 1-1 0 0,-1-1 1 0 0,0 0 0 0 0,1 0-1 0 0,-1 0 1 0 0,0 0 0 0 0,1 0-1 0 0,-1 0 1 0 0,0 0 0 0 0,0-1-1 0 0,1 1 1 0 0,-1 0-1 0 0,0 0 1 0 0,1 0 0 0 0,-1-1-1 0 0,0 1 1 0 0,1 0 0 0 0,-1-1-1 0 0,1 1 1 0 0,-1 0 0 0 0,1-1-1 0 0,-1 1 1 0 0,0-2-1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6.9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11 1840 0 0,'-1'-1'93'0'0,"1"0"-1"0"0,-1 0 0 0 0,0 0 1 0 0,0 1-1 0 0,0-1 1 0 0,0 0-1 0 0,0 1 0 0 0,0-1 1 0 0,0 0-1 0 0,0 1 0 0 0,0-1 1 0 0,0 1-1 0 0,0 0 0 0 0,0-1 1 0 0,-1 1-1 0 0,1 0 1 0 0,0-1-1 0 0,0 1 0 0 0,0 0 1 0 0,0 0-1 0 0,-1 0 0 0 0,1 0 1 0 0,0 0-1 0 0,0 1 0 0 0,0-1 1 0 0,0 0-1 0 0,-1 0 1 0 0,1 1-1 0 0,0-1 0 0 0,0 1 1 0 0,0-1-1 0 0,0 1 0 0 0,0-1 1 0 0,0 1-1 0 0,0 0 0 0 0,0 0 1 0 0,0-1-1 0 0,0 1 1 0 0,0 0-1 0 0,1 0 0 0 0,-1 0 1 0 0,0 0-1 0 0,0 1 0 0 0,-1 1 181 0 0,0-1 0 0 0,1 1 0 0 0,0-1 0 0 0,-1 1 0 0 0,1 0 0 0 0,0-1 0 0 0,0 1 0 0 0,1 0 0 0 0,-1 0 0 0 0,0 0 0 0 0,1 0-1 0 0,0 0 1 0 0,0 0 0 0 0,0-1 0 0 0,0 1 0 0 0,0 0 0 0 0,1 5 0 0 0,7 9 260 0 0,0 0 0 0 0,0 0-1 0 0,2-1 1 0 0,18 25 0 0 0,-6-10-142 0 0,86 115 653 0 0,-87-121-858 0 0,1-2-1 0 0,1-1 1 0 0,43 32 0 0 0,-64-52-179 0 0,30 18 136 0 0,-30-19-161 0 0,-1 0-1 0 0,1 0 1 0 0,-1 0-1 0 0,1-1 0 0 0,0 1 1 0 0,0 0-1 0 0,-1-1 0 0 0,1 1 1 0 0,0-1-1 0 0,0 0 0 0 0,0 1 1 0 0,-1-1-1 0 0,1 0 1 0 0,0 0-1 0 0,0 0 0 0 0,3-1 1 0 0,-4 0-76 0 0,0 0 0 0 0,-1 0 0 0 0,1 0 0 0 0,0 0 1 0 0,-1 0-1 0 0,1 0 0 0 0,0-1 0 0 0,-1 1 0 0 0,1 0 1 0 0,-1 0-1 0 0,0 0 0 0 0,1-1 0 0 0,-1 1 0 0 0,0 0 0 0 0,0-1 1 0 0,0 1-1 0 0,0 0 0 0 0,0-1 0 0 0,0 1 0 0 0,0 0 1 0 0,0 0-1 0 0,0-1 0 0 0,-2-1 0 0 0,-7-38-918 0 0,7 34 803 0 0,-1-3 444 0 0,-4-11 40 0 0,2-1 0 0 0,1 0 0 0 0,-4-37-1 0 0,8 53-197 0 0,0 0-1 0 0,0 1 0 0 0,1-1 0 0 0,-1 0 1 0 0,1 0-1 0 0,1 0 0 0 0,-1 1 1 0 0,1-1-1 0 0,0 1 0 0 0,0-1 1 0 0,1 1-1 0 0,-1 0 0 0 0,1 0 1 0 0,0 0-1 0 0,1 0 0 0 0,-1 0 1 0 0,1 1-1 0 0,0-1 0 0 0,4-3 1 0 0,-6 6-15 0 0,1 1 0 0 0,-1 0 1 0 0,0 0-1 0 0,0-1 1 0 0,0 1-1 0 0,1 1 1 0 0,-1-1-1 0 0,0 0 1 0 0,1 0-1 0 0,-1 1 1 0 0,1 0-1 0 0,-1-1 1 0 0,1 1-1 0 0,-1 0 1 0 0,1 0-1 0 0,-1 0 1 0 0,1 1-1 0 0,-1-1 1 0 0,1 1-1 0 0,2 0 1 0 0,4 2-599 0 0,0 0 0 0 0,-1 0 0 0 0,0 1 0 0 0,11 6 1 0 0,-2 0-4425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7.3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81 106 7370 0 0,'-14'-13'1281'0'0,"0"-2"1"0"0,2 1 0 0 0,-1-2 0 0 0,-14-32 2728 0 0,27 48-3966 0 0,12 6 1026 0 0,14 9-234 0 0,120 74 1267 0 0,-47-33-3842 0 0,-65-37-280 0 0,-11-7-4165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9:47.7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20 671 6449 0 0,'-1'1'33'0'0,"1"-1"-1"0"0,-1 0 0 0 0,0 0 1 0 0,1 0-1 0 0,-1 0 0 0 0,0 0 1 0 0,1 0-1 0 0,-1 0 0 0 0,1 0 1 0 0,-1 0-1 0 0,0 0 0 0 0,1 0 1 0 0,-1 0-1 0 0,0-1 0 0 0,1 1 0 0 0,-1 0 1 0 0,1 0-1 0 0,-1-1 0 0 0,1 1 1 0 0,-1 0-1 0 0,0-1 0 0 0,1 1 1 0 0,-1-1-1 0 0,1 1 0 0 0,0 0 1 0 0,-1-1-1 0 0,1 1 0 0 0,-1-1 1 0 0,1 0-1 0 0,0 1 0 0 0,-1-1 1 0 0,1 1-1 0 0,0-1 0 0 0,-1 1 1 0 0,1-1-1 0 0,0 0 0 0 0,0 1 1 0 0,0-1-1 0 0,0 1 0 0 0,0-1 0 0 0,0 0 1 0 0,0 1-1 0 0,0-2 0 0 0,1-33 1728 0 0,0 28-1428 0 0,5-42 791 0 0,2 1 0 0 0,3 0 0 0 0,1 1-1 0 0,23-56 1 0 0,-5 30-1102 0 0,74-126-1 0 0,-78 153-379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05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1614 1 456 0 0,'-10'5'1029'0'0,"0"1"0"0"0,0 1-1 0 0,-11 9 1 0 0,-48 52 186 0 0,30-27-490 0 0,-157 118 2922 0 0,63-55-1844 0 0,36-21-741 0 0,-136 107 1133 0 0,-356 275 182 0 0,518-405-2515 0 0,65-55-90 0 0,-80 72-190 0 0,55-38-4457 0 0,19-21-268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1:1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3722 257 5985 0 0,'-2'15'5714'0'0,"-1"-16"-5616"0"0,0-1 1 0 0,1 0 0 0 0,-1 1 0 0 0,0 0 0 0 0,0-1 0 0 0,0 1-1 0 0,0 0 1 0 0,0 1 0 0 0,0-1 0 0 0,0 1 0 0 0,0-1 0 0 0,0 1 0 0 0,0 0-1 0 0,0 0 1 0 0,0 0 0 0 0,-5 1 0 0 0,-5 1 74 0 0,-1 2-1 0 0,-21 7 1 0 0,23-7-17 0 0,-1 0-1 0 0,-22 4 0 0 0,-37 2 620 0 0,8-2-290 0 0,-73 2 1 0 0,116-10-461 0 0,1-1 1 0 0,0-1-1 0 0,-1 0 1 0 0,1-2-1 0 0,0 0 1 0 0,0-2-1 0 0,-34-13 1 0 0,-178-67 1194 0 0,72 30-493 0 0,-87-33-1062 0 0,199 75-41 0 0,-1 2-1 0 0,-1 3 1 0 0,-58-5 0 0 0,-33 11 523 0 0,-231 25 1 0 0,58 1 2030 0 0,37-9 204 0 0,209-7-2250 0 0,1 3-1 0 0,-71 20 0 0 0,91-16-131 0 0,0-3 0 0 0,-1-2 0 0 0,0-2 0 0 0,0-2 0 0 0,0-2 0 0 0,-68-5 0 0 0,62 0 373 0 0,-78 7 0 0 0,7 1-183 0 0,111-6-163 0 0,0-1 0 0 0,0 0 0 0 0,0-1 1 0 0,-19-4-1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1:55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6913 0 0,'-1'-2'609'0'0,"1"1"-481"0"0,0 0-664 0 0,0 0 215 0 0,0-2 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1:56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26 3225 0 0,'-23'-19'2625'0'0,"6"12"2031"0"0,21 8-4276 0 0,0 0 1 0 0,1 0-1 0 0,-1 0 0 0 0,0 0 0 0 0,0 1 0 0 0,0-1 0 0 0,0 1 0 0 0,-1 0 1 0 0,1 0-1 0 0,0 1 0 0 0,-1-1 0 0 0,1 1 0 0 0,4 5 0 0 0,40 44 1126 0 0,-21-14-992 0 0,-1 0 0 0 0,31 67-1 0 0,13 22-292 0 0,-2-37-115 0 0,-17-25-1723 0 0,-43-52-2690 0 0,0 0-1409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1:5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239 121 3193 0 0,'-3'-3'123'0'0,"-1"1"0"0"0,1 0 0 0 0,0 0 0 0 0,-1 0 1 0 0,1 0-1 0 0,-1 0 0 0 0,0 1 0 0 0,0-1 0 0 0,1 1 1 0 0,-1 0-1 0 0,0 0 0 0 0,0 1 0 0 0,0-1 0 0 0,0 1 1 0 0,0 0-1 0 0,0 0 0 0 0,0 0 0 0 0,0 0 0 0 0,0 1 0 0 0,0-1 1 0 0,0 1-1 0 0,0 0 0 0 0,0 1 0 0 0,0-1 0 0 0,1 1 1 0 0,-1-1-1 0 0,1 1 0 0 0,-1 0 0 0 0,1 0 0 0 0,-1 1 1 0 0,-3 3-1 0 0,-1 1 314 0 0,1 1 1 0 0,0-1-1 0 0,0 2 0 0 0,1-1 1 0 0,0 1-1 0 0,0 0 1 0 0,1 0-1 0 0,0 0 1 0 0,0 1-1 0 0,-5 18 1 0 0,-3 20-58 0 0,3 1 0 0 0,2-1 1 0 0,1 1-1 0 0,3 1 1 0 0,3 63-1 0 0,4-43 42 0 0,4-1 1 0 0,3 0-1 0 0,21 79 0 0 0,-19-102-239 0 0,3 0 0 0 0,2 0 0 0 0,1-2 0 0 0,3 0 0 0 0,49 76 0 0 0,-54-96-227 0 0,1-2 0 0 0,1 0 0 0 0,0-1 0 0 0,2-1-1 0 0,1-1 1 0 0,0-1 0 0 0,1 0 0 0 0,1-2 0 0 0,1-1 0 0 0,0 0-1 0 0,39 15 1 0 0,-48-24 56 0 0,0-2 0 0 0,1 0 0 0 0,0-1 0 0 0,0 0 1 0 0,0-1-1 0 0,0-1 0 0 0,0-1 0 0 0,1 0 0 0 0,-1-1 0 0 0,30-6 0 0 0,-23 2 66 0 0,0-1 0 0 0,0-1 0 0 0,-1-1 0 0 0,0 0 0 0 0,0-2 0 0 0,36-23 0 0 0,-44 22 10 0 0,1 0-1 0 0,-2-2 1 0 0,1 0-1 0 0,-2 0 1 0 0,0-1-1 0 0,0-1 1 0 0,-2 0 0 0 0,0 0-1 0 0,0-1 1 0 0,-1-1-1 0 0,-1 1 1 0 0,7-23 0 0 0,2-10 167 0 0,-3-1 1 0 0,-1-1 0 0 0,5-57 0 0 0,-9 38-153 0 0,-3 0 0 0 0,-3 0 0 0 0,-3 0 0 0 0,-3-1 0 0 0,-3 1 1 0 0,-3 1-1 0 0,-4-1 0 0 0,-24-78 0 0 0,30 125 44 0 0,-1 1 0 0 0,-2 1 0 0 0,0 0 0 0 0,-19-30 0 0 0,23 42-81 0 0,-1 0 1 0 0,0 0 0 0 0,-1 0 0 0 0,0 1 0 0 0,0 0-1 0 0,-1 1 1 0 0,0 0 0 0 0,0 0 0 0 0,-1 1 0 0 0,1 0 0 0 0,-13-5-1 0 0,-12-3-30 0 0,-1 2 0 0 0,0 2-1 0 0,0 1 1 0 0,-1 2 0 0 0,0 1-1 0 0,0 2 1 0 0,-1 1 0 0 0,-55 4-1 0 0,61 1-1731 0 0,0 2 0 0 0,0 1 0 0 0,-36 11-1 0 0,25-1-4900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1:5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0 306 1840 0 0,'9'-28'1075'0'0,"42"-110"2462"0"0,-44 123-3202 0 0,0 1-1 0 0,1 0 0 0 0,1 0 1 0 0,0 1-1 0 0,0 0 0 0 0,22-22 1 0 0,-29 33-304 0 0,0 0 0 0 0,0 0 0 0 0,1 0 0 0 0,-1 0 0 0 0,0 1 0 0 0,0-1 1 0 0,1 1-1 0 0,-1 0 0 0 0,1-1 0 0 0,0 1 0 0 0,-1 0 0 0 0,1 1 0 0 0,0-1 1 0 0,-1 0-1 0 0,1 1 0 0 0,0 0 0 0 0,3-1 0 0 0,-3 2 24 0 0,-1-1 0 0 0,0 1 0 0 0,1-1 0 0 0,-1 1 0 0 0,0 0 0 0 0,0 0-1 0 0,1 0 1 0 0,-1 0 0 0 0,0 1 0 0 0,0-1 0 0 0,0 0 0 0 0,-1 1 0 0 0,1-1 0 0 0,0 1 0 0 0,-1 0 0 0 0,3 2 0 0 0,1 3 103 0 0,0 1 0 0 0,-1-1 0 0 0,0 1 1 0 0,0 0-1 0 0,-1 0 0 0 0,0 0 0 0 0,-1 0 1 0 0,1 1-1 0 0,1 14 0 0 0,11 130 549 0 0,-10-79-272 0 0,28 132 0 0 0,-33-204-378 0 0,1 1 0 0 0,0 0 0 0 0,-1 0 0 0 0,1 0 1 0 0,0-1-1 0 0,1 1 0 0 0,-1-1 0 0 0,0 1 0 0 0,1-1 1 0 0,-1 1-1 0 0,1-1 0 0 0,0 0 0 0 0,0 0 1 0 0,0 1-1 0 0,0-1 0 0 0,0-1 0 0 0,0 1 0 0 0,4 2 1 0 0,-4-4-3 0 0,0 1 1 0 0,0-1-1 0 0,0 1 1 0 0,0-1 0 0 0,0 0-1 0 0,0 0 1 0 0,0 0-1 0 0,0 0 1 0 0,0-1 0 0 0,0 1-1 0 0,0 0 1 0 0,0-1-1 0 0,0 1 1 0 0,0-1 0 0 0,0 0-1 0 0,0 0 1 0 0,0 0-1 0 0,0 0 1 0 0,-1 0 0 0 0,1 0-1 0 0,0 0 1 0 0,-1 0-1 0 0,1-1 1 0 0,-1 1 0 0 0,3-3-1 0 0,10-12-82 0 0,0 0 0 0 0,-1-1-1 0 0,0 0 1 0 0,11-22 0 0 0,9-13-2814 0 0,-20 33-1966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0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 1 4145 0 0,'-35'10'220'0'0,"0"2"1"0"0,0 2 0 0 0,2 1-1 0 0,-1 1 1 0 0,-58 41-1 0 0,75-45-103 0 0,1 1 0 0 0,0 1 0 0 0,1 0 0 0 0,0 1 0 0 0,1 1 0 0 0,1 0 0 0 0,0 1 0 0 0,1 0 0 0 0,2 1 0 0 0,-1 1 0 0 0,-13 36 0 0 0,13-22-19 0 0,3 0 0 0 0,1 1 0 0 0,1 0 0 0 0,2 0 0 0 0,1 0 0 0 0,2 0 1 0 0,1 1-1 0 0,2-1 0 0 0,2 0 0 0 0,7 37 0 0 0,4-4-58 0 0,3-1 0 0 0,3-1 1 0 0,2-1-1 0 0,36 68 0 0 0,-43-101 58 0 0,2-1 0 0 0,1-1 0 0 0,2-1 0 0 0,0 0 1 0 0,2-1-1 0 0,1-2 0 0 0,1 0 0 0 0,1-2 0 0 0,0-1 0 0 0,2-1 0 0 0,43 25 0 0 0,-46-33 117 0 0,0 0 0 0 0,1-2 1 0 0,0-1-1 0 0,1-1 0 0 0,0-1 1 0 0,37 6-1 0 0,-43-11-58 0 0,0-1 0 0 0,1-1 0 0 0,-1-1 1 0 0,1-1-1 0 0,-1 0 0 0 0,1-2 0 0 0,-1-1 0 0 0,37-11 1 0 0,-46 11-77 0 0,-1 0 1 0 0,0-1-1 0 0,0 0 0 0 0,0-1 1 0 0,-1-1-1 0 0,0 1 1 0 0,0-2-1 0 0,-1 1 1 0 0,0-1-1 0 0,8-10 1 0 0,-6 5 39 0 0,0 0 0 0 0,-2-2 0 0 0,1 1 0 0 0,-2-1 0 0 0,0 0 0 0 0,8-21 0 0 0,0-13 259 0 0,-3 0 1 0 0,-1-1-1 0 0,8-87 0 0 0,-15 92-249 0 0,-2 1-1 0 0,-2-1 0 0 0,-2 0 1 0 0,-1 0-1 0 0,-3 1 1 0 0,-2-1-1 0 0,-13-47 0 0 0,13 68-96 0 0,-1-1-1 0 0,-1 1 0 0 0,-1 1 0 0 0,-1 0 0 0 0,-2 0 0 0 0,0 2 0 0 0,-1-1 0 0 0,-1 1 1 0 0,-1 1-1 0 0,-1 1 0 0 0,0 1 0 0 0,-2 0 0 0 0,-38-29 0 0 0,5 12 127 0 0,-1 3 0 0 0,-2 2 0 0 0,0 2 0 0 0,-78-26 0 0 0,107 46-276 0 0,0 1-1 0 0,-35-5 0 0 0,11 8-4470 0 0,11 4-960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1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2 165 4609 0 0,'0'-8'195'0'0,"-1"-1"-1"0"0,1 1 1 0 0,0-1 0 0 0,1 1-1 0 0,0-1 1 0 0,0 1 0 0 0,1-1-1 0 0,0 1 1 0 0,4-9 0 0 0,-4 7 4 0 0,0 5-69 0 0,-1-1 1 0 0,1 1-1 0 0,0-1 1 0 0,1 1-1 0 0,-1 0 1 0 0,1 0-1 0 0,0 0 1 0 0,4-4-1 0 0,-6 8-110 0 0,0 0-1 0 0,0 0 1 0 0,0 0 0 0 0,-1 0-1 0 0,1 1 1 0 0,0-1-1 0 0,0 0 1 0 0,1 1 0 0 0,-1-1-1 0 0,0 1 1 0 0,0-1 0 0 0,0 1-1 0 0,0-1 1 0 0,0 1-1 0 0,1 0 1 0 0,-1 0 0 0 0,0 0-1 0 0,0-1 1 0 0,0 1 0 0 0,1 0-1 0 0,-1 0 1 0 0,0 1-1 0 0,0-1 1 0 0,0 0 0 0 0,1 0-1 0 0,-1 1 1 0 0,0-1 0 0 0,0 0-1 0 0,0 1 1 0 0,0-1-1 0 0,0 1 1 0 0,0 0 0 0 0,0-1-1 0 0,0 1 1 0 0,0 0 0 0 0,0 0-1 0 0,0-1 1 0 0,0 1-1 0 0,0 0 1 0 0,0 0 0 0 0,-1 0-1 0 0,1 0 1 0 0,0 2 0 0 0,9 9-130 0 0,-1 0 0 0 0,0 1 0 0 0,-1 0 0 0 0,-1 0 0 0 0,0 1 0 0 0,7 18 0 0 0,25 96-296 0 0,-16-46 455 0 0,-12-46-40 0 0,-8-23 12 0 0,1 1 1 0 0,0-1 0 0 0,1 0-1 0 0,1 0 1 0 0,0-1-1 0 0,11 18 1 0 0,-16-29-23 0 0,-1 0 1 0 0,1-1-1 0 0,-1 1 1 0 0,1 0-1 0 0,-1-1 1 0 0,1 1 0 0 0,0 0-1 0 0,-1-1 1 0 0,1 1-1 0 0,0-1 1 0 0,-1 1-1 0 0,1-1 1 0 0,0 0-1 0 0,0 1 1 0 0,-1-1 0 0 0,1 0-1 0 0,0 1 1 0 0,0-1-1 0 0,0 0 1 0 0,0 0-1 0 0,0 0 1 0 0,-1 0-1 0 0,1 0 1 0 0,0 0 0 0 0,0 0-1 0 0,0 0 1 0 0,0 0-1 0 0,0 0 1 0 0,-1 0-1 0 0,1-1 1 0 0,0 1-1 0 0,0 0 1 0 0,0-1 0 0 0,-1 1-1 0 0,1 0 1 0 0,0-1-1 0 0,0 1 1 0 0,-1-1-1 0 0,1 1 1 0 0,0-1-1 0 0,-1 1 1 0 0,1-1 0 0 0,0 0-1 0 0,-1 1 1 0 0,1-1-1 0 0,-1 0 1 0 0,1 0-1 0 0,-1 1 1 0 0,0-1-1 0 0,1 0 1 0 0,-1-1 0 0 0,6-7 1 0 0,-2 0 0 0 0,1 0 1 0 0,3-14-1 0 0,-5 15 51 0 0,7-21 153 0 0,-7 19-71 0 0,-1 1 0 0 0,2-1 1 0 0,-1 1-1 0 0,1-1 0 0 0,1 1 0 0 0,0 1 1 0 0,0-1-1 0 0,1 1 0 0 0,9-12 0 0 0,-14 19-96 0 0,1 0-1 0 0,-1 1 1 0 0,1-1-1 0 0,-1 1 1 0 0,1-1 0 0 0,-1 1-1 0 0,1 0 1 0 0,-1-1-1 0 0,1 1 1 0 0,-1 0-1 0 0,1 0 1 0 0,0 0-1 0 0,-1 0 1 0 0,1 0-1 0 0,-1 0 1 0 0,1 1 0 0 0,-1-1-1 0 0,1 0 1 0 0,-1 1-1 0 0,1-1 1 0 0,-1 1-1 0 0,1 0 1 0 0,-1 0-1 0 0,0-1 1 0 0,1 1-1 0 0,-1 0 1 0 0,0 0-1 0 0,1 0 1 0 0,-1 0 0 0 0,0 0-1 0 0,0 0 1 0 0,0 1-1 0 0,1 1 1 0 0,6 6 49 0 0,0 1 1 0 0,-1 0 0 0 0,7 10 0 0 0,-13-17-73 0 0,20 32 226 0 0,-2 1 1 0 0,-1 1-1 0 0,-2 1 0 0 0,17 59 0 0 0,-29-79-598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1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40 4609 0 0,'-8'-5'170'0'0,"0"0"0"0"0,0 1-1 0 0,0-1 1 0 0,-1 2 0 0 0,0-1 0 0 0,0 1 0 0 0,0 0-1 0 0,0 1 1 0 0,0 0 0 0 0,0 1 0 0 0,-1 0 0 0 0,1 0 0 0 0,0 1-1 0 0,-1 0 1 0 0,1 0 0 0 0,-1 1 0 0 0,-10 3 0 0 0,7-1 17 0 0,0 0 0 0 0,0 1 0 0 0,0 1 0 0 0,0 0 1 0 0,1 0-1 0 0,0 1 0 0 0,0 1 0 0 0,0 0 1 0 0,1 1-1 0 0,0 0 0 0 0,1 1 0 0 0,0 0 0 0 0,0 0 1 0 0,1 1-1 0 0,0 0 0 0 0,0 1 0 0 0,2 0 0 0 0,-14 24 1 0 0,10-14-58 0 0,1 1 0 0 0,1 1 1 0 0,1-1-1 0 0,1 1 0 0 0,1 1 0 0 0,2-1 1 0 0,0 1-1 0 0,1 0 0 0 0,1 0 1 0 0,2 24-1 0 0,5 42 328 0 0,4 0 1 0 0,22 94-1 0 0,67 172-30 0 0,-84-313-400 0 0,3 1 0 0 0,2-2-1 0 0,1 0 1 0 0,2-2 0 0 0,2 0 0 0 0,43 54 0 0 0,-50-73-61 0 0,1-1 0 0 0,1-1 0 0 0,1-1 0 0 0,0-1 0 0 0,1-1 0 0 0,1 0 0 0 0,0-2 0 0 0,1 0 0 0 0,1-2 0 0 0,0 0 1 0 0,0-2-1 0 0,47 13 0 0 0,-51-18-79 0 0,1-2 0 0 0,-1 0 0 0 0,1-1 0 0 0,-1-1 1 0 0,1-1-1 0 0,0-1 0 0 0,-1-1 0 0 0,1-1 0 0 0,-1 0 0 0 0,29-9 1 0 0,-38 8 78 0 0,1 0 0 0 0,-1-1 0 0 0,0 0 0 0 0,0 0 0 0 0,-1-1 0 0 0,0 0 0 0 0,0-1 0 0 0,0-1 0 0 0,-1 1 0 0 0,0-1 0 0 0,0-1 0 0 0,-1 0 0 0 0,0 0 0 0 0,-1 0 0 0 0,0-1 0 0 0,0 0 0 0 0,-1-1 0 0 0,0 1 0 0 0,4-13 0 0 0,-2-3 152 0 0,-1-1 0 0 0,-1 1 0 0 0,-1-1 1 0 0,-1-1-1 0 0,-2 1 0 0 0,-2-50 0 0 0,-27-165 1029 0 0,14 168-994 0 0,-3 0 0 0 0,-3 2 0 0 0,-4 0-1 0 0,-2 1 1 0 0,-4 1 0 0 0,-58-102 0 0 0,79 158-94 0 0,-1 0-1 0 0,-1 1 1 0 0,0 0 0 0 0,-1 0-1 0 0,-17-16 1 0 0,22 24-190 0 0,-1 0 0 0 0,1 1 1 0 0,-1-1-1 0 0,0 1 0 0 0,0 1 0 0 0,-1-1 1 0 0,1 1-1 0 0,-1 1 0 0 0,1-1 0 0 0,-1 1 1 0 0,0 0-1 0 0,0 1 0 0 0,-8-1 0 0 0,-3 1-4900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6449 0 0,'-8'5'618'0'0,"-14"18"-309"0"0,-24 24 1117 0 0,39-42-1055 0 0,0 0-1 0 0,0 1 1 0 0,1 0 0 0 0,0 0 0 0 0,0 0-1 0 0,1 1 1 0 0,-1 0 0 0 0,2 0 0 0 0,-1 0-1 0 0,1 1 1 0 0,0 0 0 0 0,0 0 0 0 0,1 0-1 0 0,0 0 1 0 0,0 0 0 0 0,-1 12 0 0 0,-9 53 30 0 0,3 1 0 0 0,1 84 0 0 0,5-87-297 0 0,-2 184-979 0 0,8-198 63 0 0,3-1 0 0 0,17 83 0 0 0,-15-108-3983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2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2304 0 0,'-1'0'75'0'0,"0"0"-1"0"0,0 0 1 0 0,0 0 0 0 0,0 0-1 0 0,0-1 1 0 0,0 1-1 0 0,0 0 1 0 0,1 1-1 0 0,-1-1 1 0 0,0 0-1 0 0,0 0 1 0 0,0 0-1 0 0,0 1 1 0 0,0-1-1 0 0,0 0 1 0 0,0 1-1 0 0,0-1 1 0 0,1 0-1 0 0,-1 1 1 0 0,0-1-1 0 0,0 1 1 0 0,1 0-1 0 0,-1-1 1 0 0,0 1-1 0 0,1 0 1 0 0,-1-1-1 0 0,0 1 1 0 0,1 0-1 0 0,-2 1 1 0 0,1 1 94 0 0,1-1 0 0 0,-1 1 0 0 0,0 0-1 0 0,1 0 1 0 0,-1 0 0 0 0,1-1 0 0 0,0 1 0 0 0,0 0 0 0 0,0 0 0 0 0,1 3 0 0 0,1 9 458 0 0,1-1 0 0 0,0 1 0 0 0,6 13 0 0 0,-2-9-11 0 0,0 1 0 0 0,2-2-1 0 0,1 1 1 0 0,15 23 0 0 0,-21-36-423 0 0,0 0 0 0 0,0-1 0 0 0,1 1 0 0 0,0-1 1 0 0,0 0-1 0 0,0 0 0 0 0,0-1 0 0 0,1 1 0 0 0,0-1 0 0 0,0 0 0 0 0,0-1 0 0 0,0 0 0 0 0,1 0 0 0 0,-1 0 0 0 0,1-1 0 0 0,9 3 0 0 0,-11-5-120 0 0,0 0 0 0 0,0 0-1 0 0,0 0 1 0 0,0 0 0 0 0,-1-1-1 0 0,1 0 1 0 0,0 0 0 0 0,0-1-1 0 0,-1 1 1 0 0,1-1 0 0 0,-1 0 0 0 0,1 0-1 0 0,-1-1 1 0 0,0 1 0 0 0,0-1-1 0 0,0 0 1 0 0,4-3 0 0 0,4-5-47 0 0,-1 0 0 0 0,0 0 0 0 0,18-25 0 0 0,-14 14-286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0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1 920 0 0,'13'10'10067'0'0,"53"24"-6898"0"0,244 141 1567 0 0,-306-173-4643 0 0,-1 1 0 0 0,0-1 0 0 0,1 1 0 0 0,-1 0 0 0 0,0 0-1 0 0,0 0 1 0 0,-1 0 0 0 0,1 1 0 0 0,-1-1 0 0 0,1 1 0 0 0,-1 0 0 0 0,0-1 0 0 0,1 6 0 0 0,-2-8-63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2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60 113 1840 0 0,'-4'-23'526'0'0,"2"7"571"0"0,0 0 0 0 0,-2 0 1 0 0,-8-23-1 0 0,12 39-1062 0 0,0 0 1 0 0,0 0-1 0 0,0 0 1 0 0,0 0 0 0 0,0 0-1 0 0,0 0 1 0 0,0-1-1 0 0,0 1 1 0 0,-1-1 461 0 0,1 1-461 0 0,0 0 0 0 0,0 0-1 0 0,0 0 1 0 0,0 0-1 0 0,0 0 1 0 0,0 0-1 0 0,0 0 1 0 0,0 0-1 0 0,-1 0 1 0 0,1 0 0 0 0,0 0-1 0 0,0 0 1 0 0,0 0-1 0 0,0 0 1 0 0,0 0-1 0 0,0 0 1 0 0,0 0-1 0 0,0 0 1 0 0,-1 0 0 0 0,1 0-1 0 0,0 0 1 0 0,-1 1 461 0 0,1-1-461 0 0,0 0-1 0 0,0 0 1 0 0,0 0 0 0 0,0 0-1 0 0,-5 11 1099 0 0,-1 15-21 0 0,-4 48 96 0 0,-1 98-1 0 0,14 78-1575 0 0,-1-156 3 0 0,1-15-988 0 0,-2-44-2448 0 0,0-21 422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03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3225 0 0,'-1'0'28'0'0,"1"0"0"0"0,0 0 0 0 0,-1 0 0 0 0,1 0 0 0 0,0 0 0 0 0,-1 0 0 0 0,1 0 0 0 0,0 0 0 0 0,0 0 0 0 0,-1 0 0 0 0,1 0 1 0 0,0 0-1 0 0,-1 0 0 0 0,1 0 0 0 0,0 0 0 0 0,-1 0 0 0 0,1 0 0 0 0,0 0 0 0 0,0 1 0 0 0,-1-1 0 0 0,1 0 0 0 0,0 0 0 0 0,0 0 0 0 0,-1 1 0 0 0,1-1 0 0 0,0 0 1 0 0,0 0-1 0 0,-1 0 0 0 0,1 1 0 0 0,0-1 0 0 0,0 0 0 0 0,0 0 0 0 0,0 1 0 0 0,-1-1 0 0 0,1 0 0 0 0,0 1 0 0 0,0-1 0 0 0,0 0 0 0 0,0 0 0 0 0,0 1 1 0 0,0-1-1 0 0,0 0 0 0 0,0 1 0 0 0,0-1 0 0 0,0 0 0 0 0,0 1 0 0 0,0-1 0 0 0,0 0 0 0 0,0 1 0 0 0,0-1 0 0 0,0 0 0 0 0,0 0 0 0 0,0 1 0 0 0,1-1 0 0 0,-1 0 1 0 0,0 1-1 0 0,0-1 0 0 0,0 0 0 0 0,0 0 0 0 0,1 1 0 0 0,-1-1 0 0 0,0 0 0 0 0,0 0 0 0 0,0 0 0 0 0,1 1 0 0 0,-1-1 0 0 0,0 0 0 0 0,24 25 2190 0 0,-12-13-1550 0 0,22 30 973 0 0,-16-19-767 0 0,0 0 1 0 0,2-2-1 0 0,28 25 0 0 0,-41-40-698 0 0,0-1-1 0 0,0 0 0 0 0,0-1 1 0 0,1 0-1 0 0,-1 0 1 0 0,1 0-1 0 0,0-1 0 0 0,0 0 1 0 0,0-1-1 0 0,0 0 0 0 0,1 0 1 0 0,-1-1-1 0 0,1 0 1 0 0,-1 0-1 0 0,17-2 0 0 0,-14 1-36 0 0,-1-2 0 0 0,1 1 0 0 0,-1-2 1 0 0,1 1-1 0 0,-1-1 0 0 0,0-1 0 0 0,0 0 0 0 0,0-1 0 0 0,0 1 0 0 0,-1-2 0 0 0,15-10 0 0 0,-17 10-391 0 0,0 0 0 0 0,0-1 0 0 0,-1 0 0 0 0,0 0-1 0 0,0-1 1 0 0,-1 1 0 0 0,0-1 0 0 0,7-15 0 0 0,0-8-644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38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562 66 6913 0 0,'-8'-8'315'0'0,"-1"1"0"0"0,0 1 0 0 0,-1 0 0 0 0,0 0 0 0 0,1 1-1 0 0,-2 0 1 0 0,1 1 0 0 0,-1 0 0 0 0,1 0 0 0 0,-1 1 0 0 0,0 1 0 0 0,0 0-1 0 0,0 0 1 0 0,0 1 0 0 0,-1 1 0 0 0,1 0 0 0 0,-18 2 0 0 0,3 0-26 0 0,-1 2 1 0 0,1 1 0 0 0,0 1-1 0 0,1 1 1 0 0,-1 2 0 0 0,-30 14-1 0 0,20-5-342 0 0,1 2 0 0 0,-34 24-1 0 0,66-41-520 0 0,0-1-153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39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 1840 0 0,'-23'6'7675'0'0,"17"4"-8460"0"0,1 4 883 0 0,1-1-1 0 0,0 1 1 0 0,1 0-1 0 0,0 0 1 0 0,1 0 0 0 0,1 0-1 0 0,0 0 1 0 0,2 18 0 0 0,-2 0 80 0 0,1 200 1081 0 0,3-137-1385 0 0,-4 0 0 0 0,-22 162 0 0 0,16-220-2396 0 0,5-22-599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3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50 239 3225 0 0,'-10'-26'132'0'0,"10"23"1"0"0,-1-1 1 0 0,0 1 0 0 0,0 0-1 0 0,-1-1 1 0 0,1 1-1 0 0,-1 0 1 0 0,1 0-1 0 0,-1 0 1 0 0,0 0-1 0 0,0 0 1 0 0,0 0-1 0 0,-1 1 1 0 0,-2-4-1 0 0,5 6-63 0 0,-1 0 1 0 0,1-1-1 0 0,0 1 0 0 0,-1 0 0 0 0,1 0 0 0 0,0 0 0 0 0,-1-1 0 0 0,1 1 0 0 0,-1 0 0 0 0,1 0 0 0 0,0 0 0 0 0,-1 0 0 0 0,1 0 0 0 0,-1-1 0 0 0,1 1 0 0 0,0 0 0 0 0,-1 0 0 0 0,1 0 0 0 0,-1 0 0 0 0,1 0 0 0 0,-1 1 0 0 0,1-1 0 0 0,0 0 0 0 0,-1 0 0 0 0,1 0 0 0 0,-1 0 0 0 0,1 0 0 0 0,0 0 0 0 0,-1 1 0 0 0,1-1 1 0 0,0 0-1 0 0,-1 0 0 0 0,1 1 0 0 0,-1-1 0 0 0,1 16 1128 0 0,12 17-560 0 0,-5-19-399 0 0,0-1 0 0 0,1 0 1 0 0,1 0-1 0 0,0-1 0 0 0,1 0 0 0 0,0-1 0 0 0,1 0 0 0 0,0 0 1 0 0,23 16-1 0 0,-29-24-135 0 0,0 1 1 0 0,1-1-1 0 0,-1-1 0 0 0,0 1 1 0 0,1-1-1 0 0,0 0 1 0 0,-1 0-1 0 0,1-1 1 0 0,0 1-1 0 0,0-1 0 0 0,0-1 1 0 0,0 1-1 0 0,0-1 1 0 0,0 0-1 0 0,0 0 1 0 0,0-1-1 0 0,0 0 0 0 0,-1 0 1 0 0,1 0-1 0 0,0-1 1 0 0,0 0-1 0 0,-1 0 1 0 0,1 0-1 0 0,-1-1 1 0 0,1 1-1 0 0,-1-1 0 0 0,7-6 1 0 0,-2 1 69 0 0,0 0-1 0 0,-1 0 1 0 0,-1-1 0 0 0,1 0-1 0 0,-1-1 1 0 0,-1 0 0 0 0,0 0 0 0 0,10-20-1 0 0,-2 0 157 0 0,17-60 0 0 0,-20 52-896 0 0,19-38 0 0 0,-24 63-976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40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 5985 0 0,'1'0'5'0'0,"-1"0"0"0"0,0-1 0 0 0,0 1 0 0 0,0 0 0 0 0,0 0 0 0 0,0 0 0 0 0,0-1 0 0 0,0 1 0 0 0,0 0 0 0 0,0 0 0 0 0,0 0 0 0 0,1 0 0 0 0,-1-1 0 0 0,0 1 0 0 0,0 0 0 0 0,0 0 0 0 0,0 0 0 0 0,0 0 0 0 0,1 0 0 0 0,-1 0 0 0 0,0-1 0 0 0,0 1 0 0 0,0 0 0 0 0,1 0 0 0 0,-1 0 0 0 0,0 0 0 0 0,0 0-1 0 0,0 0 1 0 0,1 0 0 0 0,-1 0 0 0 0,0 0 0 0 0,0 0 0 0 0,0 0 0 0 0,1 0 0 0 0,-1 0 0 0 0,0 0 0 0 0,0 0 0 0 0,0 0 0 0 0,1 0 0 0 0,-1 0 0 0 0,0 0 0 0 0,0 0 0 0 0,0 1 0 0 0,1-1 0 0 0,-1 0 0 0 0,0 0 0 0 0,0 0 0 0 0,9 5 167 0 0,-6 0 40 0 0,-1-1-1 0 0,0 1 1 0 0,0 0-1 0 0,0 0 1 0 0,0 0 0 0 0,-1 0-1 0 0,0 0 1 0 0,1 10-1 0 0,1 49 466 0 0,-3-31-332 0 0,4 157 189 0 0,-8 0 1 0 0,-31 210-1 0 0,24-317-159 0 0,-4 25 51 0 0,-1 119 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2:4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6913 0 0,'2'9'248'0'0,"1"0"0"0"0,0-1 0 0 0,1 1 0 0 0,0-1 0 0 0,0 0 0 0 0,0 0 0 0 0,1 0-1 0 0,7 8 1 0 0,2 3 1201 0 0,33 31 1 0 0,-43-46-1227 0 0,-1 0 1 0 0,1-1 0 0 0,1 0 0 0 0,-1 0-1 0 0,0 0 1 0 0,1 0 0 0 0,-1-1-1 0 0,1 1 1 0 0,0-1 0 0 0,0 0 0 0 0,0-1-1 0 0,0 1 1 0 0,0-1 0 0 0,8 1 0 0 0,-10-2-165 0 0,1 0 0 0 0,-1-1 0 0 0,0 1 0 0 0,1-1 0 0 0,-1 0 0 0 0,1 0 0 0 0,-1 0 1 0 0,0 0-1 0 0,0 0 0 0 0,1-1 0 0 0,-1 0 0 0 0,0 1 0 0 0,0-1 0 0 0,-1 0 0 0 0,1-1 0 0 0,0 1 1 0 0,-1 0-1 0 0,1-1 0 0 0,-1 0 0 0 0,0 1 0 0 0,0-1 0 0 0,3-4 0 0 0,17-38-4629 0 0,-11 17-657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1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23 5985 0 0,'-17'-22'8182'0'0,"33"33"-4576"0"0,111 74-2970 0 0,-93-66-477 0 0,-2 2 0 0 0,0 2 0 0 0,-1 1 0 0 0,43 43 0 0 0,-19-7 170 0 0,67 79 738 0 0,-105-117-1648 0 0,0 2 0 0 0,-2-1 0 0 0,-1 2-1 0 0,16 37 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72 281 456 0 0,'-23'10'917'0'0,"20"-8"-587"0"0,0-1 0 0 0,0 1 0 0 0,0-1 0 0 0,0 1 1 0 0,0-1-1 0 0,0 0 0 0 0,0 0 0 0 0,0-1 0 0 0,-1 1 1 0 0,1 0-1 0 0,0-1 0 0 0,-5 0 0 0 0,8 0-188 0 0,-1-1-1 0 0,1 1 0 0 0,-1-1 1 0 0,1 1-1 0 0,0-1 0 0 0,0 1 1 0 0,-1-1-1 0 0,1 0 1 0 0,0 1-1 0 0,0-1 0 0 0,0 1 1 0 0,-1-1-1 0 0,1 0 0 0 0,0 1 1 0 0,0-1-1 0 0,0 0 0 0 0,0 1 1 0 0,0-1-1 0 0,0 1 1 0 0,0-1-1 0 0,1 0 0 0 0,-1 1 1 0 0,0-1-1 0 0,0 1 0 0 0,0-1 1 0 0,1 0-1 0 0,-1 1 1 0 0,0-1-1 0 0,0 1 0 0 0,1-1 1 0 0,0 0-1 0 0,12-24 1389 0 0,-11 21-1070 0 0,21-31 548 0 0,2 1 1 0 0,1 2-1 0 0,1 0 1 0 0,41-35-1 0 0,-43 42-1417 0 0,-7 8-3635 0 0,-3 3-1426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2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4145 0 0,'-5'4'345'0'0,"0"-1"0"0"0,1 1 0 0 0,-1 0 0 0 0,1 1 0 0 0,0-1 0 0 0,0 1 0 0 0,0 0 0 0 0,0 0 0 0 0,1 0 0 0 0,0 0 0 0 0,0 0 0 0 0,1 1 0 0 0,-1-1 0 0 0,1 1 0 0 0,-2 9 0 0 0,4-14-279 0 0,0 0 0 0 0,1 0 0 0 0,-1 0 1 0 0,0 0-1 0 0,1 0 0 0 0,-1 0 0 0 0,0 0 0 0 0,1 0 0 0 0,-1 0 1 0 0,1 0-1 0 0,0 0 0 0 0,-1-1 0 0 0,1 1 0 0 0,0 0 1 0 0,0 0-1 0 0,-1-1 0 0 0,1 1 0 0 0,0 0 0 0 0,0-1 1 0 0,0 1-1 0 0,0 0 0 0 0,0-1 0 0 0,0 0 0 0 0,0 1 1 0 0,0-1-1 0 0,0 1 0 0 0,0-1 0 0 0,0 0 0 0 0,0 0 1 0 0,0 0-1 0 0,0 0 0 0 0,0 0 0 0 0,0 0 0 0 0,0 0 0 0 0,0 0 1 0 0,2 0-1 0 0,40-2 1423 0 0,2-7-21 0 0,64-20 0 0 0,-71 17-900 0 0,1 1 1 0 0,62-8-1 0 0,-28 15-187 0 0,0 2-1 0 0,1 4 1 0 0,-1 3-1 0 0,122 24 1 0 0,-160-23-285 0 0,1-2-1 0 0,47-1 1 0 0,-78-3-1743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5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62 303 920 0 0,'2'-5'167'0'0,"0"1"0"0"0,-1-1 0 0 0,0 0 0 0 0,0 1-1 0 0,0-1 1 0 0,0 0 0 0 0,-1 0 0 0 0,0-7 0 0 0,0 7-175 0 0,0-18 662 0 0,-1-1-1 0 0,-6-38 1 0 0,-14-46 6669 0 0,19 100-6458 0 0,0 0-444 0 0,-1-7 2924 0 0,-1 26-1159 0 0,-16 213-1311 0 0,9 0 0 0 0,21 236 1 0 0,7-261-736 0 0,-7-114-6327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2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0 1840 0 0,'-110'28'10608'0'0,"90"-20"-9731"0"0,19-8-833 0 0,1 0 0 0 0,0 0 0 0 0,0 0 0 0 0,0 0-1 0 0,0 0 1 0 0,0 1 0 0 0,-1-1 0 0 0,1 0 0 0 0,0 0 0 0 0,0 0-1 0 0,0 0 1 0 0,0 1 0 0 0,0-1 0 0 0,0 0 0 0 0,0 0 0 0 0,0 0-1 0 0,0 0 1 0 0,0 1 0 0 0,-1-1 0 0 0,1 0 0 0 0,0 0 0 0 0,0 0-1 0 0,0 1 1 0 0,0-1 0 0 0,0 0 0 0 0,0 0 0 0 0,0 0 0 0 0,0 0-1 0 0,1 1 1 0 0,-1-1 0 0 0,0 0 0 0 0,0 0 0 0 0,0 0-1 0 0,0 1 1 0 0,0-1 0 0 0,0 0 0 0 0,0 0 0 0 0,0 0 0 0 0,0 0-1 0 0,0 1 1 0 0,1-1 0 0 0,-1 0 0 0 0,0 0 0 0 0,0 0 0 0 0,33 15 4521 0 0,-6-5-3199 0 0,143 69-1366 0 0,-162-75 0 0 0,0 0 0 0 0,0 0 0 0 0,-1 1 0 0 0,1 0 0 0 0,9 9 0 0 0,-14-10 0 0 0,1-1 0 0 0,-1 0 0 0 0,0 1 0 0 0,0 0 0 0 0,0 0 0 0 0,0 0 0 0 0,0 0 0 0 0,-1 0 0 0 0,0 0 0 0 0,0 1 0 0 0,2 7 0 0 0,-3-7 32 0 0,-1 1 1 0 0,0-1 0 0 0,-1 0 0 0 0,1 0-1 0 0,-1 0 1 0 0,0 0 0 0 0,0 0 0 0 0,-1 0-1 0 0,0 0 1 0 0,0 0 0 0 0,0 0 0 0 0,0 0 0 0 0,-1-1-1 0 0,1 1 1 0 0,-1-1 0 0 0,-5 5 0 0 0,1 0 49 0 0,0 0 0 0 0,0-1 0 0 0,-1 0 0 0 0,0-1 0 0 0,-1 0 1 0 0,-15 11-1 0 0,-1-6-13 0 0,-46 17 0 0 0,42-18 147 0 0,-38 19 0 0 0,59-26-877 0 0,1 1 1 0 0,0-1-1 0 0,0 1 0 0 0,0 1 1 0 0,0-1-1 0 0,1 1 1 0 0,0 0-1 0 0,0 1 0 0 0,-7 11 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6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52 4609 0 0,'-2'-13'913'0'0,"2"9"-383"0"0,-1 1 1 0 0,1-1 0 0 0,-1 1-1 0 0,0-1 1 0 0,0 1-1 0 0,0-1 1 0 0,0 1-1 0 0,-1 0 1 0 0,-2-5 0 0 0,8 47 1556 0 0,51 346 1361 0 0,-7 197-2826 0 0,-42-468-636 0 0,9 252 690 0 0,-29-3-887 0 0,12-350-453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7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49 466 920 0 0,'-9'5'404'0'0,"5"-3"147"0"0,0 1 0 0 0,-1-1 0 0 0,1 0 1 0 0,-1 0-1 0 0,1-1 0 0 0,-9 3 0 0 0,28-38 2549 0 0,25-31-1612 0 0,37-65 386 0 0,-56 90-1658 0 0,2 1 1 0 0,2 2 0 0 0,1 0-1 0 0,36-38 1 0 0,-60 72-213 0 0,0 1 0 0 0,0-1 0 0 0,1 1 0 0 0,-1 0 0 0 0,1 0 0 0 0,-1 0 0 0 0,1 0 0 0 0,0 0 0 0 0,0 1 0 0 0,0-1 0 0 0,0 1 0 0 0,0 0 1 0 0,0 0-1 0 0,0 0 0 0 0,6-1 0 0 0,-6 2-1 0 0,0 1 0 0 0,-1-1 0 0 0,1 1 0 0 0,-1 0 1 0 0,1 0-1 0 0,-1 0 0 0 0,1 0 0 0 0,-1 0 0 0 0,0 0 1 0 0,1 1-1 0 0,-1-1 0 0 0,0 1 0 0 0,0 0 0 0 0,0 0 1 0 0,0-1-1 0 0,-1 1 0 0 0,1 1 0 0 0,0-1 0 0 0,-1 0 1 0 0,2 3-1 0 0,15 21 557 0 0,-1 2 0 0 0,-1 0 0 0 0,19 49 0 0 0,25 95 1261 0 0,15 38-745 0 0,-64-189-1304 0 0,1 0 0 0 0,17 24 0 0 0,-19-31-536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7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1 269 7370 0 0,'74'34'5061'0'0,"-56"-28"-4701"0"0,1 0 301 0 0,0 0 1 0 0,34 4 0 0 0,-46-9-521 0 0,-1-1 0 0 0,0 0 0 0 0,1 0 0 0 0,-1 0 0 0 0,1-1 0 0 0,-1 0 0 0 0,0 0 1 0 0,0-1-1 0 0,1 0 0 0 0,-1 0 0 0 0,0 0 0 0 0,9-6 0 0 0,-14 7-102 0 0,1 0-1 0 0,0-1 1 0 0,-1 1-1 0 0,1-1 1 0 0,-1 1-1 0 0,1-1 1 0 0,-1 0-1 0 0,0 0 1 0 0,0 0-1 0 0,0 0 1 0 0,0 0-1 0 0,0 0 1 0 0,0 0-1 0 0,0 0 1 0 0,-1 0-1 0 0,1 0 1 0 0,-1 0-1 0 0,1 0 1 0 0,-1 0-1 0 0,0-1 1 0 0,0 1-1 0 0,0 0 1 0 0,0 0-1 0 0,0 0 1 0 0,-1-1-1 0 0,0-1 1 0 0,-1-9 77 0 0,-1 0 1 0 0,-1 1-1 0 0,-5-14 1 0 0,6 18-21 0 0,-9-22 89 0 0,-1 2 0 0 0,-17-30 0 0 0,17 37-1671 0 0,-23-28 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3:38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2761 0 0,'1'10'517'0'0,"0"1"1"0"0,0-1 0 0 0,1 0 0 0 0,0 0 0 0 0,1 0 0 0 0,0 0 0 0 0,1-1-1 0 0,0 1 1 0 0,0-1 0 0 0,1 0 0 0 0,10 15 0 0 0,7 6 2571 0 0,51 52 0 0 0,-6-8-974 0 0,-22-16-1043 0 0,-24-31-864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4:1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74 5985 0 0,'-8'-10'1786'0'0,"-15"-20"766"0"0,22 29-2424 0 0,0-1-1 0 0,1 1 1 0 0,-1-1-1 0 0,0 0 1 0 0,0 1-1 0 0,1-1 1 0 0,-1 0-1 0 0,1 1 1 0 0,-1-1-1 0 0,1 0 1 0 0,0 1-1 0 0,0-1 1 0 0,0 0-1 0 0,0 0 1 0 0,0 1-1 0 0,1-5 1 0 0,-1 6-103 0 0,0 0 0 0 0,1 0 0 0 0,-1-1 0 0 0,1 1 1 0 0,-1 0-1 0 0,1 0 0 0 0,-1 0 0 0 0,0 0 0 0 0,1-1 1 0 0,-1 1-1 0 0,1 0 0 0 0,-1 0 0 0 0,1 0 0 0 0,-1 0 0 0 0,1 0 1 0 0,-1 0-1 0 0,1 0 0 0 0,-1 0 0 0 0,1 1 0 0 0,-1-1 1 0 0,1 0-1 0 0,-1 0 0 0 0,1 0 0 0 0,-1 0 0 0 0,1 1 0 0 0,-1-1 1 0 0,0 0-1 0 0,1 0 0 0 0,-1 1 0 0 0,1-1 0 0 0,-1 0 1 0 0,0 1-1 0 0,1-1 0 0 0,-1 1 0 0 0,0-1 0 0 0,0 0 1 0 0,1 2-1 0 0,18 14 115 0 0,-19-16-134 0 0,37 42 792 0 0,57 80 1 0 0,-5-4 149 0 0,-29-46-734 0 0,57 90-1 0 0,-55-53-7065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4:19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320 198 456 0 0,'-6'-21'332'0'0,"0"0"0"0"0,2-1 0 0 0,-2-31 0 0 0,3-27 4821 0 0,2 107-3454 0 0,-3 0 0 0 0,-12 53-1 0 0,5-29-884 0 0,-3 10 89 0 0,-3-1 0 0 0,-37 90 0 0 0,-66 110 978 0 0,76-170-2274 0 0,30-62-5681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4:24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4 4145 0 0,'0'0'59'0'0,"0"0"0"0"0,-1-1 0 0 0,1 1 0 0 0,0 0 0 0 0,0 0 1 0 0,-1-1-1 0 0,1 1 0 0 0,0 0 0 0 0,-1 0 0 0 0,1-1 0 0 0,0 1 0 0 0,-1 0 0 0 0,1 0 1 0 0,0 0-1 0 0,-1 0 0 0 0,1 0 0 0 0,0 0 0 0 0,-1 0 0 0 0,1-1 0 0 0,-1 1 0 0 0,1 0 0 0 0,0 0 1 0 0,-1 0-1 0 0,1 1 0 0 0,-1-1 0 0 0,1 0 0 0 0,0 0 0 0 0,-1 0 0 0 0,1 0 0 0 0,0 0 1 0 0,-1 0-1 0 0,1 0 0 0 0,0 1 0 0 0,-1-1 0 0 0,1 0 0 0 0,0 0 0 0 0,-1 0 0 0 0,1 1 1 0 0,0-1-1 0 0,0 0 0 0 0,-1 0 0 0 0,1 1 0 0 0,0-1 0 0 0,0 0 0 0 0,-1 1 0 0 0,1-1 0 0 0,0 0 1 0 0,0 1-1 0 0,0-1 0 0 0,0 0 0 0 0,0 1 0 0 0,-1-1 0 0 0,1 1 0 0 0,0-1 0 0 0,0 1 1 0 0,-10 24 1683 0 0,9 141 88 0 0,3-77-1469 0 0,-39 1246-471 0 0,-1 2-2000 0 0,7 47 4561 0 0,17-858-1905 0 0,-3 58 60 0 0,16-554-584 0 0,2-18-147 0 0,-1 1 0 0 0,-1 0 0 0 0,0-1 0 0 0,0 1 0 0 0,-2 0 0 0 0,1-1 1 0 0,-2 0-1 0 0,-5 16 0 0 0,9-28 39 0 0,-1 0 1 0 0,1 1-1 0 0,0-1 0 0 0,0 1 1 0 0,-1-1-1 0 0,1 0 0 0 0,0 1 1 0 0,0-1-1 0 0,-1 1 0 0 0,1-1 1 0 0,-1 0-1 0 0,1 0 0 0 0,0 1 1 0 0,-1-1-1 0 0,1 0 0 0 0,-1 0 1 0 0,1 1-1 0 0,0-1 1 0 0,-1 0-1 0 0,1 0 0 0 0,-1 0 1 0 0,1 0-1 0 0,-1 0 0 0 0,1 0 1 0 0,-1 0-1 0 0,1 1 0 0 0,-1-2 1 0 0,1 1-1 0 0,-1 0 0 0 0,1 0 1 0 0,-1 0-1 0 0,1 0 0 0 0,0 0 1 0 0,-1 0-1 0 0,1 0 1 0 0,-1 0-1 0 0,1-1 0 0 0,-1 1 1 0 0,1 0-1 0 0,-1 0 0 0 0,1-1 1 0 0,0 1-1 0 0,-1 0 0 0 0,1-1 1 0 0,0 1-1 0 0,-1 0 0 0 0,1-1 1 0 0,0 1-1 0 0,-1 0 0 0 0,1-1 1 0 0,0 1-1 0 0,-1-1 1 0 0,-7-15-1581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4:25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65 367 2040 0 0,'0'-5'778'0'0,"-2"7"-266"0"0,-8 14-19 0 0,-10 26 233 0 0,13-23-176 0 0,1 0 1 0 0,1 0-1 0 0,0 1 1 0 0,1-1-1 0 0,2 1 1 0 0,0 0-1 0 0,1 0 1 0 0,1 0-1 0 0,0 0 0 0 0,2 0 1 0 0,4 22-1 0 0,-6-41-553 0 0,0-1 0 0 0,0 1 0 0 0,0 0 0 0 0,0-1 0 0 0,0 1 0 0 0,0-1 0 0 0,0 1 0 0 0,1 0 0 0 0,-1-1 0 0 0,0 1 0 0 0,0-1 0 0 0,1 1 0 0 0,-1-1 0 0 0,0 1 0 0 0,0-1 0 0 0,1 1 0 0 0,-1-1 0 0 0,1 1-1 0 0,-1-1 1 0 0,0 1 0 0 0,1-1 0 0 0,-1 1 0 0 0,1-1 0 0 0,-1 0 0 0 0,1 1 0 0 0,-1-1 0 0 0,1 0 0 0 0,-1 0 0 0 0,1 1 0 0 0,1-1 0 0 0,-2 0-11 0 0,1-1 0 0 0,0 0 0 0 0,0 1 0 0 0,0-1 0 0 0,0 0 0 0 0,0 1 0 0 0,-1-1 0 0 0,1 0 1 0 0,0 0-1 0 0,-1 0 0 0 0,1 1 0 0 0,0-1 0 0 0,-1 0 0 0 0,1 0 0 0 0,0-2 0 0 0,18-47-453 0 0,-17 46 429 0 0,48-154-882 0 0,-9 26 288 0 0,65-145-1 0 0,-103 271 845 0 0,0 0 0 0 0,0 1 0 0 0,0 0 0 0 0,0-1 0 0 0,1 1 0 0 0,0 0 0 0 0,8-8 0 0 0,-11 12-136 0 0,0 0 0 0 0,1 0 0 0 0,-1 1-1 0 0,1-1 1 0 0,-1 0 0 0 0,1 0 0 0 0,-1 1 0 0 0,1-1 0 0 0,0 1 0 0 0,-1-1 0 0 0,1 1-1 0 0,0 0 1 0 0,0 0 0 0 0,-1 0 0 0 0,1-1 0 0 0,0 2 0 0 0,-1-1 0 0 0,1 0-1 0 0,0 0 1 0 0,-1 1 0 0 0,1-1 0 0 0,0 0 0 0 0,-1 1 0 0 0,1 0 0 0 0,0-1 0 0 0,-1 1-1 0 0,1 0 1 0 0,-1 0 0 0 0,0 0 0 0 0,1 0 0 0 0,-1 0 0 0 0,2 2 0 0 0,3 2-6 0 0,0 1 1 0 0,0 0 0 0 0,-1 0-1 0 0,0 0 1 0 0,0 1-1 0 0,-1 0 1 0 0,1 0 0 0 0,-1 0-1 0 0,-1 0 1 0 0,3 9 0 0 0,5 14 247 0 0,8 38 1 0 0,-12-42 22 0 0,50 213 1412 0 0,20 73-687 0 0,-52-230-2080 0 0,3-1-4643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5:06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48 136 3681 0 0,'-18'4'246'0'0,"-11"2"4779"0"0,46-12-4659 0 0,71-25 743 0 0,-56 18-650 0 0,0 1 0 0 0,1 2 0 0 0,63-10 0 0 0,4 8-176 0 0,174-15-162 0 0,-213 26 90 0 0,110 13 0 0 0,16 2 132 0 0,-31-18-265 0 0,182-26-1 0 0,-300 26-1043 0 0,-2 2-3557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3225 0 0,'-2'2'322'0'0,"-1"-1"1"0"0,1 0-1 0 0,0 1 0 0 0,-1-1 1 0 0,1 1-1 0 0,0-1 1 0 0,0 1-1 0 0,0 0 1 0 0,0 0-1 0 0,1 0 0 0 0,-1 0 1 0 0,0 1-1 0 0,1-1 1 0 0,0 0-1 0 0,-1 1 1 0 0,1-1-1 0 0,0 1 0 0 0,0-1 1 0 0,0 1-1 0 0,1-1 1 0 0,-1 1-1 0 0,0 0 1 0 0,1-1-1 0 0,0 4 0 0 0,-1 0-200 0 0,1 0-1 0 0,-1 1 1 0 0,2-1-1 0 0,-1 0 1 0 0,1 1-1 0 0,0-1 1 0 0,0 0-1 0 0,0 0 1 0 0,4 9-1 0 0,0-5 189 0 0,0-1 0 0 0,1 0-1 0 0,0 0 1 0 0,1 0 0 0 0,0-1 0 0 0,0 0-1 0 0,0 0 1 0 0,10 7 0 0 0,75 53 1737 0 0,-60-45-1642 0 0,54 38 404 0 0,223 155 290 0 0,-281-200-913 0 0,54 24 0 0 0,12 6 565 0 0,-92-45-745 0 0,-1 0 0 0 0,0-1 0 0 0,1 1-1 0 0,-1 0 1 0 0,0 0 0 0 0,0 0 0 0 0,0 0 0 0 0,0 0 0 0 0,0 0-1 0 0,0 0 1 0 0,0 1 0 0 0,0-1 0 0 0,0 0 0 0 0,0 0-1 0 0,-1 1 1 0 0,1-1 0 0 0,-1 1 0 0 0,1-1 0 0 0,-1 0 0 0 0,1 1-1 0 0,-1-1 1 0 0,1 3 0 0 0,-2-1 0 0 0,1-1-1 0 0,0 0 1 0 0,-1 0 0 0 0,0 0-1 0 0,1 0 1 0 0,-1 1 0 0 0,0-1-1 0 0,0 0 1 0 0,0 0 0 0 0,0 0-1 0 0,0-1 1 0 0,-1 1 0 0 0,-2 3-1 0 0,-3 3 67 0 0,-1-1 0 0 0,-1 1 0 0 0,0-1-1 0 0,-17 10 1 0 0,-283 186 802 0 0,182-115-572 0 0,-268 190-410 0 0,331-232-3180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57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1207 123 1376 0 0,'0'-2'101'0'0,"0"0"1"0"0,0 0-1 0 0,0 0 0 0 0,0 0 0 0 0,0 0 0 0 0,-1 0 0 0 0,1 0 0 0 0,-1 1 1 0 0,0-1-1 0 0,1 0 0 0 0,-1 0 0 0 0,0 1 0 0 0,0-1 0 0 0,0 0 1 0 0,0 1-1 0 0,0-1 0 0 0,-1 1 0 0 0,1-1 0 0 0,0 1 0 0 0,-1 0 0 0 0,1-1 1 0 0,-1 1-1 0 0,1 0 0 0 0,-1 0 0 0 0,0 0 0 0 0,1 0 0 0 0,-1 0 0 0 0,0 1 1 0 0,0-1-1 0 0,1 1 0 0 0,-1-1 0 0 0,0 1 0 0 0,0-1 0 0 0,0 1 1 0 0,-3 0-1 0 0,-1-1 107 0 0,0 1 1 0 0,1 1 0 0 0,-1-1 0 0 0,0 1-1 0 0,0 0 1 0 0,1 0 0 0 0,-1 0-1 0 0,0 1 1 0 0,1 0 0 0 0,-9 4 0 0 0,-119 58 1299 0 0,90-46-783 0 0,2 1 0 0 0,0 3 0 0 0,1 1 0 0 0,-67 52 0 0 0,84-53-690 0 0,1 1 1 0 0,0 2-1 0 0,-29 44 1 0 0,-45 90 130 0 0,48-78-134 0 0,-3 11-8 0 0,4 2 0 0 0,4 2 0 0 0,-53 177 0 0 0,48-89 24 0 0,-30 224 0 0 0,46-160-64 0 0,12 1 0 0 0,10 1 0 0 0,12 0 0 0 0,41 314 0 0 0,-22-388-7 0 0,74 448-267 0 0,-76-543 254 0 0,3-2 0 0 0,3-1 0 0 0,4 0 0 0 0,3-2 1 0 0,69 116-1 0 0,-78-158-66 0 0,2 0 1 0 0,1-2 0 0 0,1-1-1 0 0,2-1 1 0 0,1-2 0 0 0,1-1-1 0 0,2-1 1 0 0,0-2-1 0 0,2-1 1 0 0,1-2 0 0 0,53 24-1 0 0,-72-37 106 0 0,0-1 0 0 0,1-1 0 0 0,0 0 0 0 0,0-2 0 0 0,0 0 0 0 0,0-1 0 0 0,24 1 0 0 0,-31-4-1 0 0,0 0-1 0 0,0-1 0 0 0,0 0 1 0 0,0-1-1 0 0,0-1 0 0 0,-1 1 0 0 0,1-2 1 0 0,-1 1-1 0 0,1-2 0 0 0,-1 1 1 0 0,0-1-1 0 0,-1-1 0 0 0,15-10 0 0 0,-4-1 30 0 0,0-1 0 0 0,-1 0-1 0 0,-1-2 1 0 0,-1 0 0 0 0,-1-1-1 0 0,-1-1 1 0 0,0 0 0 0 0,11-26-1 0 0,81-204 380 0 0,-77 173-362 0 0,55-165 887 0 0,71-333 0 0 0,-129 425-394 0 0,14-281 0 0 0,-29 248-170 0 0,23-477 1682 0 0,-34 441-1579 0 0,-30-221 1 0 0,4 196-373 0 0,-26-194 614 0 0,-26 81 363 0 0,32 174-648 0 0,37 150-350 0 0,-2 0 0 0 0,-2 1 0 0 0,-1 0-1 0 0,-34-62 1 0 0,35 75-2 0 0,-1 1 0 0 0,-1 0 0 0 0,-1 1 0 0 0,-1 1 0 0 0,0 0 0 0 0,-1 1 0 0 0,-1 1 0 0 0,-29-20 0 0 0,43 33-50 0 0,-1 0 1 0 0,1 0 0 0 0,-1 0 0 0 0,0 1-1 0 0,0 0 1 0 0,-1 0 0 0 0,1 1 0 0 0,0-1-1 0 0,0 1 1 0 0,-1 0 0 0 0,-7 0 0 0 0,10 1-125 0 0,1 0 1 0 0,0 0-1 0 0,-1 1 1 0 0,1-1-1 0 0,0 1 1 0 0,-1 0-1 0 0,1-1 1 0 0,0 1-1 0 0,0 0 1 0 0,0 0-1 0 0,0 1 1 0 0,-1-1-1 0 0,2 0 1 0 0,-1 1-1 0 0,0-1 1 0 0,0 1-1 0 0,0 0 1 0 0,1-1 0 0 0,-1 1-1 0 0,1 0 1 0 0,-1 0-1 0 0,1 0 1 0 0,0 0-1 0 0,0 0 1 0 0,0 0-1 0 0,0 1 1 0 0,0-1-1 0 0,-1 3 1 0 0,-4 18-6935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00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42 920 0 0,'-6'-26'2725'0'0,"3"11"135"0"0,4 15-2702 0 0,1 0 0 0 0,-1 0-1 0 0,1 0 1 0 0,-1 0-1 0 0,0 0 1 0 0,1 1-1 0 0,-1-1 1 0 0,0 1-1 0 0,1-1 1 0 0,-1 1-1 0 0,0-1 1 0 0,0 1-1 0 0,1 0 1 0 0,-1 0-1 0 0,2 1 1 0 0,9 3 321 0 0,-1-1 1 0 0,1 0 0 0 0,0-1-1 0 0,0 0 1 0 0,1-1-1 0 0,-1-1 1 0 0,1 0-1 0 0,22-1 1 0 0,24 4 428 0 0,3 2 362 0 0,99-1 0 0 0,-95-11-1195 0 0,-46 3 20 0 0,-1 2 0 0 0,1 0 1 0 0,-1 1-1 0 0,0 0 0 0 0,31 6 0 0 0,-32-3-56 0 0,1-1 0 0 0,-1-1 0 0 0,1 0 0 0 0,0-2 0 0 0,-1 0 0 0 0,1-1 1 0 0,-1 0-1 0 0,20-7 0 0 0,-15 6 66 0 0,-1 1 1 0 0,1 1-1 0 0,42 4 1 0 0,19-1 143 0 0,-24-5-172 0 0,-25 0-18 0 0,1 2 0 0 0,-1 1 0 0 0,37 5 0 0 0,-59-2-51 0 0,-1 0 0 0 0,1 1 0 0 0,-1 1 0 0 0,0 0 0 0 0,21 13 0 0 0,-24-13 1 0 0,0 0-1 0 0,0 0 0 0 0,1-1 0 0 0,-1 0 0 0 0,1 0 1 0 0,0-1-1 0 0,0-1 0 0 0,0 0 0 0 0,0 0 0 0 0,18 0 1 0 0,57-6 136 0 0,86 0 211 0 0,-91 1-140 0 0,-63 2-173 0 0,-1 0 0 0 0,1 0 0 0 0,0 2 0 0 0,0 0 0 0 0,0 1-1 0 0,19 5 1 0 0,-4 0 327 0 0,61 7 0 0 0,-67-12-325 0 0,-1 2 0 0 0,1 0 0 0 0,-1 2 0 0 0,28 10-1 0 0,-32-7-44 0 0,1 0 0 0 0,0-2 0 0 0,1 0 0 0 0,0-2 0 0 0,0 0 0 0 0,0-2 0 0 0,0 0 0 0 0,0-2 0 0 0,25-1 0 0 0,337-18 215 0 0,-315 19-191 0 0,-30 1-36 0 0,0-2-1 0 0,0-2 1 0 0,-1-1-1 0 0,61-13 1 0 0,220-82-301 0 0,-287 89 317 0 0,-1 1-1 0 0,1 1 0 0 0,1 2 0 0 0,60-2 0 0 0,135 19 13 0 0,-205-10 4 0 0,0-2-1 0 0,0 0 1 0 0,-1-2-1 0 0,1 0 1 0 0,-1-1-1 0 0,44-13 0 0 0,-55 14 16 0 0,0 0 0 0 0,1 1 0 0 0,-1 1 0 0 0,0 0 0 0 0,1 0-1 0 0,-1 1 1 0 0,0 1 0 0 0,23 6 0 0 0,-16-4 135 0 0,0-1 0 0 0,30 1 1 0 0,-6-11-23 0 0,-38 6-377 0 0,1-1 1 0 0,-1 1 0 0 0,0 0-1 0 0,1 0 1 0 0,-1 1 0 0 0,1-1-1 0 0,-1 1 1 0 0,0 1 0 0 0,8 0 0 0 0,2 3-6839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06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4262 3225 0 0,'0'0'240'0'0,"23"-25"673"0"0,-18 21-810 0 0,239-225 825 0 0,42-41 1413 0 0,-40 33-1584 0 0,-25 24-657 0 0,67-66 464 0 0,-82 81 178 0 0,-37 37-50 0 0,151-157 648 0 0,59-42-782 0 0,-237 234-412 0 0,52-33 6 0 0,-37 33-86 0 0,-81 54-208 0 0,72-87 0 0 0,15-15 719 0 0,84-102 420 0 0,-8 8-386 0 0,-95 117-493 0 0,-85 85 56 0 0,3 3-1 0 0,129-103 1 0 0,-36 66 447 0 0,-76 51-339 0 0,-59 38-123 0 0,-20 11-183 0 0,1 0 1 0 0,-1-1-1 0 0,1 1 0 0 0,-1 0 1 0 0,1 0-1 0 0,-1 0 1 0 0,1-1-1 0 0,-1 1 0 0 0,1 0 1 0 0,0 0-1 0 0,-1 0 1 0 0,1 0-1 0 0,-1 0 0 0 0,1 0 1 0 0,0 0-1 0 0,-1 0 1 0 0,1 1-1 0 0,-1-1 0 0 0,1 0 1 0 0,-1 0-1 0 0,1 0 1 0 0,-1 0-1 0 0,1 1 0 0 0,-1-1 1 0 0,1 0-1 0 0,-1 1 1 0 0,1-1-1 0 0,-1 0 0 0 0,1 1 1 0 0,-1-1-1 0 0,1 1 1 0 0,0 0-1 0 0,-3 1-181 0 0,1-1 1 0 0,0 1-1 0 0,-1-1 1 0 0,1 1-1 0 0,-1-1 1 0 0,1 0-1 0 0,-1 0 1 0 0,0 1-1 0 0,1-1 1 0 0,-5 1-1 0 0,-62 42-5927 0 0,56-35 2969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07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153 145 5057 0 0,'-3'-1'181'0'0,"0"0"0"0"0,0 1-1 0 0,0-1 1 0 0,0 1 0 0 0,0 0 0 0 0,0 0-1 0 0,0 0 1 0 0,0 0 0 0 0,0 1 0 0 0,0-1-1 0 0,1 1 1 0 0,-1-1 0 0 0,0 1 0 0 0,0 0-1 0 0,0 1 1 0 0,1-1 0 0 0,-1 0 0 0 0,0 1-1 0 0,1-1 1 0 0,-1 1 0 0 0,1 0 0 0 0,0 0-1 0 0,-3 2 1 0 0,-2 1 66 0 0,-1 0-179 0 0,1 1-1 0 0,-1 0 1 0 0,1 0 0 0 0,0 0-1 0 0,0 1 1 0 0,1 0 0 0 0,0 0-1 0 0,0 1 1 0 0,1 0 0 0 0,-5 8-1 0 0,11-15-76 0 0,-1-1-1 0 0,1 0 1 0 0,-1 0-1 0 0,1 0 1 0 0,0 1-1 0 0,-1-1 1 0 0,1 0-1 0 0,0 0 1 0 0,-1 0-1 0 0,1 0 1 0 0,-1 0-1 0 0,1 0 1 0 0,0 0-1 0 0,-1 0 1 0 0,1-1-1 0 0,0 1 1 0 0,-1 0-1 0 0,1 0 1 0 0,-1 0-1 0 0,1-1 1 0 0,0 1 0 0 0,-1 0-1 0 0,1-1 1 0 0,0 0-1 0 0,18-6 519 0 0,151-86 836 0 0,-106 55-585 0 0,88-37 0 0 0,-130 65-556 0 0,27-10-71 0 0,-46 19-109 0 0,0 0 0 0 0,0 0 0 0 0,0 1 0 0 0,0-1 0 0 0,0 1 0 0 0,0-1 0 0 0,0 1 0 0 0,0 0 0 0 0,1 1 0 0 0,-1-1 0 0 0,0 0 0 0 0,0 1 0 0 0,3 0 0 0 0,-5 0 11 0 0,0 0-1 0 0,0 0 0 0 0,0 0 0 0 0,0 0 0 0 0,0 0 1 0 0,0 0-1 0 0,0 0 0 0 0,0 0 0 0 0,-1 0 0 0 0,1 1 1 0 0,0-1-1 0 0,-1 0 0 0 0,1 0 0 0 0,-1 1 0 0 0,0-1 1 0 0,1 0-1 0 0,-1 0 0 0 0,0 1 0 0 0,1-1 0 0 0,-1 1 1 0 0,0-1-1 0 0,0 0 0 0 0,-1 2 0 0 0,-1 36 458 0 0,1-34-426 0 0,-8 44 834 0 0,-18 60 0 0 0,14-62-654 0 0,-11 69-1 0 0,20-68-379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18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82 2304 0 0,'-12'-9'-194'0'0,"-2"-2"2193"0"0,1 0 1 0 0,1-1-1 0 0,-15-16 0 0 0,27 27-1935 0 0,-1 1 0 0 0,1 0 0 0 0,0 0 0 0 0,0 0 0 0 0,-1-1-1 0 0,1 1 1 0 0,0 0 0 0 0,0 0 0 0 0,0 0 0 0 0,0-1-1 0 0,0 1 1 0 0,-1 0 0 0 0,1 0 0 0 0,0-1 0 0 0,0 1 0 0 0,0 0-1 0 0,0 0 1 0 0,0-1 0 0 0,0 1 0 0 0,0 0 0 0 0,0-1 0 0 0,0 1-1 0 0,0 0 1 0 0,0 0 0 0 0,0-1 0 0 0,0 1 0 0 0,0 0-1 0 0,0 0 1 0 0,0-1 0 0 0,0 1 0 0 0,0 0 0 0 0,0 0 0 0 0,1-1-1 0 0,-1 1 1 0 0,0-1 0 0 0,11 0 1129 0 0,13 8-333 0 0,-17-3-614 0 0,-2 1 0 0 0,1 0 0 0 0,0 0 0 0 0,-1 1 0 0 0,0 0 0 0 0,-1-1 0 0 0,1 2 0 0 0,-1-1 0 0 0,0 0 0 0 0,3 8 0 0 0,6 14 497 0 0,10 32 0 0 0,-19-51-662 0 0,44 136 623 0 0,29 74 225 0 0,-68-196-903 0 0,-8-17-11 0 0,1 0 0 0 0,1 0 0 0 0,-1-1 0 0 0,1 1 1 0 0,0 0-1 0 0,0-1 0 0 0,7 10 0 0 0,-10-15-13 0 0,1 0 0 0 0,-1 0-1 0 0,0 0 1 0 0,0 0 0 0 0,1 0 0 0 0,-1 0-1 0 0,0-1 1 0 0,0 1 0 0 0,1 0 0 0 0,-1 0 0 0 0,0 0-1 0 0,0 0 1 0 0,0 0 0 0 0,1-1 0 0 0,-1 1-1 0 0,0 0 1 0 0,0 0 0 0 0,0 0 0 0 0,0-1 0 0 0,0 1-1 0 0,1 0 1 0 0,-1 0 0 0 0,0 0 0 0 0,0-1-1 0 0,0 1 1 0 0,0 0 0 0 0,0 0 0 0 0,0-1 0 0 0,0 1-1 0 0,0 0 1 0 0,0 0 0 0 0,0-1 0 0 0,0 1-1 0 0,0 0 1 0 0,0 0 0 0 0,0-1 0 0 0,0 1 0 0 0,0 0-1 0 0,0 0 1 0 0,0-1 0 0 0,-1 1 0 0 0,2-16 56 0 0,-21-128-84 0 0,-2-41-12 0 0,19 156 40 0 0,1-2 9 0 0,1-37 0 0 0,2 60-9 0 0,-1 1 1 0 0,1 0-1 0 0,0 0 1 0 0,1 0-1 0 0,-1 0 1 0 0,2 1-1 0 0,-1-1 1 0 0,1 0-1 0 0,-1 1 1 0 0,2-1-1 0 0,3-5 1 0 0,-5 9 46 0 0,1 1 0 0 0,0-1 0 0 0,-1 1 1 0 0,1-1-1 0 0,0 1 0 0 0,0 0 0 0 0,0 0 0 0 0,1 1 1 0 0,-1-1-1 0 0,0 1 0 0 0,1-1 0 0 0,-1 1 0 0 0,1 0 1 0 0,-1 0-1 0 0,1 1 0 0 0,-1-1 0 0 0,1 1 0 0 0,0-1 1 0 0,-1 1-1 0 0,1 0 0 0 0,-1 1 0 0 0,8 0 0 0 0,-5 0-14 0 0,0 1 0 0 0,1-1 0 0 0,-1 1 0 0 0,0 0 0 0 0,0 0 1 0 0,-1 1-1 0 0,1 0 0 0 0,0 0 0 0 0,-1 0 0 0 0,0 1 0 0 0,0-1 0 0 0,7 8 0 0 0,-3-2-22 0 0,-1 2 1 0 0,0-1-1 0 0,-1 1 1 0 0,0 1 0 0 0,0-1-1 0 0,4 14 1 0 0,26 78 219 0 0,-1-1-302 0 0,-31-90-66 0 0,1 0 0 0 0,1 0 1 0 0,0 0-1 0 0,0-1 0 0 0,18 20 0 0 0,35 17-2589 0 0,-53-41 2709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18.6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8290 0 0,'0'-9'270'0'0,"0"0"0"0"0,1-1 0 0 0,3-15 1 0 0,-3 22 152 0 0,0 0 1 0 0,0 0 0 0 0,0 0 0 0 0,0 0-1 0 0,1 0 1 0 0,-1 0 0 0 0,1 0 0 0 0,0 0 0 0 0,-1 1-1 0 0,1-1 1 0 0,0 1 0 0 0,1-1 0 0 0,-1 1 0 0 0,5-4-1 0 0,-6 6-315 0 0,-1 1 0 0 0,1-1-1 0 0,-1 0 1 0 0,0 0-1 0 0,1 0 1 0 0,-1 1-1 0 0,1-1 1 0 0,-1 0 0 0 0,1 0-1 0 0,-1 1 1 0 0,1-1-1 0 0,-1 0 1 0 0,0 1-1 0 0,1-1 1 0 0,-1 1 0 0 0,0-1-1 0 0,1 0 1 0 0,-1 1-1 0 0,0-1 1 0 0,0 1-1 0 0,0-1 1 0 0,1 1 0 0 0,-1-1-1 0 0,0 1 1 0 0,0-1-1 0 0,0 1 1 0 0,0-1 0 0 0,0 1-1 0 0,0-1 1 0 0,0 1-1 0 0,0-1 1 0 0,0 1-1 0 0,0-1 1 0 0,0 1 0 0 0,0-1-1 0 0,0 2 1 0 0,2 26 661 0 0,-2-26-679 0 0,42 502 1775 0 0,-21-361-1783 0 0,58 212-1 0 0,-51-228-1519 0 0,-20-71-6447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19.0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7 166 2761 0 0,'-2'-6'309'0'0,"1"-1"0"0"0,-1 0 0 0 0,1 1 0 0 0,1-1 0 0 0,-1 1 0 0 0,1-1 0 0 0,0 0 0 0 0,1 0 0 0 0,0 1 0 0 0,0-1 0 0 0,0 1 1 0 0,1-1-1 0 0,0 1 0 0 0,0-1 0 0 0,0 1 0 0 0,1 0 0 0 0,0 0 0 0 0,0 0 0 0 0,1 0 0 0 0,5-6 0 0 0,-8 10-75 0 0,0 0-1 0 0,1 0 0 0 0,-1 1 0 0 0,1-1 1 0 0,0 0-1 0 0,0 1 0 0 0,0-1 1 0 0,-1 1-1 0 0,1 0 0 0 0,0-1 0 0 0,1 1 1 0 0,-1 0-1 0 0,0 0 0 0 0,0 0 0 0 0,0 1 1 0 0,1-1-1 0 0,-1 0 0 0 0,0 1 1 0 0,5-1-1 0 0,-3 1 44 0 0,0 1 0 0 0,0-1 0 0 0,0 1 0 0 0,-1 0 0 0 0,1 0 0 0 0,0 0 0 0 0,0 1 0 0 0,-1-1 0 0 0,1 1-1 0 0,6 4 1 0 0,3 3 352 0 0,0 1 0 0 0,-1 1 0 0 0,0 0-1 0 0,19 22 1 0 0,19 34 191 0 0,-2 1 0 0 0,44 88 0 0 0,-52-86-678 0 0,-17-32-82 0 0,93 151 154 0 0,-92-155-238 0 0,1 0 1 0 0,2-1 0 0 0,37 34 0 0 0,-9-24 375 0 0,-24-26-1634 0 0,1-10-5032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19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8 385 6913 0 0,'-7'2'6865'0'0,"31"-20"-5560"0"0,138-133 1543 0 0,46-36-3698 0 0,-170 157-556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23.5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40 10138 0 0,'-39'-39'6304'0'0,"52"59"-4647"0"0,16 31-703 0 0,-2 1 0 0 0,39 106 0 0 0,-50-118-744 0 0,52 157 528 0 0,-40-110-2121 0 0,67 145 0 0 0,-76-198-5565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23.9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31 6913 0 0,'0'0'151'0'0,"-1"0"-1"0"0,1-1 1 0 0,0 1-1 0 0,0-1 0 0 0,0 1 1 0 0,-3-3 1202 0 0,3 3-1202 0 0,0-1-1 0 0,-1 1 0 0 0,1 0 1 0 0,-1 0-1 0 0,1-1 0 0 0,0 1 1 0 0,-1 0-1 0 0,1 0 1 0 0,-1 0-1 0 0,1 0 0 0 0,0 0 1 0 0,-1-1-1 0 0,1 1 1 0 0,-1 0-1 0 0,1 0 0 0 0,-1 0 1 0 0,0 0-1 0 0,4 17 2986 0 0,19 41-548 0 0,-16-44-2306 0 0,5 14-148 0 0,16 46 368 0 0,3-1 1 0 0,52 89 0 0 0,-75-152-513 0 0,-1 0 0 0 0,2-1 0 0 0,-1 0-1 0 0,1 0 1 0 0,1-1 0 0 0,-1 0 0 0 0,1 0 0 0 0,1-1-1 0 0,19 11 1 0 0,-26-16 6 0 0,1 0 0 0 0,-1-1 0 0 0,1 1-1 0 0,-1-1 1 0 0,1 0 0 0 0,0 0 0 0 0,-1 0 0 0 0,1 0 0 0 0,0-1-1 0 0,0 1 1 0 0,0-1 0 0 0,-1 0 0 0 0,1 0 0 0 0,0-1 0 0 0,0 1-1 0 0,0-1 1 0 0,-1 0 0 0 0,1 1 0 0 0,0-2 0 0 0,-1 1 0 0 0,1 0-1 0 0,-1-1 1 0 0,1 0 0 0 0,-1 0 0 0 0,0 0 0 0 0,1 0 0 0 0,-1 0-1 0 0,0-1 1 0 0,-1 1 0 0 0,1-1 0 0 0,0 0 0 0 0,-1 0-1 0 0,1 0 1 0 0,1-3 0 0 0,0-1-8 0 0,-1 1 1 0 0,1-1-1 0 0,-1 0 0 0 0,-1 0 1 0 0,0-1-1 0 0,1 1 0 0 0,-2 0 1 0 0,1-1-1 0 0,-1 1 0 0 0,-1-1 0 0 0,1 1 1 0 0,-1-1-1 0 0,0 0 0 0 0,-1 1 1 0 0,0-1-1 0 0,0 1 0 0 0,-1-1 1 0 0,0 1-1 0 0,-4-10 0 0 0,-2-7 118 0 0,-2 1 1 0 0,-1 0-1 0 0,0 1 0 0 0,-24-34 1 0 0,19 33 8 0 0,-1 1 1 0 0,0 0 0 0 0,-2 1-1 0 0,-1 1 1 0 0,-38-30 0 0 0,50 43-112 0 0,-1 1 0 0 0,0 0 0 0 0,0 1 0 0 0,0 0 0 0 0,-1 1-1 0 0,1 0 1 0 0,-1 0 0 0 0,0 1 0 0 0,-1 0 0 0 0,1 1 0 0 0,0 0 0 0 0,-1 1 0 0 0,1 0 0 0 0,-1 0 0 0 0,1 1 0 0 0,-1 1 0 0 0,0 0 0 0 0,-12 2 0 0 0,-52 17-2230 0 0,54-15-4321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57 11979 0 0,'-9'-29'2298'0'0,"-1"1"719"0"0,9 30-3014 0 0,-1 0-1 0 0,1-1 0 0 0,-1 1 0 0 0,1 0 0 0 0,0 0 1 0 0,0 0-1 0 0,0-1 0 0 0,0 1 0 0 0,0 0 1 0 0,0 1-1 0 0,0 2 0 0 0,-10 33 83 0 0,1-1 0 0 0,2 2 0 0 0,2-1-1 0 0,2 1 1 0 0,0 41 0 0 0,14 199 701 0 0,-5-211-734 0 0,39 336 347 0 0,-10-114-126 0 0,-29-209-2261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24.2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8754 0 0,'46'-23'6228'0'0,"52"-26"-1853"0"0,3 0-9869 0 0,-79 39-463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24.6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317 38 5985 0 0,'0'-37'6852'0'0,"0"50"-3582"0"0,0 4-2790 0 0,-5 179 1595 0 0,2-163-2106 0 0,-1 0 0 0 0,-1-1-1 0 0,-19 60 1 0 0,22-88 28 0 0,1 0 0 0 0,0-1-1 0 0,-1 1 1 0 0,0-1 0 0 0,0 1-1 0 0,0-1 1 0 0,0 0 0 0 0,0 0-1 0 0,-1 0 1 0 0,1 0 0 0 0,-1 0 0 0 0,0 0-1 0 0,0-1 1 0 0,0 1 0 0 0,0-1-1 0 0,0 0 1 0 0,0 0 0 0 0,-1 0-1 0 0,1-1 1 0 0,-5 3 0 0 0,3-3-34 0 0,0-1 0 0 0,0 1 0 0 0,0 0 0 0 0,1-1 0 0 0,-1 0 0 0 0,0-1 0 0 0,0 1 0 0 0,0-1 0 0 0,1 1 0 0 0,-1-1 0 0 0,0-1 0 0 0,1 1 0 0 0,-1-1 0 0 0,1 0 0 0 0,-9-4 0 0 0,3 0-193 0 0,-1-1 0 0 0,1 0 0 0 0,1-1 0 0 0,0 0 0 0 0,0 0 0 0 0,0-1 0 0 0,-12-16 0 0 0,15 17 168 0 0,1 0 1 0 0,0 1 0 0 0,0-2 0 0 0,1 1 0 0 0,0 0 0 0 0,0-1 0 0 0,1 0 0 0 0,0 0 0 0 0,1 0-1 0 0,-2-15 1 0 0,3 21 76 0 0,1 1-1 0 0,0 0 0 0 0,-1-1 0 0 0,1 1 1 0 0,0 0-1 0 0,1-1 0 0 0,-1 1 1 0 0,0 0-1 0 0,1 0 0 0 0,-1-1 0 0 0,1 1 1 0 0,0 0-1 0 0,-1 0 0 0 0,1 0 0 0 0,0-1 1 0 0,1 1-1 0 0,-1 0 0 0 0,0 0 1 0 0,0 1-1 0 0,1-1 0 0 0,-1 0 0 0 0,1 0 1 0 0,0 1-1 0 0,-1-1 0 0 0,1 1 1 0 0,0-1-1 0 0,0 1 0 0 0,0 0 0 0 0,0 0 1 0 0,0 0-1 0 0,0 0 0 0 0,1 0 1 0 0,-1 0-1 0 0,0 0 0 0 0,0 1 0 0 0,1-1 1 0 0,2 1-1 0 0,1-1 88 0 0,1 1-1 0 0,-1 0 1 0 0,0 1 0 0 0,0 0-1 0 0,0-1 1 0 0,0 2-1 0 0,0-1 1 0 0,0 1 0 0 0,0 0-1 0 0,0 0 1 0 0,-1 1 0 0 0,1-1-1 0 0,5 5 1 0 0,3 3 76 0 0,-1 0 0 0 0,0 1 0 0 0,0 1 0 0 0,-2 0 0 0 0,1 0 0 0 0,-2 1 0 0 0,1 1 0 0 0,-2 0 0 0 0,0 0 0 0 0,-1 1 0 0 0,0 0 0 0 0,8 22 0 0 0,0 13 715 0 0,-2 0 0 0 0,12 85 0 0 0,-14-70-706 0 0,-7-42-514 0 0,1 0-1 0 0,1 0 1 0 0,1-1 0 0 0,14 29-1 0 0,-11-30-7149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1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2 190 5529 0 0,'-1'0'707'0'0,"4"-1"-141"0"0,13-7 369 0 0,28-9 1746 0 0,149-24 670 0 0,256-61-1429 0 0,-413 94-1738 0 0,1 3 0 0 0,-1 1 0 0 0,1 1 0 0 0,0 2 0 0 0,0 2-1 0 0,72 11 1 0 0,-12 0 132 0 0,-29-4 212 0 0,1 3-1 0 0,85 25 0 0 0,165 90-527 0 0,-253-99 130 0 0,1-3-1 0 0,2-3 0 0 0,0-4 1 0 0,1-2-1 0 0,0-3 1 0 0,1-3-1 0 0,0-4 1 0 0,1-2-1 0 0,-1-4 1 0 0,128-17-1 0 0,-81 6 146 0 0,194 5-1 0 0,-204 8-215 0 0,-82-1-210 0 0,-1-2 0 0 0,1 0 0 0 0,30-8-1 0 0,-44 8 37 0 0,0-2-1 0 0,0 0 1 0 0,0 0-1 0 0,-1-1 1 0 0,1 0 0 0 0,-1-1-1 0 0,-1-1 1 0 0,17-11-1 0 0,-23 15-792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4.6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650 386 10594 0 0,'-5'-5'76'0'0,"-1"1"0"0"0,1 0 0 0 0,-1 0 1 0 0,0 1-1 0 0,0-1 0 0 0,0 1 0 0 0,-1 1 0 0 0,1-1 0 0 0,-1 1 0 0 0,1 0 0 0 0,-1 1 0 0 0,0-1 0 0 0,0 1 0 0 0,-13 0 0 0 0,7 1-17 0 0,1 0 0 0 0,-1 1 0 0 0,1 1 0 0 0,-1 0 0 0 0,1 0 0 0 0,0 1 0 0 0,-17 7 0 0 0,5 0-202 0 0,1 0 1 0 0,0 2-1 0 0,1 1 1 0 0,0 1 0 0 0,1 0-1 0 0,0 2 1 0 0,1 0-1 0 0,1 1 1 0 0,1 1-1 0 0,1 1 1 0 0,0 1 0 0 0,1 0-1 0 0,1 1 1 0 0,1 1-1 0 0,1 0 1 0 0,1 1 0 0 0,1 0-1 0 0,-11 33 1 0 0,4 1 167 0 0,2 0 0 0 0,3 0 0 0 0,2 1 0 0 0,2 1 0 0 0,4 0 0 0 0,1 0 0 0 0,4 0 0 0 0,9 86 0 0 0,-4-106-34 0 0,2 1 0 0 0,2-1 1 0 0,2-1-1 0 0,1 0 0 0 0,2-1 1 0 0,1 0-1 0 0,2-1 1 0 0,2 0-1 0 0,1-2 0 0 0,1 0 1 0 0,2-2-1 0 0,2 0 0 0 0,39 39 1 0 0,-32-40-437 0 0,1-2 0 0 0,1-2-1 0 0,2-1 1 0 0,38 22 0 0 0,-47-34 113 0 0,1 0-1 0 0,0-2 0 0 0,1-1 0 0 0,0-1 1 0 0,0-2-1 0 0,49 8 0 0 0,-35-11 257 0 0,0-2 0 0 0,0-2 0 0 0,0-2 0 0 0,1-1 0 0 0,-1-3 0 0 0,-1-1 0 0 0,1-3 0 0 0,-1-1 0 0 0,63-23 0 0 0,-89 25 213 0 0,0 0 0 0 0,0 0-1 0 0,0-1 1 0 0,-1-1-1 0 0,0-1 1 0 0,-1 0 0 0 0,0-1-1 0 0,12-14 1 0 0,-9 7 178 0 0,-1-1-1 0 0,-1-1 1 0 0,-1 0-1 0 0,23-47 1 0 0,-12 7 439 0 0,-2 0 1 0 0,-3-2-1 0 0,18-100 0 0 0,-20 53-297 0 0,-5 0-1 0 0,-5 0 1 0 0,-4-1 0 0 0,-5 0-1 0 0,-5 0 1 0 0,-5 1-1 0 0,-41-179 1 0 0,44 250-475 0 0,-3 1 0 0 0,0 0 0 0 0,-3 1 0 0 0,-28-55 0 0 0,36 80 16 0 0,-1 1-1 0 0,0-1 0 0 0,-1 2 1 0 0,0-1-1 0 0,-1 1 0 0 0,0 1 1 0 0,-1-1-1 0 0,1 2 0 0 0,-2-1 1 0 0,1 1-1 0 0,-1 1 0 0 0,-1 0 1 0 0,1 0-1 0 0,-1 2 1 0 0,0-1-1 0 0,-1 1 0 0 0,-15-4 1 0 0,9 5 94 0 0,1 1 0 0 0,-1 1 0 0 0,1 1 0 0 0,-1 0 0 0 0,1 1 0 0 0,-1 1 0 0 0,0 1 0 0 0,1 1 0 0 0,-1 0 0 0 0,-20 8 0 0 0,17-4-335 0 0,1 1 0 0 0,0 1 0 0 0,0 1-1 0 0,1 1 1 0 0,1 0 0 0 0,0 2 0 0 0,0 0 0 0 0,-16 17-1 0 0,-11 13-4331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8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8754 0 0,'2'17'5026'0'0,"3"28"-3824"0"0,-6 288 895 0 0,-1-118-3414 0 0,2-183 310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8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0 223 6913 0 0,'0'-4'119'0'0,"0"1"-1"0"0,1-1 1 0 0,-1 0-1 0 0,0 0 1 0 0,1 0-1 0 0,0 0 1 0 0,0 0-1 0 0,3-6 1 0 0,-4 10-41 0 0,1-1-1 0 0,-1 0 1 0 0,1 0 0 0 0,0 0 0 0 0,0 1 0 0 0,-1-1-1 0 0,1 0 1 0 0,0 1 0 0 0,0-1 0 0 0,0 1 0 0 0,0-1-1 0 0,0 1 1 0 0,0-1 0 0 0,-1 1 0 0 0,1 0 0 0 0,0-1-1 0 0,0 1 1 0 0,0 0 0 0 0,0 0 0 0 0,0 0 0 0 0,0-1-1 0 0,1 1 1 0 0,-1 0 0 0 0,0 1 0 0 0,0-1 0 0 0,0 0-1 0 0,0 0 1 0 0,0 0 0 0 0,0 1 0 0 0,0-1 0 0 0,0 0-1 0 0,-1 1 1 0 0,1-1 0 0 0,0 1 0 0 0,0-1 0 0 0,0 1-1 0 0,0-1 1 0 0,0 1 0 0 0,1 1 0 0 0,2 1 176 0 0,-1-1 0 0 0,1 1 0 0 0,-1 1 0 0 0,0-1 0 0 0,0 0 0 0 0,0 1 0 0 0,0-1 0 0 0,0 1 0 0 0,-1 0 0 0 0,0 0 0 0 0,2 5 0 0 0,20 52 1086 0 0,-16-37-937 0 0,4 7-69 0 0,48 117 373 0 0,-50-128-766 0 0,0 0-1 0 0,2-1 0 0 0,0-1 1 0 0,1 0-1 0 0,17 19 0 0 0,-28-36 1 0 0,-1 1 0 0 0,1 0 1 0 0,-1 0-1 0 0,1-1 0 0 0,0 1 0 0 0,0-1 0 0 0,0 1 0 0 0,0-1 0 0 0,0 0 0 0 0,0 0 0 0 0,0 0 1 0 0,0 0-1 0 0,1 0 0 0 0,-1 0 0 0 0,0 0 0 0 0,1-1 0 0 0,-1 0 0 0 0,0 1 0 0 0,1-1 0 0 0,-1 0 1 0 0,0 0-1 0 0,5 0 0 0 0,-5-1-2 0 0,1 0 1 0 0,-1-1-1 0 0,0 1 0 0 0,0 0 1 0 0,1-1-1 0 0,-1 0 1 0 0,0 1-1 0 0,0-1 0 0 0,-1 0 1 0 0,1 0-1 0 0,0 0 0 0 0,-1 0 1 0 0,1 0-1 0 0,-1-1 1 0 0,1 1-1 0 0,-1 0 0 0 0,0-1 1 0 0,0 1-1 0 0,0 0 1 0 0,1-5-1 0 0,10-40 111 0 0,-1 0 0 0 0,7-75 0 0 0,-11 67 2 0 0,19-81 1 0 0,-17 106 162 0 0,16-39 0 0 0,-21 61-40 0 0,0 0 1 0 0,0 0 0 0 0,0 0-1 0 0,1 1 1 0 0,0 0-1 0 0,0 0 1 0 0,1 0 0 0 0,0 1-1 0 0,0 0 1 0 0,8-6 0 0 0,-13 11-78 0 0,0 0 1 0 0,1 0 0 0 0,-1 1-1 0 0,1-1 1 0 0,0 0 0 0 0,-1 0 0 0 0,1 1-1 0 0,0-1 1 0 0,-1 1 0 0 0,1-1 0 0 0,0 1-1 0 0,0 0 1 0 0,-1 0 0 0 0,1-1 0 0 0,0 1-1 0 0,0 1 1 0 0,-1-1 0 0 0,1 0 0 0 0,0 0-1 0 0,0 1 1 0 0,2 0 0 0 0,0 1 9 0 0,-1-1 0 0 0,0 1 0 0 0,0 0 0 0 0,0 0 0 0 0,0 0-1 0 0,-1 1 1 0 0,1-1 0 0 0,-1 1 0 0 0,1 0 0 0 0,2 3 0 0 0,4 7 93 0 0,-1 0-1 0 0,-1 1 1 0 0,12 27 0 0 0,31 102-739 0 0,-39-104-254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8.9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 9674 0 0,'-1'-1'62'0'0,"1"1"0"0"0,-1-1-1 0 0,0 1 1 0 0,1-1 0 0 0,-1 0 0 0 0,0 1 0 0 0,0-1-1 0 0,1 1 1 0 0,-1-1 0 0 0,0 1 0 0 0,0 0-1 0 0,0-1 1 0 0,1 1 0 0 0,-1 0 0 0 0,0 0 0 0 0,0-1-1 0 0,0 1 1 0 0,0 0 0 0 0,0 0 0 0 0,0 0-1 0 0,1 0 1 0 0,-1 0 0 0 0,0 0 0 0 0,0 0 0 0 0,0 1-1 0 0,0-1 1 0 0,0 0 0 0 0,0 0 0 0 0,1 1-1 0 0,-1-1 1 0 0,-1 1 0 0 0,0 2 133 0 0,1-1 0 0 0,0 0-1 0 0,0 1 1 0 0,0-1 0 0 0,0 1 0 0 0,1-1 0 0 0,-1 1-1 0 0,1 0 1 0 0,-1 3 0 0 0,-1 7 148 0 0,-38 227 3333 0 0,28-139-3285 0 0,3 164 0 0 0,9-236-590 0 0,3 0 1 0 0,0 0-1 0 0,2 0 0 0 0,0-1 1 0 0,15 40-1 0 0,-14-52-1418 0 0,1 0-1 0 0,1-1 1 0 0,12 20-1 0 0,-8-19-3023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9.3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13 257 1840 0 0,'-6'-44'3186'0'0,"2"1"-1"0"0,2-1 0 0 0,5-63 1 0 0,-4 106-3093 0 0,1 0 0 0 0,0 1 0 0 0,0-1 0 0 0,0 0 0 0 0,0 1 0 0 0,0-1 0 0 0,0 1 0 0 0,0-1 0 0 0,0 0 0 0 0,0 1 0 0 0,1-1 0 0 0,-1 0 0 0 0,0 1 0 0 0,0-1 0 0 0,0 1 0 0 0,1-1 0 0 0,-1 1 0 0 0,0-1 0 0 0,1 1 0 0 0,-1-1 0 0 0,0 1 0 0 0,1-1 0 0 0,-1 1 0 0 0,1-1 0 0 0,-1 1 0 0 0,1-1 0 0 0,-1 1 0 0 0,1 0 0 0 0,-1-1 0 0 0,1 1 0 0 0,0 0 0 0 0,-1-1 0 0 0,1 1 0 0 0,-1 0 0 0 0,1 0 0 0 0,0 0 0 0 0,1 0 26 0 0,0 1 1 0 0,-1 0-1 0 0,1 0 1 0 0,-1 0-1 0 0,1 0 1 0 0,-1 0-1 0 0,0 0 1 0 0,1 0-1 0 0,-1 0 1 0 0,0 0-1 0 0,0 1 1 0 0,2 2-1 0 0,30 47 889 0 0,4 28-397 0 0,40 124 0 0 0,12 27-1285 0 0,-74-197-1070 0 0,2-2-1 0 0,1 1 0 0 0,2-2 0 0 0,41 50 0 0 0,-40-57-3621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39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3 197 11979 0 0,'-3'-1'1064'0'0,"3"-2"-848"0"0,1 1-216 0 0,2-2 0 0 0,1 2 624 0 0,0-5 80 0 0,3-3 24 0 0,7-6 0 0 0,6-6-135 0 0,7-3-25 0 0,3 0-8 0 0,2 2 0 0 0,0 3-1424 0 0,5 1-289 0 0,2 1-63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40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72 312 6385 0 0,'-72'-284'11810'0'0,"72"257"-7609"0"0,0 27-4173 0 0,7 16 494 0 0,49 191 398 0 0,-36-125-1022 0 0,43 114 0 0 0,11-32-1180 0 0,-37-96-6075 0 0,-26-47 872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8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58 144 5529 0 0,'-10'-32'248'0'0,"-12"-33"1155"0"0,-3 19 5827 0 0,25 57-6118 0 0,6 17-647 0 0,116 441 1233 0 0,-40-143-1726 0 0,-74-294-325 0 0,12 41-569 0 0,-3-25-4443 0 0,-12-34 605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6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9 417 12443 0 0,'-1'-1'115'0'0,"0"0"0"0"0,0 0 0 0 0,0-1 0 0 0,0 1 0 0 0,1 0 0 0 0,-1 0 0 0 0,1-1 0 0 0,-1 1 0 0 0,1-1 0 0 0,-1 1 0 0 0,1 0 0 0 0,0-1 1 0 0,-1 1-1 0 0,1-1 0 0 0,0 1 0 0 0,0-1 0 0 0,0 1 0 0 0,0-1 0 0 0,0 1 0 0 0,1-1 0 0 0,-1 1 0 0 0,0-1 0 0 0,1 1 0 0 0,-1 0 0 0 0,1-1 0 0 0,-1 1 1 0 0,1 0-1 0 0,1-3 0 0 0,-1 0-184 0 0,1 0 1 0 0,0 0 0 0 0,0 0-1 0 0,0 1 1 0 0,0-1 0 0 0,1 0-1 0 0,-1 1 1 0 0,1-1 0 0 0,5-4 0 0 0,-2 5 27 0 0,-1 0 1 0 0,1 1-1 0 0,-1-1 1 0 0,1 1-1 0 0,0 1 1 0 0,0-1 0 0 0,0 1-1 0 0,0 0 1 0 0,7-1-1 0 0,59 2 468 0 0,-45 1-68 0 0,645-23 6094 0 0,-662 21-6459 0 0,215-19 303 0 0,398-90 0 0 0,-582 101-346 0 0,509-102 492 0 0,-425 92-1158 0 0,0 6 0 0 0,184 5 0 0 0,-260 11-6738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40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91 120 4689 0 0,'-1'-18'300'0'0,"-8"-41"-78"0"0,9 56 126 0 0,-1 1-1 0 0,0-1 1 0 0,1 1 0 0 0,-1-1-1 0 0,0 1 1 0 0,0 0 0 0 0,0 0-1 0 0,0-1 1 0 0,-1 1 0 0 0,1 0 0 0 0,-1 0-1 0 0,1 0 1 0 0,-1 0 0 0 0,0 1-1 0 0,0-1 1 0 0,1 0 0 0 0,-1 1-1 0 0,-4-3 1 0 0,5 4-225 0 0,0 0 1 0 0,0 0-1 0 0,0 0 0 0 0,0 0 0 0 0,0 0 1 0 0,1 0-1 0 0,-1 0 0 0 0,0 0 0 0 0,0 1 1 0 0,0-1-1 0 0,0 0 0 0 0,1 1 0 0 0,-1-1 1 0 0,0 1-1 0 0,0-1 0 0 0,0 0 0 0 0,1 1 1 0 0,-1 0-1 0 0,0-1 0 0 0,1 1 0 0 0,-1-1 1 0 0,1 1-1 0 0,-1 0 0 0 0,1 0 0 0 0,-1-1 1 0 0,1 1-1 0 0,-1 0 0 0 0,1 0 0 0 0,-1-1 1 0 0,1 1-1 0 0,0 0 0 0 0,-1 1 0 0 0,-10 29 907 0 0,11-31-1028 0 0,-6 33 63 0 0,1-1 0 0 0,1 2 0 0 0,2-1 1 0 0,1 0-1 0 0,1 0 0 0 0,2 1 0 0 0,2-1 1 0 0,1 0-1 0 0,1-1 0 0 0,2 1 0 0 0,1-1 1 0 0,26 60-1 0 0,-25-73-93 0 0,0 0 0 0 0,2 0 0 0 0,0-1 0 0 0,1 0 0 0 0,0-1 0 0 0,28 26 0 0 0,-33-35 11 0 0,0-1 1 0 0,0-1 0 0 0,0 1 0 0 0,1-1-1 0 0,0 0 1 0 0,1-1 0 0 0,-1 0 0 0 0,1-1-1 0 0,0 0 1 0 0,0 0 0 0 0,0-1 0 0 0,0 0-1 0 0,1-1 1 0 0,-1 0 0 0 0,17 0 0 0 0,-22-2-22 0 0,0-1 0 0 0,0 1 0 0 0,0-1 0 0 0,0 0 0 0 0,0-1 1 0 0,0 1-1 0 0,0-1 0 0 0,-1 0 0 0 0,1 0 0 0 0,-1 0 0 0 0,1-1 0 0 0,-1 1 1 0 0,0-1-1 0 0,0 0 0 0 0,0-1 0 0 0,-1 1 0 0 0,1 0 0 0 0,-1-1 0 0 0,1 0 0 0 0,-1 0 1 0 0,0 0-1 0 0,-1 0 0 0 0,1-1 0 0 0,-1 1 0 0 0,0-1 0 0 0,0 1 0 0 0,0-1 1 0 0,-1 0-1 0 0,2-8 0 0 0,1-1 141 0 0,-2-1 0 0 0,0 0 1 0 0,-1 0-1 0 0,0 0 0 0 0,-1 0 0 0 0,-1 0 1 0 0,0 0-1 0 0,-6-26 0 0 0,-1 11 26 0 0,-1-1 1 0 0,-2 1-1 0 0,-1 0 1 0 0,-1 1-1 0 0,-1 1 1 0 0,-2 0-1 0 0,-1 1 1 0 0,-1 0-1 0 0,-42-46 1 0 0,55 68-559 0 0,0 0-1 0 0,0 1 1 0 0,-1-1 0 0 0,0 1-1 0 0,0 0 1 0 0,0 1 0 0 0,0 0-1 0 0,-1 0 1 0 0,1 0 0 0 0,-11-2 0 0 0,15 4 228 0 0,0 1 0 0 0,0 0-1 0 0,0 0 1 0 0,0 0 0 0 0,0 0 0 0 0,0 0 0 0 0,0 0 0 0 0,0 0 0 0 0,0 1 0 0 0,0-1 0 0 0,0 1 0 0 0,0-1 0 0 0,1 1 0 0 0,-1 0 0 0 0,0 0 0 0 0,-3 1 0 0 0,3 0 81 0 0,0 0 1 0 0,1 0-1 0 0,-1 0 1 0 0,0 0-1 0 0,1 0 1 0 0,-1 0-1 0 0,1 1 1 0 0,-1-1-1 0 0,1 0 0 0 0,0 1 1 0 0,0-1-1 0 0,0 1 1 0 0,0-1-1 0 0,1 1 1 0 0,-1 4-1 0 0,-1 9-477 0 0,2 1 533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40.9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0 153 11522 0 0,'69'-43'2765'0'0,"-35"20"-2161"0"0,2 2 0 0 0,0 1 0 0 0,45-17-1 0 0,-75 35-774 0 0,0 0-1 0 0,0 1 0 0 0,-1 0 1 0 0,1 0-1 0 0,0 0 0 0 0,0 1 1 0 0,0-1-1 0 0,0 2 1 0 0,0-1-1 0 0,0 1 0 0 0,0-1 1 0 0,11 4-1 0 0,-4-1 112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1:41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 89 2304 0 0,'-2'-7'725'0'0,"1"1"-1"0"0,-1-1 0 0 0,0 1 0 0 0,-1 0 0 0 0,0 0 0 0 0,0 0 0 0 0,0 0 0 0 0,-1 0 0 0 0,-8-10 1 0 0,11 15-663 0 0,1-1 1 0 0,-1 1 0 0 0,0 0 0 0 0,0 0 0 0 0,-1 0 0 0 0,1 0 0 0 0,0 0 0 0 0,0 0-1 0 0,0 0 1 0 0,-1 0 0 0 0,1 1 0 0 0,0-1 0 0 0,-1 0 0 0 0,1 1 0 0 0,-1-1 0 0 0,1 1-1 0 0,-1-1 1 0 0,1 1 0 0 0,-1 0 0 0 0,1 0 0 0 0,-1 0 0 0 0,1-1 0 0 0,-1 2 0 0 0,1-1 0 0 0,-1 0-1 0 0,1 0 1 0 0,-1 0 0 0 0,1 1 0 0 0,-1-1 0 0 0,1 1 0 0 0,-1-1 0 0 0,1 1 0 0 0,-1-1-1 0 0,1 1 1 0 0,0 0 0 0 0,-1 0 0 0 0,1 0 0 0 0,0 0 0 0 0,0 0 0 0 0,0 0 0 0 0,0 0 0 0 0,0 0-1 0 0,0 0 1 0 0,0 0 0 0 0,0 1 0 0 0,0-1 0 0 0,0 0 0 0 0,0 3 0 0 0,-6 7 78 0 0,2 0 1 0 0,-1 1-1 0 0,2 0 1 0 0,0 0 0 0 0,0 0-1 0 0,1 0 1 0 0,0 0-1 0 0,1 1 1 0 0,1 0 0 0 0,-1 20-1 0 0,2-10 151 0 0,1 1 1 0 0,1-1-1 0 0,2 0 1 0 0,10 43-1 0 0,-8-48-207 0 0,1 0-1 0 0,1 0 1 0 0,1-1-1 0 0,0 0 1 0 0,1-1-1 0 0,13 17 1 0 0,-2-7-137 0 0,1-1 1 0 0,42 38-1 0 0,-62-61-24 0 0,1 1 0 0 0,-1-1-1 0 0,1 0 1 0 0,0 0-1 0 0,0 0 1 0 0,0 0-1 0 0,0-1 1 0 0,0 1 0 0 0,1-1-1 0 0,-1 0 1 0 0,0 0-1 0 0,1 0 1 0 0,-1 0-1 0 0,1 0 1 0 0,-1-1-1 0 0,1 0 1 0 0,-1 0 0 0 0,1 0-1 0 0,-1 0 1 0 0,1 0-1 0 0,6-2 1 0 0,-7 1 23 0 0,0-1 1 0 0,0 1-1 0 0,0-1 0 0 0,0 0 1 0 0,0 0-1 0 0,-1 0 1 0 0,1 0-1 0 0,0 0 1 0 0,-1-1-1 0 0,0 1 0 0 0,0-1 1 0 0,0 0-1 0 0,0 1 1 0 0,0-1-1 0 0,0 0 0 0 0,-1 0 1 0 0,1 0-1 0 0,-1-1 1 0 0,0 1-1 0 0,0 0 0 0 0,0 0 1 0 0,1-6-1 0 0,-1 2 119 0 0,0 1 0 0 0,-1-1 0 0 0,1 0-1 0 0,-2 1 1 0 0,1-1 0 0 0,0 1 0 0 0,-1-1 0 0 0,0 1-1 0 0,-1-1 1 0 0,0 1 0 0 0,0 0 0 0 0,0-1 0 0 0,0 1-1 0 0,-1 0 1 0 0,0 1 0 0 0,-1-1 0 0 0,-7-10 0 0 0,9 13-15 0 0,0 1 0 0 0,-1-1 0 0 0,0 1 0 0 0,1-1 0 0 0,-1 1 1 0 0,0 0-1 0 0,0 0 0 0 0,0 0 0 0 0,-1 0 0 0 0,1 1 0 0 0,0-1 0 0 0,-1 1 0 0 0,1 0 1 0 0,-1 0-1 0 0,1 0 0 0 0,-1 1 0 0 0,1-1 0 0 0,-1 1 0 0 0,0 0 0 0 0,1 0 1 0 0,-1 0-1 0 0,0 0 0 0 0,1 0 0 0 0,-1 1 0 0 0,1 0 0 0 0,-1 0 0 0 0,1 0 1 0 0,-1 0-1 0 0,1 0 0 0 0,0 1 0 0 0,-1 0 0 0 0,1-1 0 0 0,-4 5 0 0 0,1-3-168 0 0,0 2-1 0 0,1-1 0 0 0,-1 1 0 0 0,1-1 0 0 0,-8 11 1 0 0,-7 11-889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48.2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110 158 6913 0 0,'-21'-24'1590'0'0,"2"0"-1"0"0,0-1 0 0 0,2-1 0 0 0,-17-32 0 0 0,47 102 2649 0 0,4 13-4104 0 0,83 329 485 0 0,-39-136-469 0 0,-27-109 78 0 0,-28-123-188 0 0,0-18-21 0 0,-6 0-4 0 0,1 0 0 0 0,0-1 0 0 0,-1 1 0 0 0,1 0 0 0 0,0-1 1 0 0,0 1-1 0 0,-1 0 0 0 0,1 0 0 0 0,0 0 0 0 0,0 0 0 0 0,-1 0 0 0 0,1 0 0 0 0,0 0 0 0 0,0 0 0 0 0,-1 0 0 0 0,1 0 1 0 0,0 0-1 0 0,1 1 0 0 0,-1-1 20 0 0,0 0 1 0 0,1 0-1 0 0,-1 0 0 0 0,0 0 1 0 0,1 0-1 0 0,-1 0 1 0 0,0-1-1 0 0,1 1 1 0 0,-1 0-1 0 0,0-1 0 0 0,1 1 1 0 0,-1-1-1 0 0,0 1 1 0 0,0-1-1 0 0,0 0 1 0 0,1 1-1 0 0,-1-1 0 0 0,0 0 1 0 0,0 0-1 0 0,0 0 1 0 0,0 0-1 0 0,0 0 1 0 0,-1 0-1 0 0,1 0 0 0 0,1-2 1 0 0,20-35 333 0 0,-18 31-283 0 0,3-7-24 0 0,0-1 1 0 0,1 2-1 0 0,1-1 1 0 0,0 1-1 0 0,21-21 1 0 0,-23 26-173 0 0,0 0 0 0 0,-1 0 0 0 0,11-17 0 0 0,-13 17-159 0 0,0 1-1 0 0,1 0 0 0 0,1 0 1 0 0,-1 0-1 0 0,1 1 0 0 0,0 0 1 0 0,10-8-1 0 0,12-3-2392 0 0,-13 12 1295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48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50 3225 0 0,'-7'-3'215'0'0,"-1"-1"1"0"0,1-1 0 0 0,0 1-1 0 0,0-1 1 0 0,-6-7-1 0 0,-5-5 4564 0 0,21 22-3896 0 0,1 0 1 0 0,-1 0-1 0 0,0 1 1 0 0,0-1-1 0 0,2 8 0 0 0,6 11 54 0 0,28 40 764 0 0,16 28-680 0 0,45 102-1 0 0,-87-163-1050 0 0,12 46 0 0 0,-13-29-3664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49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41 274 1840 0 0,'-4'-4'262'0'0,"0"-1"-1"0"0,0 1 0 0 0,1-1 0 0 0,0 1 1 0 0,0-1-1 0 0,0 0 0 0 0,0 0 0 0 0,1-1 1 0 0,0 1-1 0 0,0 0 0 0 0,0-1 0 0 0,0 1 1 0 0,1-1-1 0 0,0 0 0 0 0,0 1 0 0 0,1-1 1 0 0,0-6-1 0 0,0 4 145 0 0,0 1 0 0 0,0 0 0 0 0,1 0 0 0 0,0 0 0 0 0,1 0 0 0 0,0 0 0 0 0,0 0 0 0 0,0 0 0 0 0,1 0 0 0 0,0 1 0 0 0,0-1 0 0 0,1 1 0 0 0,4-7 0 0 0,-4 7-459 0 0,0 0 1 0 0,0 1-1 0 0,0 0 1 0 0,1 0 0 0 0,-1 0-1 0 0,1 1 1 0 0,0 0-1 0 0,1-1 1 0 0,-1 2 0 0 0,1-1-1 0 0,0 1 1 0 0,0 0-1 0 0,0 0 1 0 0,0 0 0 0 0,0 1-1 0 0,11-3 1 0 0,-3 5-4042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49.3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1 247 6913 0 0,'16'-43'2605'0'0,"-1"-1"-1573"0"0,3 1 0 0 0,28-53 1 0 0,-34 83-1872 0 0,-11 12 559 0 0,0 0 0 0 0,0 1 0 0 0,0-1 0 0 0,0 0 0 0 0,0 1 0 0 0,0-1 0 0 0,0 1 0 0 0,1-1 1 0 0,-1 1-1 0 0,0-1 0 0 0,1 1 0 0 0,-1 0 0 0 0,0 0 0 0 0,0 0 0 0 0,1 0 0 0 0,-1 0 0 0 0,0 0 0 0 0,1 0 1 0 0,-1 0-1 0 0,0 0 0 0 0,0 1 0 0 0,1-1 0 0 0,-1 0 0 0 0,0 1 0 0 0,0-1 0 0 0,2 2 0 0 0,5 1 135 0 0</inkml:trace>
  <inkml:trace contextRef="#ctx0" brushRef="#br0" timeOffset="1">99 434 3225 0 0,'3'1'320'0'0,"-1"-1"0"0"0,0 0 1 0 0,0 0-1 0 0,1 1 0 0 0,-1-1 0 0 0,0-1 1 0 0,0 1-1 0 0,1 0 0 0 0,-1-1 0 0 0,0 1 1 0 0,0-1-1 0 0,4-1 0 0 0,4-3 222 0 0,0 0 0 0 0,0-1 0 0 0,-1 0-1 0 0,0 0 1 0 0,0-1 0 0 0,-1-1 0 0 0,0 1-1 0 0,0-1 1 0 0,7-10 0 0 0,3-2-1095 0 0,-4 5-3802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49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81 920 0 0,'-3'-23'1380'0'0,"2"19"-677"0"0,1 0 0 0 0,0 0 0 0 0,1 0 0 0 0,-1 0 1 0 0,1 0-1 0 0,-1 0 0 0 0,1 0 0 0 0,1 0 0 0 0,-1 0 1 0 0,0 1-1 0 0,1-1 0 0 0,4-6 0 0 0,1 36 3359 0 0,49 176-211 0 0,-7-37-2934 0 0,-42-134-916 0 0,19 67-404 0 0,-21-84-619 0 0,0 0-1 0 0,12 19 1 0 0,-11-22-713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50.0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1 119 6913 0 0,'0'-4'24'0'0,"0"1"0"0"0,0-1 0 0 0,1 0 0 0 0,-1 1 0 0 0,1-1 0 0 0,0 1 0 0 0,0-1-1 0 0,1 1 1 0 0,-1-1 0 0 0,1 1 0 0 0,-1-1 0 0 0,1 1 0 0 0,0 0 0 0 0,0 0 0 0 0,1 0-1 0 0,-1 0 1 0 0,0 1 0 0 0,1-1 0 0 0,5-4 0 0 0,-2 1 301 0 0,1 1 1 0 0,1-1-1 0 0,-1 1 1 0 0,1 0-1 0 0,-1 1 0 0 0,1 0 1 0 0,11-4-1 0 0,-12 6-102 0 0,1 1-1 0 0,0-1 0 0 0,0 2 1 0 0,0-1-1 0 0,0 1 1 0 0,0 0-1 0 0,0 1 0 0 0,0 0 1 0 0,0 0-1 0 0,-1 1 1 0 0,1 0-1 0 0,0 0 0 0 0,-1 0 1 0 0,1 1-1 0 0,-1 1 1 0 0,0-1-1 0 0,0 1 0 0 0,0 0 1 0 0,7 6-1 0 0,-1 0-50 0 0,1 1-1 0 0,-2 0 1 0 0,1 1-1 0 0,-2 0 1 0 0,1 1-1 0 0,-2 0 1 0 0,0 1 0 0 0,9 16-1 0 0,-12-16 92 0 0,-1 0 0 0 0,-1 0 0 0 0,0 1 0 0 0,-1 0-1 0 0,0 0 1 0 0,-1 0 0 0 0,-1 1 0 0 0,-1-1 0 0 0,0 0 0 0 0,-3 31 0 0 0,-1-11 316 0 0,-11 53 1 0 0,-5-13-2581 0 0,17-68 505 0 0,1-2-9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50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 9674 0 0,'0'-1'137'0'0,"-1"0"-1"0"0,1 1 0 0 0,-1-1 1 0 0,1 1-1 0 0,-1-1 1 0 0,1 0-1 0 0,-1 1 1 0 0,1-1-1 0 0,-1 1 1 0 0,1 0-1 0 0,-1-1 0 0 0,0 1 1 0 0,1-1-1 0 0,-1 1 1 0 0,0 0-1 0 0,1-1 1 0 0,-1 1-1 0 0,0 0 1 0 0,0 0-1 0 0,1 0 0 0 0,-1-1 1 0 0,0 1-1 0 0,0 0 1 0 0,1 0-1 0 0,-1 0 1 0 0,0 0-1 0 0,-1 1 1 0 0,1-1 7 0 0,1 1 1 0 0,-1 0 0 0 0,1 0 0 0 0,-1 0-1 0 0,1 0 1 0 0,0 0 0 0 0,-1 0 0 0 0,1 0-1 0 0,0 0 1 0 0,-1 0 0 0 0,1 0 0 0 0,0 0-1 0 0,0 0 1 0 0,0 0 0 0 0,0 0 0 0 0,0 0-1 0 0,1 1 1 0 0,7 49 1589 0 0,137 432 1020 0 0,-131-447-2934 0 0,23 43 0 0 0,-9-34-6069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7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2290 128 4145 0 0,'-10'11'152'0'0,"9"-10"119"0"0,1 0-1 0 0,-1 0 1 0 0,0 0 0 0 0,0 1-1 0 0,0-1 1 0 0,-1 0-1 0 0,1-1 1 0 0,0 1 0 0 0,0 0-1 0 0,0 0 1 0 0,-1 0 0 0 0,1-1-1 0 0,0 1 1 0 0,-1-1 0 0 0,1 1-1 0 0,-1-1 1 0 0,1 1-1 0 0,-1-1 1 0 0,1 0 0 0 0,-1 0-1 0 0,1 0 1 0 0,-1 0 0 0 0,1 0-1 0 0,0 0 1 0 0,-1 0 0 0 0,1 0-1 0 0,-1 0 1 0 0,1-1-1 0 0,-1 1 1 0 0,-1-1 0 0 0,-111-15 3144 0 0,-119-1 0 0 0,-114 16-2495 0 0,277 2-737 0 0,-116-6 532 0 0,0-9-1 0 0,-197-39 1 0 0,64 11-418 0 0,268 39-584 0 0,-1 2 1 0 0,0 2-1 0 0,0 3 0 0 0,-60 11 0 0 0,71-5-1661 0 0,1 5-5208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50.7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6 104 4609 0 0,'-2'-3'219'0'0,"2"-1"1"0"0,-1 1-1 0 0,0 0 1 0 0,0 0-1 0 0,1 0 0 0 0,0-1 1 0 0,0 1-1 0 0,0 0 1 0 0,0 0-1 0 0,0-1 0 0 0,1 1 1 0 0,-1 0-1 0 0,1 0 0 0 0,0 0 1 0 0,0-1-1 0 0,0 1 1 0 0,0 0-1 0 0,1 0 0 0 0,-1 1 1 0 0,1-1-1 0 0,-1 0 1 0 0,1 0-1 0 0,0 1 0 0 0,3-4 1 0 0,-3 4 29 0 0,0 0 0 0 0,1 0 1 0 0,-1 0-1 0 0,0 0 0 0 0,0 0 0 0 0,1 1 1 0 0,-1-1-1 0 0,1 1 0 0 0,-1 0 0 0 0,1 0 1 0 0,0 0-1 0 0,-1 0 0 0 0,1 0 0 0 0,0 0 1 0 0,0 1-1 0 0,0-1 0 0 0,0 1 0 0 0,0 0 1 0 0,-1 0-1 0 0,1 0 0 0 0,0 0 0 0 0,0 0 1 0 0,0 1-1 0 0,0-1 0 0 0,0 1 0 0 0,-1 0 1 0 0,6 2-1 0 0,-1 0-215 0 0,0 1 0 0 0,0 0-1 0 0,0 0 1 0 0,-1 1 0 0 0,1 0 0 0 0,-1 0-1 0 0,0 1 1 0 0,-1-1 0 0 0,1 1 0 0 0,-1 1 0 0 0,0-1-1 0 0,-1 1 1 0 0,1-1 0 0 0,-1 1 0 0 0,-1 1 0 0 0,1-1-1 0 0,-1 0 1 0 0,-1 1 0 0 0,1 0 0 0 0,-1 0-1 0 0,-1-1 1 0 0,1 1 0 0 0,-1 0 0 0 0,-1 0 0 0 0,1 0-1 0 0,-1 1 1 0 0,-1-1 0 0 0,0 0 0 0 0,0 0 0 0 0,0 0-1 0 0,-1-1 1 0 0,-3 10 0 0 0,-3 9-374 0 0,-18 37 1 0 0,5-29-2954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51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10594 0 0,'1'0'61'0'0,"-1"0"0"0"0,1 0 0 0 0,-1 0-1 0 0,0 0 1 0 0,1 0 0 0 0,-1 0 0 0 0,0 0-1 0 0,1 0 1 0 0,-1 0 0 0 0,0 0 0 0 0,1 1 0 0 0,-1-1-1 0 0,0 0 1 0 0,1 0 0 0 0,-1 0 0 0 0,0 0-1 0 0,1 1 1 0 0,-1-1 0 0 0,0 0 0 0 0,0 0 0 0 0,1 1-1 0 0,-1-1 1 0 0,0 0 0 0 0,0 0 0 0 0,1 1 0 0 0,-1-1-1 0 0,0 0 1 0 0,0 1 0 0 0,0-1 0 0 0,0 0-1 0 0,1 1 1 0 0,-1-1 0 0 0,0 0 0 0 0,0 1 0 0 0,0-1-1 0 0,0 0 1 0 0,0 1 0 0 0,0-1 0 0 0,0 1-1 0 0,7 19 1906 0 0,-7-18-2247 0 0,51 193 2876 0 0,-17-57-1993 0 0,-28-117-671 0 0,5 23-456 0 0,2-1-1 0 0,2 0 0 0 0,33 64 0 0 0,-38-87-3120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3:51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84 2745 0 0,'2'-5'76'0'0,"-1"1"1"0"0,1-1 0 0 0,0 1 0 0 0,1-1 0 0 0,-1 1-1 0 0,1 0 1 0 0,0 0 0 0 0,0 0 0 0 0,0 0 0 0 0,0 0-1 0 0,1 1 1 0 0,0-1 0 0 0,0 1 0 0 0,0 0 0 0 0,0 0-1 0 0,0 1 1 0 0,0-1 0 0 0,1 1 0 0 0,-1 0 0 0 0,1 0-1 0 0,7-2 1 0 0,-1 2 446 0 0,-1 1 1 0 0,1 0-1 0 0,-1 0 0 0 0,1 1 0 0 0,-1 0 0 0 0,1 1 0 0 0,-1 0 1 0 0,1 1-1 0 0,-1 0 0 0 0,1 1 0 0 0,-1 0 0 0 0,15 7 0 0 0,-11-4-48 0 0,0 1-1 0 0,0 0 1 0 0,0 1-1 0 0,-1 0 1 0 0,0 1-1 0 0,-1 1 1 0 0,21 20-1 0 0,-27-22-347 0 0,0-1 0 0 0,-1 1 0 0 0,0 0 0 0 0,0 0-1 0 0,-1 1 1 0 0,0-1 0 0 0,-1 1 0 0 0,1 0 0 0 0,-2 0-1 0 0,1 0 1 0 0,-1 0 0 0 0,-1 0 0 0 0,0 1 0 0 0,0-1 0 0 0,-1 13-1 0 0,-2 13 543 0 0,-2 0-1 0 0,-14 61 0 0 0,7-43-45 0 0,-1-1-125 0 0,7-36-302 0 0,1 0-1 0 0,1 0 1 0 0,1 0 0 0 0,0 0 0 0 0,0 26 0 0 0,3-36-1059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8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96 9674 0 0,'-10'-6'1000'0'0,"1"-1"0"0"0,0 0-1 0 0,0 0 1 0 0,0-1 0 0 0,1 0 0 0 0,-9-12 0 0 0,-12-12 1042 0 0,42 73-1401 0 0,24 61-429 0 0,43 108-43 0 0,-64-174-833 0 0,2 0 0 0 0,2-1-1 0 0,37 50 1 0 0,-35-60-1281 0 0,-2-6-3668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36 335 9674 0 0,'-3'-2'64'0'0,"0"0"-1"0"0,0 0 1 0 0,1-1 0 0 0,-1 1-1 0 0,1-1 1 0 0,0 0 0 0 0,0 1-1 0 0,0-1 1 0 0,0 0 0 0 0,0 0-1 0 0,1 0 1 0 0,-1-1 0 0 0,1 1-1 0 0,0 0 1 0 0,0 0 0 0 0,0-1-1 0 0,-1-3 1 0 0,2-4-96 0 0,-1 0 1 0 0,1 1-1 0 0,1-1 0 0 0,2-14 1 0 0,-3 23 35 0 0,2-7-76 0 0,0 1 0 0 0,0-1 0 0 0,1 1 1 0 0,0-1-1 0 0,1 1 0 0 0,0 0 0 0 0,0 0 0 0 0,1 0 0 0 0,-1 1 0 0 0,2-1 0 0 0,-1 1 0 0 0,1 1 0 0 0,0-1 0 0 0,1 1 0 0 0,12-10 0 0 0,-6 6 488 0 0,1 1-1 0 0,0 0 0 0 0,1 1 0 0 0,0 0 1 0 0,0 2-1 0 0,0-1 0 0 0,29-6 0 0 0,-37 11-387 0 0,1 0 0 0 0,0 1 1 0 0,-1 0-1 0 0,1 0 0 0 0,0 1 0 0 0,0 0 0 0 0,0 0 0 0 0,0 1 0 0 0,-1 0 0 0 0,1 0 0 0 0,0 0 0 0 0,-1 1 0 0 0,1 1 0 0 0,-1-1 0 0 0,1 1 0 0 0,-1 1 0 0 0,0-1 0 0 0,0 1 0 0 0,-1 0 0 0 0,1 1 0 0 0,-1-1 0 0 0,0 1 0 0 0,0 1 0 0 0,-1-1 0 0 0,1 1 0 0 0,-1 0 0 0 0,0 0 1 0 0,-1 0-1 0 0,1 1 0 0 0,-1 0 0 0 0,-1 0 0 0 0,1 0 0 0 0,-1 0 0 0 0,0 0 0 0 0,-1 1 0 0 0,0 0 0 0 0,0-1 0 0 0,-1 1 0 0 0,1 9 0 0 0,-1-1 1 0 0,-1 0 0 0 0,0 0 0 0 0,-1 1 0 0 0,-1-1 0 0 0,-1 0 0 0 0,0 0 1 0 0,-1-1-1 0 0,0 1 0 0 0,-10 19 0 0 0,7-17 1136 0 0,-2-1-1 0 0,0 0 1 0 0,-1-1 0 0 0,-16 21 0 0 0,110-130 1474 0 0,-52 64-2797 0 0,0 1 1 0 0,57-39 0 0 0,-56 46-223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19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136 140 3681 0 0,'-4'-1'-209'0'0,"-22"-5"1539"0"0,-11 3 4973 0 0,35 4-5983 0 0,0-1 0 0 0,-1 0 1 0 0,1 1-1 0 0,0-1 0 0 0,0 1 1 0 0,0 0-1 0 0,0 0 0 0 0,0 0 1 0 0,0 0-1 0 0,0 0 0 0 0,0 0 0 0 0,0 0 1 0 0,-2 3-1 0 0,-11 19-2222 0 0,10-8 1387 0 0,1 0 1 0 0,0 1-1 0 0,1 0 1 0 0,0 0-1 0 0,0 18 1 0 0,3-29 596 0 0,0 1-1 0 0,0-1 1 0 0,0 1 0 0 0,0-1 0 0 0,1 0 0 0 0,0 1 0 0 0,0-1-1 0 0,0 0 1 0 0,1 1 0 0 0,-1-1 0 0 0,1 0 0 0 0,1 0 0 0 0,-1 0-1 0 0,1-1 1 0 0,0 1 0 0 0,0-1 0 0 0,0 1 0 0 0,7 6 0 0 0,-7-9 87 0 0,0 0 0 0 0,-1 0 0 0 0,1-1 1 0 0,0 1-1 0 0,0-1 0 0 0,0 1 0 0 0,0-1 0 0 0,0 0 1 0 0,0-1-1 0 0,0 1 0 0 0,0 0 0 0 0,0-1 1 0 0,1 0-1 0 0,-1 1 0 0 0,0-1 0 0 0,4-1 0 0 0,-1 0-28 0 0,0 0 0 0 0,0-1 0 0 0,0 1 0 0 0,0-1 0 0 0,-1-1 0 0 0,1 1 0 0 0,-1-1-1 0 0,7-4 1 0 0,0-1-46 0 0,-1 0 0 0 0,0-1-1 0 0,0-1 1 0 0,-1 0 0 0 0,0-1 0 0 0,13-17-1 0 0,-17 19-46 0 0,-1 0-1 0 0,0 0 1 0 0,0 0-1 0 0,-1-1 1 0 0,0 0-1 0 0,-1 0 1 0 0,0 0-1 0 0,0 0 1 0 0,-1 0-1 0 0,-1 0 1 0 0,0-1-1 0 0,0 1 1 0 0,-1-16-1 0 0,-1 19 21 0 0,0 0 0 0 0,0 0-1 0 0,0 0 1 0 0,-1 0 0 0 0,0 1-1 0 0,0-1 1 0 0,-1 1 0 0 0,0-1-1 0 0,0 1 1 0 0,0 0 0 0 0,-1 0-1 0 0,0 1 1 0 0,0-1 0 0 0,0 1-1 0 0,-1-1 1 0 0,0 1 0 0 0,0 1-1 0 0,0-1 1 0 0,0 1 0 0 0,-1 0-1 0 0,-8-5 1 0 0,11 8-108 0 0,1 0 0 0 0,0 0 0 0 0,-1 0 1 0 0,1 0-1 0 0,-1 1 0 0 0,1-1 0 0 0,-1 1 0 0 0,1-1 0 0 0,-1 1 0 0 0,1 0 1 0 0,-1 0-1 0 0,1 0 0 0 0,-1 0 0 0 0,1 1 0 0 0,-1-1 0 0 0,1 1 0 0 0,-1 0 0 0 0,1-1 1 0 0,-1 1-1 0 0,1 0 0 0 0,0 0 0 0 0,0 1 0 0 0,-1-1 0 0 0,1 0 0 0 0,0 1 0 0 0,0-1 1 0 0,0 1-1 0 0,-3 3 0 0 0,-12 12-6406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0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92 14283 0 0,'-15'-11'1265'0'0,"-31"-20"1423"0"0,45 30-2623 0 0,-1 0 0 0 0,0 0 0 0 0,0 0 0 0 0,0 0 1 0 0,0 0-1 0 0,0 1 0 0 0,0-1 0 0 0,-1 1 0 0 0,1-1 0 0 0,0 1 1 0 0,0 0-1 0 0,0 0 0 0 0,0 0 0 0 0,0 0 0 0 0,-1 0 0 0 0,1 0 0 0 0,0 1 1 0 0,0-1-1 0 0,-3 2 0 0 0,3-1-58 0 0,1 0 0 0 0,-1 1 0 0 0,0-1 0 0 0,1 1 0 0 0,0-1 1 0 0,-1 1-1 0 0,1 0 0 0 0,0-1 0 0 0,0 1 0 0 0,0 0 0 0 0,0 0 0 0 0,0 0 0 0 0,0 0 1 0 0,0 0-1 0 0,1 0 0 0 0,-1 0 0 0 0,1 4 0 0 0,-5 41-193 0 0,5-35 32 0 0,-1 21-143 0 0,0 1 1 0 0,3-1 0 0 0,5 35-1 0 0,-4-54 195 0 0,-1 1 1 0 0,2 0-1 0 0,0-1 0 0 0,1 1 0 0 0,1-1 1 0 0,0 0-1 0 0,0-1 0 0 0,2 1 0 0 0,9 12 1 0 0,-13-21 115 0 0,0 0 0 0 0,1-1 0 0 0,-1 0 0 0 0,1 0 0 0 0,0 0 0 0 0,0 0 1 0 0,0-1-1 0 0,1 0 0 0 0,-1 0 0 0 0,1 0 0 0 0,0-1 0 0 0,0 1 0 0 0,0-2 0 0 0,0 1 0 0 0,0-1 1 0 0,9 2-1 0 0,-11-3-7 0 0,-1 0 0 0 0,1 0 0 0 0,-1 0 1 0 0,1 0-1 0 0,0-1 0 0 0,-1 1 0 0 0,1-1 0 0 0,-1 0 1 0 0,1 0-1 0 0,-1 0 0 0 0,1 0 0 0 0,-1-1 0 0 0,0 1 1 0 0,0-1-1 0 0,0 0 0 0 0,1 0 0 0 0,-2 0 0 0 0,1 0 1 0 0,0-1-1 0 0,0 1 0 0 0,-1-1 0 0 0,0 0 0 0 0,1 0 1 0 0,-1 0-1 0 0,0 0 0 0 0,0 0 0 0 0,-1 0 0 0 0,1 0 1 0 0,1-5-1 0 0,0-3-40 0 0,0 0 1 0 0,-1 1-1 0 0,0-1 1 0 0,-1 0 0 0 0,-1 0-1 0 0,1 0 1 0 0,-2 0-1 0 0,1 0 1 0 0,-2 0-1 0 0,1 0 1 0 0,-2 0-1 0 0,1 1 1 0 0,-1-1 0 0 0,-6-13-1 0 0,-2-2 132 0 0,-1 1 0 0 0,-1 1 0 0 0,-1 0 0 0 0,-27-35 0 0 0,41 58-100 0 0,-18-23 182 0 0,-29-28-1 0 0,43 47-249 0 0,-1 1-1 0 0,0-1 1 0 0,0 1 0 0 0,-1 0 0 0 0,1 0-1 0 0,-1 1 1 0 0,0-1 0 0 0,0 1 0 0 0,0 1-1 0 0,0-1 1 0 0,-1 1 0 0 0,-9-2 0 0 0,-1 5-1472 0 0,1 5-4100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0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 10138 0 0,'-5'6'4831'0'0,"22"-2"-3733"0"0,29 2-1661 0 0,-46-6 630 0 0,135 8 321 0 0,0-7-1 0 0,154-17 0 0 0,66-5 880 0 0,-250 21-1291 0 0,145 17 0 0 0,-16 9-710 0 0,-208-24 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1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3225 0 0,'-1'0'288'0'0,"1"1"-288"0"0,0 1 0 0 0,-2 0 0 0 0,2 0-80 0 0,0 1-72 0 0,-1 2-8 0 0,0 2-8 0 0,1 6 168 0 0,-1 3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1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22 10594 0 0,'0'-1'149'0'0,"-1"-1"0"0"0,1 1-1 0 0,-1 0 1 0 0,1-1 0 0 0,-1 1-1 0 0,0 0 1 0 0,1 0 0 0 0,-1-1-1 0 0,0 1 1 0 0,0 0 0 0 0,0 0-1 0 0,0 0 1 0 0,0 0-1 0 0,0 0 1 0 0,0 0 0 0 0,0 0-1 0 0,-3-1 1 0 0,4 2-20 0 0,-1 0 0 0 0,0 1 0 0 0,1-1 0 0 0,-1 0 0 0 0,1 0 0 0 0,-1 0 0 0 0,1 1 0 0 0,-1-1 0 0 0,1 0 0 0 0,-1 1-1 0 0,0-1 1 0 0,1 0 0 0 0,0 1 0 0 0,-1-1 0 0 0,1 1 0 0 0,-1-1 0 0 0,1 1 0 0 0,0-1 0 0 0,-1 1 0 0 0,1-1 0 0 0,0 1 0 0 0,-1-1 0 0 0,1 1 0 0 0,0-1 0 0 0,0 1 0 0 0,-1 1 0 0 0,-2 7 386 0 0,0 1 1 0 0,1 0 0 0 0,-2 14 0 0 0,-6 108-360 0 0,12 232-1 0 0,3-190 227 0 0,-5-139-497 0 0,10 286 1176 0 0,4-161-1983 0 0,11-3-3352 0 0,-23-143-1398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1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 14283 0 0,'-14'-1'519'0'0,"-17"1"986"0"0,30 0-1496 0 0,1 1-1 0 0,-1-1 1 0 0,0 0 0 0 0,1 0-1 0 0,-1 1 1 0 0,1-1 0 0 0,-1 0-1 0 0,1 1 1 0 0,-1-1 0 0 0,1 0-1 0 0,0 1 1 0 0,-1-1 0 0 0,1 1-1 0 0,-1-1 1 0 0,1 1 0 0 0,0-1-1 0 0,-1 1 1 0 0,1-1-1 0 0,0 1 1 0 0,0-1 0 0 0,-1 1-1 0 0,1-1 1 0 0,0 1 0 0 0,0-1-1 0 0,0 1 1 0 0,0 0 0 0 0,0-1-1 0 0,0 1 1 0 0,0-1 0 0 0,0 1-1 0 0,0 0 1 0 0,0-1 0 0 0,0 1-1 0 0,0-1 1 0 0,0 1-1 0 0,0 0 1 0 0,0-1 0 0 0,1 1-1 0 0,-1-1 1 0 0,0 1 0 0 0,0-1-1 0 0,1 1 1 0 0,-1-1 0 0 0,0 1-1 0 0,1 0 1 0 0,4 8 5 0 0,1 1-1 0 0,0-1 1 0 0,1 0-1 0 0,0 0 1 0 0,0-1 0 0 0,1 0-1 0 0,0 0 1 0 0,0-1 0 0 0,1 0-1 0 0,-1 0 1 0 0,2-1 0 0 0,-1 0-1 0 0,1-1 1 0 0,15 7-1 0 0,16 5 496 0 0,2-2 0 0 0,50 12 0 0 0,-83-25-416 0 0,288 65 1167 0 0,-134-32-4831 0 0,-129-27-2397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9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124 108 3281 0 0,'-1'-3'10'0'0,"0"1"0"0"0,0-1 1 0 0,0 1-1 0 0,0-1 0 0 0,0 1 1 0 0,0-1-1 0 0,1 1 0 0 0,-1-1 1 0 0,1 0-1 0 0,0 0 0 0 0,0 1 1 0 0,0-1-1 0 0,0 0 0 0 0,0 1 1 0 0,0-1-1 0 0,1 0 0 0 0,-1 1 1 0 0,1-1-1 0 0,0 0 0 0 0,0 1 1 0 0,0-1-1 0 0,0 1 0 0 0,0-1 0 0 0,1 1 1 0 0,-1 0-1 0 0,1 0 0 0 0,-1-1 1 0 0,1 1-1 0 0,0 0 0 0 0,2-2 1 0 0,0 1 246 0 0,-1 0 1 0 0,1 1 0 0 0,0-1-1 0 0,0 1 1 0 0,0-1-1 0 0,0 1 1 0 0,1 0 0 0 0,-1 1-1 0 0,1-1 1 0 0,-1 1-1 0 0,1 0 1 0 0,-1 0 0 0 0,1 0-1 0 0,0 1 1 0 0,-1-1 0 0 0,1 1-1 0 0,8 1 1 0 0,-11 0-181 0 0,1-1 0 0 0,-1 1 0 0 0,1-1 0 0 0,-1 1 0 0 0,0 0 0 0 0,0 0 0 0 0,0 0 0 0 0,1 1 1 0 0,-1-1-1 0 0,0 0 0 0 0,0 1 0 0 0,0-1 0 0 0,-1 1 0 0 0,1 0 0 0 0,0 0 0 0 0,-1-1 0 0 0,1 1 0 0 0,-1 0 0 0 0,0 0 1 0 0,1 1-1 0 0,-1-1 0 0 0,0 0 0 0 0,0 0 0 0 0,0 1 0 0 0,-1-1 0 0 0,1 0 0 0 0,0 1 0 0 0,-1-1 0 0 0,0 0 0 0 0,1 1 1 0 0,-1-1-1 0 0,0 1 0 0 0,0-1 0 0 0,-1 1 0 0 0,0 3 0 0 0,-1 14-26 0 0,-2 0 0 0 0,0 0 0 0 0,-1 0-1 0 0,-11 25 1 0 0,-38 75 578 0 0,43-96-379 0 0,-7 13 477 0 0,-25 39 0 0 0,38-67-635 0 0,-1-1-1 0 0,0 1 1 0 0,-1-1-1 0 0,0-1 1 0 0,0 1-1 0 0,-1-1 1 0 0,0 0-1 0 0,0-1 1 0 0,-17 10-1 0 0,24-15-111 0 0,0 0 0 0 0,0-1 0 0 0,0 1-1 0 0,-1-1 1 0 0,1 1 0 0 0,0-1 0 0 0,0 0 0 0 0,-1 0-1 0 0,1 1 1 0 0,0-1 0 0 0,-1 0 0 0 0,1 0 0 0 0,0 0-1 0 0,-1 0 1 0 0,1-1 0 0 0,0 1 0 0 0,-3-1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2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898 0 13307 0 0,'-9'1'207'0'0,"0"1"0"0"0,0 0 0 0 0,0 1 0 0 0,0 0-1 0 0,0 0 1 0 0,0 1 0 0 0,1 0 0 0 0,0 0 0 0 0,-1 1 0 0 0,2 0 0 0 0,-1 0 0 0 0,-11 11 0 0 0,-55 61 461 0 0,3 3 0 0 0,-71 105 0 0 0,71-89 193 0 0,-113 118 1 0 0,117-145-2832 0 0,-94 86-5596 0 0,155-151 6884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2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14283 0 0,'-15'0'685'0'0,"11"0"-287"0"0,1-1 0 0 0,-1 1 0 0 0,0 0 0 0 0,1 1 0 0 0,-1-1 0 0 0,0 0 0 0 0,-5 3 0 0 0,8-3-328 0 0,0 1 1 0 0,0 0-1 0 0,0-1 0 0 0,0 1 0 0 0,0 0 0 0 0,0 0 0 0 0,0 0 0 0 0,0 0 1 0 0,0 0-1 0 0,1 0 0 0 0,-1 0 0 0 0,0 0 0 0 0,1 0 0 0 0,-1 0 0 0 0,1 0 1 0 0,-1 0-1 0 0,1 0 0 0 0,-1 0 0 0 0,1 1 0 0 0,0-1 0 0 0,0 0 0 0 0,-1 0 1 0 0,1 1-1 0 0,0-1 0 0 0,0 0 0 0 0,0 0 0 0 0,1 2 0 0 0,1 32-60 0 0,2-1-1 0 0,13 57 0 0 0,-3-21 47 0 0,36 422 1285 0 0,11 58-3251 0 0,-52-503-5150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2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1 462 12443 0 0,'8'-2'775'0'0,"1"0"1"0"0,-1 0 0 0 0,0-1 0 0 0,14-6 0 0 0,8-4-801 0 0,24-3-71 0 0,0 3 1 0 0,1 2-1 0 0,0 2 0 0 0,0 3 1 0 0,1 2-1 0 0,71 4 0 0 0,264-2 2607 0 0,-3-34-639 0 0,63-45-1717 0 0,113-17-100 0 0,7 30 372 0 0,41-5-87 0 0,-571 66-1946 0 0,-5 1-5372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3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 17052 0 0,'-1'0'0'0'0,"1"0"1"0"0,0 0-1 0 0,0-1 1 0 0,-1 1 0 0 0,1 0-1 0 0,0 0 1 0 0,-1 0-1 0 0,1 0 1 0 0,0 0-1 0 0,-1-1 1 0 0,1 1 0 0 0,0 0-1 0 0,-1 0 1 0 0,1 0-1 0 0,0 0 1 0 0,-1 0 0 0 0,1 0-1 0 0,0 0 1 0 0,-1 0-1 0 0,1 0 1 0 0,0 0-1 0 0,-1 0 1 0 0,1 0 0 0 0,0 0-1 0 0,-1 1 1 0 0,1-1-1 0 0,0 0 1 0 0,-1 0 0 0 0,1 0-1 0 0,0 0 1 0 0,0 0-1 0 0,-1 1 1 0 0,1-1 0 0 0,0 0-1 0 0,-1 0 1 0 0,1 1-1 0 0,0-1 1 0 0,0 0-1 0 0,0 0 1 0 0,-1 1 0 0 0,1-1-1 0 0,0 0 1 0 0,0 1-1 0 0,0-1 1 0 0,0 0 0 0 0,-1 1-1 0 0,1-1 1 0 0,0 0-1 0 0,0 1 1 0 0,0-1-1 0 0,0 0 1 0 0,0 1 0 0 0,-5 19-534 0 0,4-18 579 0 0,-12 63-902 0 0,3 1 1 0 0,-3 79 0 0 0,11 133 1531 0 0,16 28 2488 0 0,74 418 0 0 0,-78-658-3292 0 0,4 94 1 0 0,-14-128-504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4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72 10594 0 0,'-68'10'1963'0'0,"50"-6"-1750"0"0,0-1-1 0 0,-27 1 1 0 0,76-20-78 0 0,68-7 1531 0 0,2 5-1 0 0,0 4 1 0 0,120-1 0 0 0,306 26-313 0 0,-465-8-996 0 0,466 0 468 0 0,-504-4-784 0 0,215-17 280 0 0,-214 16-326 0 0,-15 0-163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4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5529 0 0,'-6'3'488'0'0,"1"-1"-392"0"0,3 2-96 0 0,0-3 0 0 0,1 2 0 0 0,-1-2 0 0 0,-4 3 0 0 0,-2 0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5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21 1840 0 0,'-1'-2'172'0'0,"1"1"1"0"0,0-1-1 0 0,-1 0 0 0 0,1 1 0 0 0,-2-12 4824 0 0,-2 21-3903 0 0,0 1 11 0 0,0 1 0 0 0,1-1 0 0 0,0 1 0 0 0,0 0 0 0 0,-1 11 0 0 0,2-5-166 0 0,1 1 0 0 0,0 24 0 0 0,5 8-585 0 0,13 55 1 0 0,-8-54 251 0 0,-1 5-395 0 0,144 740 1789 0 0,-61-503-1756 0 0,-61-205-2136 0 0,-25-69-5339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133 202 10594 0 0,'-11'1'14'0'0,"0"0"731"0"0,0 0-1 0 0,0-1 0 0 0,0 0 1 0 0,0-1-1 0 0,0 0 1 0 0,0-1-1 0 0,0 0 0 0 0,-17-6 1 0 0,28 8-720 0 0,0 0 1 0 0,-1 0-1 0 0,1 0 1 0 0,0 0-1 0 0,0 0 1 0 0,-1 0 0 0 0,1 0-1 0 0,0 0 1 0 0,0 0-1 0 0,-1-1 1 0 0,1 1-1 0 0,0 0 1 0 0,0 0-1 0 0,-1 0 1 0 0,1 0 0 0 0,0-1-1 0 0,0 1 1 0 0,0 0-1 0 0,0 0 1 0 0,-1 0-1 0 0,1-1 1 0 0,0 1-1 0 0,0 0 1 0 0,0 0 0 0 0,0-1-1 0 0,0 1 1 0 0,0 0-1 0 0,0 0 1 0 0,-1-1-1 0 0,1 1 1 0 0,0 0-1 0 0,0 0 1 0 0,0-1 0 0 0,0 1-1 0 0,0 0 1 0 0,0-1-1 0 0,10-6 243 0 0,15 0-164 0 0,18 2 184 0 0,-1 2 0 0 0,57 3 0 0 0,9-1 395 0 0,42-12 151 0 0,256-59-1 0 0,-33 3-2574 0 0,-350 66 906 0 0,1 0 0 0 0,-1 2 1 0 0,0 1-1 0 0,1 1 0 0 0,-1 1 1 0 0,0 1-1 0 0,25 6 0 0 0,-18 0-4239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5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 16588 0 0,'-1'0'55'0'0,"1"-1"0"0"0,-1 1 0 0 0,0 0 0 0 0,1-1 0 0 0,-1 1 0 0 0,0 0 0 0 0,1 0 0 0 0,-1 0 0 0 0,0 0 0 0 0,1 0 0 0 0,-1 0 0 0 0,0 0 0 0 0,0 0 0 0 0,1 0 0 0 0,-1 0 0 0 0,0 0 0 0 0,1 0 0 0 0,-1 0 0 0 0,0 0 1 0 0,1 1-1 0 0,-1-1 0 0 0,0 0 0 0 0,1 0 0 0 0,-1 1 0 0 0,1-1 0 0 0,-1 1 0 0 0,1-1 0 0 0,-1 0 0 0 0,0 1 0 0 0,10 18 1445 0 0,-2-7-1291 0 0,106 167 557 0 0,-95-155-1028 0 0,2-1 0 0 0,0 0 0 0 0,1-1 0 0 0,47 36 0 0 0,-39-37-6659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6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 18892 0 0,'-3'0'125'0'0,"0"0"0"0"0,0 1 0 0 0,0 0 0 0 0,1 0 0 0 0,-1-1 0 0 0,0 2 0 0 0,0-1 0 0 0,0 0 0 0 0,1 1 0 0 0,-1-1 0 0 0,0 1 0 0 0,1 0-1 0 0,0 0 1 0 0,-1 0 0 0 0,1 0 0 0 0,0 0 0 0 0,-2 3 0 0 0,-33 49-541 0 0,27-38 559 0 0,-73 119-673 0 0,-96 219-1 0 0,161-311 520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9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7 5065 0 0,'-21'-7'4400'0'0,"21"8"-4241"0"0,0 0-1 0 0,0-1 0 0 0,0 1 0 0 0,0 0 0 0 0,1 0 1 0 0,-1-1-1 0 0,0 1 0 0 0,1 0 0 0 0,-1-1 0 0 0,0 1 0 0 0,1 0 1 0 0,-1-1-1 0 0,0 1 0 0 0,1 0 0 0 0,-1-1 0 0 0,1 1 1 0 0,-1-1-1 0 0,1 1 0 0 0,0-1 0 0 0,-1 1 0 0 0,2 0 0 0 0,4 7 108 0 0,1 1 0 0 0,-1 0 0 0 0,0 0 0 0 0,-1 1 0 0 0,0 0-1 0 0,4 12 1 0 0,18 68 723 0 0,-14-43-404 0 0,48 123 645 0 0,1 6-889 0 0,-60-167-523 0 0,14 52 169 0 0,-13-21-2834 0 0,-5-33 755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2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55 6913 0 0,'-5'-6'430'0'0,"-1"0"-15"0"0,0 0-1 0 0,0 0 1 0 0,0 1 0 0 0,-1 0-1 0 0,0 0 1 0 0,-11-6-1 0 0,16 10-330 0 0,-1 0-1 0 0,1 1 1 0 0,0-1-1 0 0,0 1 1 0 0,-1-1-1 0 0,1 1 1 0 0,0 0-1 0 0,-1 0 1 0 0,1 0-1 0 0,0 0 1 0 0,-1 0-1 0 0,1 1 1 0 0,0-1-1 0 0,-1 1 1 0 0,1 0-1 0 0,0-1 1 0 0,0 1-1 0 0,-1 0 1 0 0,1 0-1 0 0,0 0 1 0 0,0 1-1 0 0,0-1 1 0 0,0 0-1 0 0,1 1 1 0 0,-1-1-1 0 0,0 1 1 0 0,1 0-1 0 0,-3 2 1 0 0,-7 9 231 0 0,1 0 0 0 0,1 0-1 0 0,0 1 1 0 0,1 1 0 0 0,0-1 0 0 0,1 1 0 0 0,-7 23 0 0 0,-28 114 952 0 0,42-151-1262 0 0,-3 11 93 0 0,1 0 0 0 0,0 0 1 0 0,0 1-1 0 0,2-1 0 0 0,0 1 0 0 0,0-1 0 0 0,1 0 0 0 0,0 1 0 0 0,1-1 0 0 0,1 0 0 0 0,0 0 0 0 0,7 19 1 0 0,-6-23-99 0 0,0 1 1 0 0,1-1 0 0 0,0 0-1 0 0,0-1 1 0 0,1 1 0 0 0,0-1 0 0 0,0 0-1 0 0,1-1 1 0 0,0 1 0 0 0,0-1-1 0 0,0 0 1 0 0,1-1 0 0 0,0 0 0 0 0,0 0-1 0 0,1-1 1 0 0,-1 0 0 0 0,12 4-1 0 0,-7-4-1 0 0,0-1-1 0 0,0 0 0 0 0,1-1 1 0 0,-1 0-1 0 0,1-1 0 0 0,-1-1 0 0 0,1 0 1 0 0,0 0-1 0 0,-1-2 0 0 0,24-4 1 0 0,-30 4 11 0 0,0 0 0 0 0,0-1 1 0 0,0 1-1 0 0,0-1 1 0 0,-1-1-1 0 0,0 1 1 0 0,1-1-1 0 0,-1 0 1 0 0,8-8-1 0 0,-10 8-18 0 0,-1 0 0 0 0,1 1 0 0 0,-1-1 0 0 0,0-1 0 0 0,-1 1 0 0 0,1 0 1 0 0,-1-1-1 0 0,1 1 0 0 0,-2-1 0 0 0,1 0 0 0 0,0 0 0 0 0,-1 0 0 0 0,0 0 0 0 0,1-10 0 0 0,-2 12-8 0 0,1-1-1 0 0,-1 1 1 0 0,0-1-1 0 0,-1 1 1 0 0,1-1-1 0 0,-1 1 1 0 0,0-1 0 0 0,1 1-1 0 0,-1 0 1 0 0,-1-1-1 0 0,1 1 1 0 0,0 0-1 0 0,-1 0 1 0 0,0 0-1 0 0,0 0 1 0 0,0 0 0 0 0,0 0-1 0 0,0 0 1 0 0,0 1-1 0 0,-1-1 1 0 0,-3-2-1 0 0,-5-3-21 0 0,0 1 0 0 0,0 0-1 0 0,-1 1 1 0 0,-18-7 0 0 0,20 9-55 0 0,0-1 1 0 0,-1 0 0 0 0,2-1-1 0 0,-19-13 1 0 0,26 18 59 0 0,1 0-1 0 0,0 0 0 0 0,0 0 1 0 0,0 0-1 0 0,0-1 0 0 0,0 1 1 0 0,0-1-1 0 0,0 1 0 0 0,0 0 1 0 0,1-1-1 0 0,-1 1 0 0 0,0-1 1 0 0,1 0-1 0 0,-1 1 0 0 0,1-1 1 0 0,0 0-1 0 0,0 1 0 0 0,-1-1 1 0 0,1 1-1 0 0,0-1 0 0 0,0 0 1 0 0,1-3-1 0 0,0 2-9 0 0,0-1 1 0 0,1 1-1 0 0,-1 0 0 0 0,1-1 0 0 0,-1 1 0 0 0,1 0 1 0 0,0 0-1 0 0,0 0 0 0 0,1 0 0 0 0,2-3 0 0 0,7-6-22 0 0,1 1-1 0 0,0 0 0 0 0,21-13 1 0 0,-31 22 69 0 0,6-4 46 0 0,0 0 1 0 0,1 1-1 0 0,0 0 0 0 0,0 1 0 0 0,0 0 1 0 0,19-5-1 0 0,-26 8-31 0 0,0 0 1 0 0,0 1-1 0 0,0-1 1 0 0,0 1-1 0 0,0 0 1 0 0,0 0-1 0 0,0 0 1 0 0,0 1-1 0 0,0-1 1 0 0,0 1-1 0 0,-1-1 1 0 0,1 1-1 0 0,0 0 1 0 0,0 0-1 0 0,0 1 1 0 0,-1-1-1 0 0,1 0 1 0 0,0 1-1 0 0,-1-1 1 0 0,0 1-1 0 0,1 0 1 0 0,-1 0-1 0 0,0 0 1 0 0,0 0-1 0 0,0 1 0 0 0,0-1 1 0 0,0 0-1 0 0,0 1 1 0 0,1 3-1 0 0,6 14 378 0 0,-1 1 0 0 0,-1 0 0 0 0,-1 0 0 0 0,-1 1 0 0 0,0 0-1 0 0,1 26 1 0 0,9 43 1673 0 0,-2-42-1340 0 0,26 59-1 0 0,-33-91-858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47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58 12443 0 0,'-14'-14'1251'0'0,"-21"-18"10"0"0,33 31-1245 0 0,0 0 1 0 0,1 0 0 0 0,-1 0-1 0 0,0 0 1 0 0,1 0-1 0 0,-1 0 1 0 0,0 0-1 0 0,0 0 1 0 0,0 1 0 0 0,0-1-1 0 0,0 1 1 0 0,0-1-1 0 0,1 1 1 0 0,-1 0 0 0 0,0 0-1 0 0,0 0 1 0 0,0 0-1 0 0,-3 0 1 0 0,4 1-66 0 0,-1 0 0 0 0,0 0 0 0 0,1 0 1 0 0,-1 0-1 0 0,1 1 0 0 0,-1-1 0 0 0,1 0 0 0 0,-1 1 0 0 0,1-1 0 0 0,0 1 1 0 0,0-1-1 0 0,0 1 0 0 0,0 0 0 0 0,0-1 0 0 0,0 1 0 0 0,0 0 1 0 0,1 0-1 0 0,-1 0 0 0 0,1-1 0 0 0,-1 1 0 0 0,1 0 0 0 0,-1 0 0 0 0,1 3 1 0 0,-2 46-759 0 0,4-20 656 0 0,2 1-1 0 0,1-1 1 0 0,1 0 0 0 0,16 47 0 0 0,54 118 364 0 0,-64-167-229 0 0,72 155 715 0 0,-57-129-1550 0 0,-10-19-3623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4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31 19812 0 0,'-5'-4'1761'0'0,"1"3"-1409"0"0,3 1-280 0 0,2-1-72 0 0,2 1 128 0 0,-1-3 0 0 0,1-1 8 0 0,1-1 0 0 0,2-1-1376 0 0,2 1-273 0 0,0 4-55 0 0,0 2-16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48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 10594 0 0,'-5'-11'1039'0'0,"9"10"-447"0"0,-2 2-596 0 0,-1-1 0 0 0,1 1 0 0 0,-1 0-1 0 0,1 1 1 0 0,-1-1 0 0 0,1 0 0 0 0,-1 0 0 0 0,0 0 0 0 0,0 1 0 0 0,1-1 0 0 0,0 2 0 0 0,2 6-232 0 0,0 0-1 0 0,-1 0 1 0 0,1 0 0 0 0,-2 1-1 0 0,1-1 1 0 0,1 16 0 0 0,2 64-1103 0 0,-5-49 806 0 0,2 0 646 0 0,1 0-1 0 0,11 46 1 0 0,-12-74 28 0 0,0 0 0 0 0,1 0 0 0 0,0-1 0 0 0,1 1 0 0 0,1-1 0 0 0,-1 0 1 0 0,2 0-1 0 0,0-1 0 0 0,0 0 0 0 0,1 0 0 0 0,12 12 0 0 0,-18-19-134 0 0,1-1 0 0 0,-1 1-1 0 0,1-1 1 0 0,0 0 0 0 0,0 0 0 0 0,0 0 0 0 0,0 0 0 0 0,1-1 0 0 0,-1 1-1 0 0,0-1 1 0 0,1 0 0 0 0,-1 0 0 0 0,1 0 0 0 0,-1 0 0 0 0,1-1 0 0 0,-1 1-1 0 0,1-1 1 0 0,0 0 0 0 0,-1 0 0 0 0,1 0 0 0 0,6-2 0 0 0,-5 1-4 0 0,-1-1 1 0 0,1 0 0 0 0,-1-1-1 0 0,0 1 1 0 0,0 0 0 0 0,0-1-1 0 0,0 0 1 0 0,0 0 0 0 0,-1 0-1 0 0,1-1 1 0 0,-1 1 0 0 0,0-1-1 0 0,0 0 1 0 0,0 0 0 0 0,4-8-1 0 0,-1 0 61 0 0,1 0-1 0 0,-1-1 1 0 0,-1 0-1 0 0,0 0 1 0 0,-1 0-1 0 0,0-1 1 0 0,-1 0-1 0 0,-1 1 1 0 0,0-1-1 0 0,-1 0 0 0 0,-1 0 1 0 0,0 0-1 0 0,0 0 1 0 0,-2 0-1 0 0,1 0 1 0 0,-8-26-1 0 0,8 38-83 0 0,0 0-1 0 0,1-1 1 0 0,-1 1-1 0 0,0 0 1 0 0,0 1-1 0 0,0-1 1 0 0,-1 0-1 0 0,1 0 1 0 0,0 0-1 0 0,-1 1 1 0 0,1-1 0 0 0,-1 0-1 0 0,1 1 1 0 0,-1 0-1 0 0,0-1 1 0 0,0 1-1 0 0,-2-2 1 0 0,2 3 8 0 0,0-1 0 0 0,1 1 0 0 0,-1 0 0 0 0,1-1 0 0 0,-1 1 1 0 0,0 0-1 0 0,1 0 0 0 0,-1 0 0 0 0,0 0 0 0 0,1 1 0 0 0,-1-1 0 0 0,0 0 1 0 0,1 1-1 0 0,-1-1 0 0 0,1 1 0 0 0,-1-1 0 0 0,1 1 0 0 0,-3 1 0 0 0,0 1-83 0 0,0-1 0 0 0,0 1-1 0 0,1 1 1 0 0,-1-1 0 0 0,1 1-1 0 0,-1-1 1 0 0,1 1-1 0 0,0 0 1 0 0,0 0 0 0 0,1 0-1 0 0,-1 0 1 0 0,1 1 0 0 0,0-1-1 0 0,-2 8 1 0 0,0 6-3489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49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1 355 8290 0 0,'0'-2'34'0'0,"-1"0"0"0"0,1 0 1 0 0,0 0-1 0 0,0 0 1 0 0,1 0-1 0 0,-1 0 0 0 0,0 0 1 0 0,1 0-1 0 0,-1 0 0 0 0,1 0 1 0 0,-1 1-1 0 0,1-1 0 0 0,0 0 1 0 0,0 0-1 0 0,0 1 1 0 0,0-1-1 0 0,0 0 0 0 0,0 1 1 0 0,0-1-1 0 0,1 1 0 0 0,-1 0 1 0 0,0-1-1 0 0,1 1 0 0 0,-1 0 1 0 0,1 0-1 0 0,0 0 0 0 0,-1 0 1 0 0,1 0-1 0 0,0 0 1 0 0,-1 0-1 0 0,1 1 0 0 0,0-1 1 0 0,0 0-1 0 0,0 1 0 0 0,0 0 1 0 0,0-1-1 0 0,3 1 0 0 0,-2 0-43 0 0,0 0 1 0 0,0 0-1 0 0,0 0 0 0 0,-1 0 0 0 0,1 1 0 0 0,0-1 0 0 0,0 1 0 0 0,0 0 0 0 0,-1-1 0 0 0,1 1 0 0 0,0 1 1 0 0,-1-1-1 0 0,1 0 0 0 0,-1 1 0 0 0,1-1 0 0 0,-1 1 0 0 0,0 0 0 0 0,0-1 0 0 0,1 1 0 0 0,-1 0 0 0 0,3 5 1 0 0,5 5 216 0 0,-1 1 1 0 0,14 25-1 0 0,-10-16 173 0 0,-5-9-67 0 0,59 83 1710 0 0,-60-87-1850 0 0,0 0 0 0 0,1-1 0 0 0,1 0 0 0 0,-1 0 0 0 0,1-1 0 0 0,0 0 0 0 0,21 11 0 0 0,-29-17-157 0 0,0-1 0 0 0,0 1 0 0 0,0 0 0 0 0,1-1-1 0 0,-1 1 1 0 0,0-1 0 0 0,1 0 0 0 0,-1 1 0 0 0,1-1 0 0 0,-1 0-1 0 0,0 0 1 0 0,1 0 0 0 0,-1 0 0 0 0,1 0 0 0 0,-1 0 0 0 0,0 0-1 0 0,1 0 1 0 0,-1-1 0 0 0,1 1 0 0 0,-1-1 0 0 0,0 1-1 0 0,1-1 1 0 0,-1 1 0 0 0,1-2 0 0 0,0 1 74 0 0,0-1-1 0 0,-1 1 1 0 0,0-1 0 0 0,1 0 0 0 0,-1 0-1 0 0,0 0 1 0 0,0 0 0 0 0,0 0 0 0 0,0 0-1 0 0,0 0 1 0 0,0 0 0 0 0,0 0 0 0 0,0-4-1 0 0,1-8 659 0 0,0 1-1 0 0,-1-1 1 0 0,-2-25 0 0 0,1 35-591 0 0,-4-52 1646 0 0,-23-108 1 0 0,-28-53-1334 0 0,48 190-490 0 0,2 8-121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467 0 3225 0 0,'1'11'6107'0'0,"0"32"-4298"0"0,-2 2-1448 0 0,-1 1 0 0 0,-3-1 0 0 0,-2-1 0 0 0,-1 1 0 0 0,-20 57 0 0 0,24-91-257 0 0,0 0 0 0 0,0-1 1 0 0,-1 1-1 0 0,-1-1 0 0 0,0 0 1 0 0,0-1-1 0 0,-1 0 0 0 0,0 0 1 0 0,-1 0-1 0 0,0-1 0 0 0,0 0 1 0 0,-11 8-1 0 0,12-11-70 0 0,0-1 0 0 0,0 0 0 0 0,-1 0 0 0 0,0-1 0 0 0,1 0 0 0 0,-1 0 0 0 0,0-1 0 0 0,0 0 0 0 0,-1 0 0 0 0,1-1 0 0 0,0 0 0 0 0,-1 0 0 0 0,1-1 0 0 0,0-1 0 0 0,-1 1 0 0 0,1-1 0 0 0,-11-2 0 0 0,10 0 19 0 0,-1 1 0 0 0,1-1 0 0 0,-1 0 0 0 0,1-1 0 0 0,0 0 0 0 0,0-1 0 0 0,1 0 0 0 0,-1 0 0 0 0,1-1 0 0 0,0 0 0 0 0,0-1 0 0 0,1 1 0 0 0,0-1 0 0 0,0-1 0 0 0,-8-11 0 0 0,11 13-16 0 0,0-1 0 0 0,1 1 0 0 0,-1 0 0 0 0,2-1 0 0 0,-1 0 0 0 0,1 1 0 0 0,0-1-1 0 0,0 0 1 0 0,1 0 0 0 0,0 0 0 0 0,0 0 0 0 0,0-1 0 0 0,1 1 0 0 0,1 0 0 0 0,-1 0-1 0 0,1 0 1 0 0,0 0 0 0 0,0 0 0 0 0,1 0 0 0 0,0 0 0 0 0,0 0 0 0 0,5-9 0 0 0,-3 8-5 0 0,0-1 1 0 0,1 1 0 0 0,0 0 0 0 0,0 0-1 0 0,1 0 1 0 0,0 1 0 0 0,0 0 0 0 0,1 0 0 0 0,-1 1-1 0 0,2-1 1 0 0,-1 2 0 0 0,1-1 0 0 0,-1 1-1 0 0,2 0 1 0 0,-1 0 0 0 0,0 1 0 0 0,1 0-1 0 0,0 1 1 0 0,0 0 0 0 0,0 0 0 0 0,0 1 0 0 0,0 0-1 0 0,1 1 1 0 0,-1 0 0 0 0,1 0 0 0 0,-1 1-1 0 0,0 1 1 0 0,1-1 0 0 0,-1 1 0 0 0,1 1-1 0 0,-1 0 1 0 0,0 0 0 0 0,0 1 0 0 0,15 6 0 0 0,-10-1 107 0 0,0 0 1 0 0,-1 1 0 0 0,0 1 0 0 0,0 0 0 0 0,-1 0 0 0 0,0 2 0 0 0,-1-1 0 0 0,-1 1 0 0 0,0 1 0 0 0,0 0 0 0 0,-1 0 0 0 0,-1 1-1 0 0,11 26 1 0 0,2 7 110 0 0,-2 2 0 0 0,22 97 0 0 0,-25-70 270 0 0,10 138 0 0 0,-26-204-693 0 0,0 0-1 0 0,0 0 1 0 0,-2 15 0 0 0,12-58-9206 0 0,6-15 3754 0 0,-11 27 4838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00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20 550 10594 0 0,'-1'0'61'0'0,"0"0"-1"0"0,0 0 1 0 0,0 0-1 0 0,0 0 1 0 0,0 0-1 0 0,0 0 1 0 0,0-1 0 0 0,0 1-1 0 0,0 0 1 0 0,0 0-1 0 0,0-1 1 0 0,0 1-1 0 0,0-1 1 0 0,0 1-1 0 0,-1-2 1 0 0,2 2-10 0 0,-1 0 0 0 0,1 0 0 0 0,0-1 0 0 0,0 1 0 0 0,0 0 0 0 0,0-1 0 0 0,-1 1 0 0 0,1 0 0 0 0,0-1 0 0 0,0 1 0 0 0,0 0 0 0 0,0-1 1 0 0,0 1-1 0 0,0 0 0 0 0,0-1 0 0 0,0 1 0 0 0,0 0 0 0 0,0-1 0 0 0,0 1 0 0 0,0 0 0 0 0,0-1 0 0 0,0 1 0 0 0,0 0 0 0 0,0-1 0 0 0,0 1 0 0 0,1 0 0 0 0,-1-1 0 0 0,0 1 1 0 0,0-1-1 0 0,1 0 100 0 0,0 0 0 0 0,0 0 0 0 0,0 0 0 0 0,0 0 0 0 0,0 0 0 0 0,0 0 0 0 0,1 1 0 0 0,-1-1 0 0 0,0 0 0 0 0,0 1 0 0 0,0-1 0 0 0,1 0 1 0 0,-1 1-1 0 0,0-1 0 0 0,1 1 0 0 0,-1 0 0 0 0,1 0 0 0 0,-1-1 0 0 0,0 1 0 0 0,1 0 0 0 0,1 0 0 0 0,2 1 31 0 0,-1 0-1 0 0,0 1 1 0 0,0-1 0 0 0,0 1-1 0 0,0 0 1 0 0,0 0-1 0 0,0 0 1 0 0,-1 0 0 0 0,1 0-1 0 0,-1 1 1 0 0,1 0-1 0 0,-1 0 1 0 0,0 0 0 0 0,5 7-1 0 0,4 4 372 0 0,-2 0 1 0 0,12 20-1 0 0,4 16-17 0 0,-19-35-419 0 0,1 0-1 0 0,0-1 1 0 0,0 0-1 0 0,18 21 1 0 0,-25-34-118 0 0,0 0-1 0 0,0 1 1 0 0,0-1 0 0 0,0 0 0 0 0,0 0 0 0 0,1-1 0 0 0,-1 1 0 0 0,0 0 0 0 0,0 0 0 0 0,1 0-1 0 0,-1-1 1 0 0,0 1 0 0 0,1-1 0 0 0,-1 1 0 0 0,1-1 0 0 0,-1 0 0 0 0,3 1 0 0 0,-3-1 13 0 0,0-1 1 0 0,-1 1-1 0 0,1 0 1 0 0,0-1 0 0 0,-1 1-1 0 0,1 0 1 0 0,0-1 0 0 0,-1 1-1 0 0,1-1 1 0 0,-1 1-1 0 0,1-1 1 0 0,-1 1 0 0 0,1-1-1 0 0,-1 1 1 0 0,0-1-1 0 0,1 0 1 0 0,-1 1 0 0 0,0-1-1 0 0,1 0 1 0 0,-1 1-1 0 0,0-1 1 0 0,0 0 0 0 0,0 1-1 0 0,1-1 1 0 0,-1 0 0 0 0,0 0-1 0 0,0 1 1 0 0,0-1-1 0 0,0 0 1 0 0,0 1 0 0 0,0-1-1 0 0,0 0 1 0 0,-1 0-1 0 0,1 0 1 0 0,-4-33 261 0 0,-1 0-1 0 0,-10-34 1 0 0,-4-19-24 0 0,9 22-195 0 0,-36-296 418 0 0,46 342-1217 0 0,0 0 1 0 0,5-32-1 0 0,-1 30-7059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0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3033 0 0,'1'-2'171'0'0,"7"-15"-55"0"0,-9 17-116 0 0,1 0 0 0 0,0 0-1 0 0,0 0 1 0 0,0 0 0 0 0,-1 0 0 0 0,1 0 0 0 0,0 0-1 0 0,0 0 1 0 0,0 0 0 0 0,0 0 0 0 0,-1 0-1 0 0,1 0 1 0 0,0 0 0 0 0,0 0 0 0 0,0 0-1 0 0,-1 0 1 0 0,1 0 0 0 0,0 0 0 0 0,0 0 0 0 0,0 0-1 0 0,0 0 1 0 0,-1 0 0 0 0,1 0 0 0 0,0 0-1 0 0,0-1 1 0 0,0 1 0 0 0,0 0 0 0 0,-1 0-1 0 0,1 0 1 0 0,0 0 0 0 0,0 0 0 0 0,0 0 0 0 0,0-1-1 0 0,0 1 1 0 0,0 0 0 0 0,0 0 0 0 0,0 0-1 0 0,-1 0 1 0 0,1-1 0 0 0,0 1 0 0 0,0 0-1 0 0,0 0 1 0 0,0 0 0 0 0,0-1 0 0 0,0 1 0 0 0,0 0-1 0 0,0 0 1 0 0,0 0 0 0 0,0-1 0 0 0,0 1-1 0 0,0 0 1 0 0,0 0 0 0 0,0 0 0 0 0,0 0-1 0 0,1-1 1 0 0,-1 1 0 0 0,0 0 0 0 0,0 0 0 0 0,0 0-1 0 0,0 0 1 0 0,0-1 0 0 0,0 1 0 0 0,0 0-1 0 0,0 0 1 0 0,1 0 0 0 0,-1-1 0 0 0,73-33 3973 0 0,-44 21-3369 0 0,0 2-1 0 0,34-8 1 0 0,23-1-243 0 0,1 4 0 0 0,1 4 1 0 0,0 4-1 0 0,0 3 1 0 0,1 5-1 0 0,107 12 0 0 0,-177-10-295 0 0,1-1-1 0 0,0-1 1 0 0,-1 0-1 0 0,1-1 0 0 0,-1-2 1 0 0,1 0-1 0 0,-1-1 0 0 0,0-1 1 0 0,23-8-1 0 0,-36 10-159 0 0,-1 1 0 0 0,1 0 0 0 0,0 1 1 0 0,0 0-1 0 0,0 0 0 0 0,0 0 0 0 0,9 0 0 0 0,3 5-4009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0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93 1376 0 0,'-2'-7'743'0'0,"-1"0"0"0"0,1 0 0 0 0,1 0 0 0 0,-2-12 0 0 0,2 16-142 0 0,1 1-1 0 0,0-1 1 0 0,-1 0-1 0 0,1 1 1 0 0,0-1-1 0 0,0 0 1 0 0,1 0-1 0 0,-1 1 1 0 0,0-1-1 0 0,1 0 1 0 0,0 0-1 0 0,0 1 1 0 0,0-1-1 0 0,0 1 1 0 0,1-3-1 0 0,-1 5-453 0 0,-1 0 0 0 0,1 0 0 0 0,-1 0 0 0 0,1 1 0 0 0,-1-1 0 0 0,1 0 0 0 0,-1 1 0 0 0,0-1-1 0 0,1 0 1 0 0,-1 1 0 0 0,0-1 0 0 0,1 1 0 0 0,-1-1 0 0 0,0 1 0 0 0,1-1 0 0 0,-1 0 0 0 0,0 1 0 0 0,0-1 0 0 0,1 1 0 0 0,-1-1 0 0 0,0 1-1 0 0,0-1 1 0 0,0 1 0 0 0,0 0 0 0 0,0-1 0 0 0,0 1 0 0 0,6 19 406 0 0,33 174 69 0 0,-28-125-280 0 0,4 0 1 0 0,44 131-1 0 0,-44-166-317 0 0,-3-6-156 0 0,10 34 0 0 0,-19-53-97 0 0,-1 0-1 0 0,0 0 1 0 0,-1 0 0 0 0,0 0 0 0 0,0 0 0 0 0,-1 1 0 0 0,0-1-1 0 0,-2 11 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09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8290 0 0,'13'-14'12364'0'0,"-1"15"-10945"0"0,-1-3-3921 0 0,-6 1 777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9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65 456 0 0,'-29'-8'1698'0'0,"27"8"-1513"0"0,-1 0 1 0 0,1 0-1 0 0,0-1 1 0 0,0 1-1 0 0,0-1 0 0 0,0 1 1 0 0,0-1-1 0 0,0 0 0 0 0,0 0 1 0 0,0 0-1 0 0,0 0 0 0 0,0 0 1 0 0,0 0-1 0 0,1 0 0 0 0,-1-1 1 0 0,-2-2-1 0 0,4 4-144 0 0,-1-1 0 0 0,1 1-1 0 0,0-1 1 0 0,0 1 0 0 0,0-1 0 0 0,-1 1-1 0 0,1-1 1 0 0,0 1 0 0 0,0-1 0 0 0,0 0-1 0 0,0 1 1 0 0,0-1 0 0 0,0 1 0 0 0,0-1-1 0 0,0 1 1 0 0,1-1 0 0 0,-1 1-1 0 0,0-1 1 0 0,0 1 0 0 0,0-1 0 0 0,1 1-1 0 0,-1-1 1 0 0,0 1 0 0 0,0-1 0 0 0,1 1-1 0 0,-1-1 1 0 0,0 1 0 0 0,1-1 0 0 0,-1 1-1 0 0,1 0 1 0 0,-1-1 0 0 0,0 1 0 0 0,1 0-1 0 0,-1-1 1 0 0,1 1 0 0 0,-1 0 0 0 0,1-1-1 0 0,-1 1 1 0 0,1 0 0 0 0,-1 0 0 0 0,1 0-1 0 0,0 0 1 0 0,0-1 0 0 0,29-8 2237 0 0,-27 8-2015 0 0,12-2 166 0 0,-1 0-1 0 0,1 0 0 0 0,0 2 0 0 0,0 0 1 0 0,0 0-1 0 0,0 2 0 0 0,0 0 0 0 0,-1 0 1 0 0,1 2-1 0 0,27 7 0 0 0,-34-7-423 0 0,1 0 1 0 0,-1 0-1 0 0,0 1 1 0 0,0 1-1 0 0,0-1 1 0 0,-1 1-1 0 0,0 1 1 0 0,0-1-1 0 0,0 1 1 0 0,0 1-1 0 0,-1-1 0 0 0,0 1 1 0 0,-1 0-1 0 0,1 0 1 0 0,-1 1-1 0 0,-1-1 1 0 0,1 1-1 0 0,-1 0 1 0 0,3 11-1 0 0,2 9-41 0 0,-2 0-1 0 0,-1 1 1 0 0,-2 0-1 0 0,0 0 1 0 0,-2 0 0 0 0,-1 1-1 0 0,-1-1 1 0 0,-2 0-1 0 0,-1 0 1 0 0,-1 0-1 0 0,-2 0 1 0 0,-1 0 0 0 0,-1-1-1 0 0,-1 0 1 0 0,-14 29-1 0 0,18-46 142 0 0,-1-1-1 0 0,0 1 0 0 0,-1-1 0 0 0,0-1 1 0 0,0 0-1 0 0,-1 0 0 0 0,0 0 0 0 0,0-1 1 0 0,-1 0-1 0 0,-18 12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10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55 338 4177 0 0,'-2'0'194'0'0,"0"-1"1"0"0,1 1-1 0 0,-1-1 1 0 0,0 0-1 0 0,0 0 1 0 0,1 0-1 0 0,-1 0 1 0 0,0 0-1 0 0,1 0 1 0 0,-1 0-1 0 0,1 0 1 0 0,0-1-1 0 0,-1 1 0 0 0,1-1 1 0 0,0 1-1 0 0,0-1 1 0 0,-2-2-1 0 0,-15-31 1798 0 0,15 26-1795 0 0,2 0 1 0 0,-1-1-1 0 0,1 1 1 0 0,1 0-1 0 0,0-1 1 0 0,0 1 0 0 0,1 0-1 0 0,0-1 1 0 0,0 1-1 0 0,1 0 1 0 0,0 0-1 0 0,1 0 1 0 0,0 0-1 0 0,0 0 1 0 0,1 1 0 0 0,7-13-1 0 0,-6 13-55 0 0,0-1 0 0 0,0 1 1 0 0,1 1-1 0 0,0-1 0 0 0,1 1 0 0 0,-1 0 0 0 0,2 0 1 0 0,-1 1-1 0 0,0 0 0 0 0,1 0 0 0 0,0 0 0 0 0,1 1 0 0 0,-1 1 1 0 0,1 0-1 0 0,17-7 0 0 0,-22 10-126 0 0,-1 0-1 0 0,1 0 1 0 0,-1 1 0 0 0,1-1 0 0 0,-1 1-1 0 0,1 0 1 0 0,-1 0 0 0 0,1 0 0 0 0,-1 0-1 0 0,1 1 1 0 0,0-1 0 0 0,-1 1 0 0 0,0 0-1 0 0,1 0 1 0 0,-1 0 0 0 0,1 0 0 0 0,-1 1-1 0 0,5 2 1 0 0,-5-1-55 0 0,0 0 0 0 0,1 0 0 0 0,-1 0 0 0 0,-1 1 0 0 0,1-1 0 0 0,0 1 0 0 0,-1-1 0 0 0,0 1 0 0 0,0 0 0 0 0,0 0 0 0 0,0 0 0 0 0,-1 0 0 0 0,2 5 0 0 0,1 13-333 0 0,0-1 0 0 0,-2 1 0 0 0,0 0 0 0 0,-3 40 0 0 0,1-51 232 0 0,-2 44-208 0 0,0 61 74 0 0,3-102 264 0 0,0 1-1 0 0,1 0 1 0 0,1-1-1 0 0,0 1 1 0 0,8 20 0 0 0,-10-30 43 0 0,1-1 1 0 0,0 0 0 0 0,0 0 0 0 0,1-1 0 0 0,-1 1 0 0 0,1 0-1 0 0,-1-1 1 0 0,1 1 0 0 0,1-1 0 0 0,-1 0 0 0 0,0 0 0 0 0,1 0-1 0 0,-1-1 1 0 0,1 1 0 0 0,0-1 0 0 0,0 0 0 0 0,0 0 0 0 0,0 0 0 0 0,0 0-1 0 0,0-1 1 0 0,7 2 0 0 0,-7-3 27 0 0,-1 0 1 0 0,0 0-1 0 0,0 0 0 0 0,0 0 1 0 0,1 0-1 0 0,-1-1 0 0 0,0 1 1 0 0,0-1-1 0 0,0 0 0 0 0,0 0 1 0 0,0 0-1 0 0,0-1 0 0 0,0 1 1 0 0,0-1-1 0 0,0 0 0 0 0,0 1 1 0 0,-1-1-1 0 0,1 0 0 0 0,-1 0 1 0 0,1-1-1 0 0,-1 1 0 0 0,0-1 1 0 0,0 1-1 0 0,0-1 0 0 0,0 1 1 0 0,-1-1-1 0 0,1 0 1 0 0,-1 0-1 0 0,1 0 0 0 0,0-4 1 0 0,0 2-15 0 0,-1 0 0 0 0,1 0 1 0 0,-1 0-1 0 0,-1-1 0 0 0,1 1 1 0 0,0 0-1 0 0,-1-1 1 0 0,0 1-1 0 0,-1 0 0 0 0,1-1 1 0 0,-1 1-1 0 0,0 0 0 0 0,0-1 1 0 0,-1 1-1 0 0,1 0 1 0 0,-1 0-1 0 0,0 0 0 0 0,-1 1 1 0 0,1-1-1 0 0,-1 0 1 0 0,0 1-1 0 0,0-1 0 0 0,-4-3 1 0 0,-1-1 136 0 0,1 1 0 0 0,-2 0 0 0 0,1 0 1 0 0,-1 1-1 0 0,0 0 0 0 0,-1 0 0 0 0,1 1 0 0 0,-1 0 1 0 0,-19-7-1 0 0,-50-11 655 0 0,61 20-717 0 0,0-1 1 0 0,1 0-1 0 0,0-1 1 0 0,0-1-1 0 0,1-1 1 0 0,-27-16-1 0 0,40 22-288 0 0,0 0-1 0 0,0-1 0 0 0,1 1 1 0 0,-1-1-1 0 0,1 0 1 0 0,0 0-1 0 0,0 0 0 0 0,-1 0 1 0 0,2 0-1 0 0,-1-1 1 0 0,0 1-1 0 0,-1-7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1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24 563 5985 0 0,'0'0'134'0'0,"-4"-8"891"0"0,0-1 1 0 0,0 1 0 0 0,1-1 0 0 0,0 1 0 0 0,-1-10 0 0 0,3 16-978 0 0,1 1 0 0 0,0 0 0 0 0,0 0 0 0 0,0-1 0 0 0,0 1 0 0 0,0 0 0 0 0,0 0 0 0 0,0-1 0 0 0,0 1 0 0 0,0 0 0 0 0,0 0 0 0 0,1-1 0 0 0,-1 1 0 0 0,1 0 0 0 0,-1 0 0 0 0,1 0 0 0 0,-1 0 0 0 0,1 0 0 0 0,0 0 0 0 0,-1 0 0 0 0,1 0 0 0 0,0 0 0 0 0,0 0 0 0 0,0 0 0 0 0,0 0 0 0 0,0 0 0 0 0,0 0 0 0 0,0 1 0 0 0,0-1 0 0 0,0 0 0 0 0,0 1 0 0 0,0-1 0 0 0,0 1 0 0 0,0-1 0 0 0,0 1 0 0 0,1 0 0 0 0,-1-1 0 0 0,0 1 0 0 0,0 0 0 0 0,1 0 0 0 0,-1 0 0 0 0,0 0 0 0 0,0 0 0 0 0,1 0 0 0 0,-1 0 0 0 0,0 0 0 0 0,0 1 0 0 0,2 0 0 0 0,2 0 185 0 0,0 0 1 0 0,0 0 0 0 0,0 0-1 0 0,0 1 1 0 0,0 0 0 0 0,-1 0-1 0 0,1 1 1 0 0,-1-1 0 0 0,9 6-1 0 0,37 35 1434 0 0,-31-26-1285 0 0,19 19 294 0 0,28 25-458 0 0,-61-57-218 0 0,1 0 0 0 0,-1 0 1 0 0,1-1-1 0 0,0 1 0 0 0,0-1 1 0 0,1-1-1 0 0,-1 1 1 0 0,1-1-1 0 0,12 3 0 0 0,-18-5 9 0 0,0 0-1 0 0,0 0 1 0 0,0 0-1 0 0,-1 0 1 0 0,1 0 0 0 0,0 0-1 0 0,0 0 1 0 0,0 0-1 0 0,0-1 1 0 0,0 1-1 0 0,0 0 1 0 0,0 0-1 0 0,-1-1 1 0 0,1 1-1 0 0,0-1 1 0 0,0 1 0 0 0,0-1-1 0 0,-1 1 1 0 0,1-1-1 0 0,0 1 1 0 0,-1-1-1 0 0,1 0 1 0 0,0 1-1 0 0,-1-1 1 0 0,1 0 0 0 0,-1 0-1 0 0,1 1 1 0 0,-1-1-1 0 0,1 0 1 0 0,-1 0-1 0 0,0 0 1 0 0,1 1-1 0 0,-1-1 1 0 0,0 0-1 0 0,0 0 1 0 0,0 0 0 0 0,0 0-1 0 0,1 0 1 0 0,-1 0-1 0 0,0 0 1 0 0,-1-1-1 0 0,-4-45 730 0 0,3 35-564 0 0,-11-72 814 0 0,-5-136-1 0 0,18 168-1168 0 0,2-1-1 0 0,3 0 0 0 0,10-52 0 0 0,-6 73-528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46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30 6913 0 0,'-7'-30'10604'0'0,"11"44"-9288"0"0,13 67-137 0 0,-3 1-1 0 0,4 93 1 0 0,-9 167-796 0 0,-5-105-186 0 0,0-175-250 0 0,3 0-1 0 0,3-1 1 0 0,2 0 0 0 0,3-1-1 0 0,26 66 1 0 0,-26-92-947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47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 4145 0 0,'-31'-5'14911'0'0,"205"129"-12247"0"0,-34-27-2337 0 0,-33-14-611 0 0,-31-23 273 0 0,165 98 1 0 0,-194-134-182 0 0,-25-14-192 0 0,-2 1 0 0 0,1 0 0 0 0,21 17 0 0 0,-42-28 369 0 0,1 1 0 0 0,-1 0 1 0 0,0-1-1 0 0,1 1 1 0 0,-1 0-1 0 0,1 0 0 0 0,-1-1 1 0 0,0 1-1 0 0,0 0 0 0 0,1 0 1 0 0,-1-1-1 0 0,0 1 1 0 0,0 0-1 0 0,0 0 0 0 0,0 0 1 0 0,0-1-1 0 0,0 1 1 0 0,0 0-1 0 0,0 0 0 0 0,0 0 1 0 0,-1-1-1 0 0,1 1 1 0 0,0 0-1 0 0,0 0 0 0 0,-1-1 1 0 0,1 1-1 0 0,0 0 0 0 0,-1-1 1 0 0,1 1-1 0 0,-1 0 1 0 0,1-1-1 0 0,-1 1 0 0 0,1 0 1 0 0,-1-1-1 0 0,1 1 1 0 0,-1-1-1 0 0,0 1 0 0 0,1-1 1 0 0,-1 1-1 0 0,-1-1 1 0 0,-34 27 188 0 0,29-22-169 0 0,-92 72 860 0 0,-178 177 1 0 0,131-112-1001 0 0,117-115-2022 0 0,26-22 904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47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16 12243 0 0,'0'-1'72'0'0,"0"0"1"0"0,0 0 0 0 0,0 1-1 0 0,0-1 1 0 0,0 0 0 0 0,0 0-1 0 0,0 0 1 0 0,0 1 0 0 0,-1-1-1 0 0,1 0 1 0 0,0 0 0 0 0,0 1-1 0 0,-1-1 1 0 0,1 0 0 0 0,0 1 0 0 0,-1-1-1 0 0,1 0 1 0 0,-2 0 0 0 0,-8 2 2959 0 0,8 1-2712 0 0,0-1-1 0 0,0 1 1 0 0,1-1 0 0 0,-1 1 0 0 0,0 0 0 0 0,1 0 0 0 0,0 0 0 0 0,-1 0 0 0 0,1 0 0 0 0,-2 4 0 0 0,-3 17 72 0 0,1-1-1 0 0,2 1 1 0 0,0 0-1 0 0,1 0 1 0 0,3 45 0 0 0,-1-21-314 0 0,0-16-38 0 0,4 445 287 0 0,3-366-225 0 0,5 1 1 0 0,34 140-1 0 0,-5-101 48 0 0,7 25 28 0 0,-39-136-237 0 0,-3 0 0 0 0,4 60 0 0 0,-14-42-710 0 0,-3-20-2494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48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27 7370 0 0,'-23'-7'5103'0'0,"33"4"-3970"0"0,37-5 1246 0 0,60-1 1 0 0,130 11-220 0 0,-127 1-1438 0 0,438 20 280 0 0,-108-3-966 0 0,-225-21-648 0 0,-170-1 16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48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1802 87 4249 0 0,'10'-3'1358'0'0,"-4"1"-441"0"0,0 1 0 0 0,0-1 0 0 0,-1-1 0 0 0,1 1 0 0 0,0-1 1 0 0,6-4-1 0 0,-44 10 4875 0 0,15-2-4831 0 0,-51 10-324 0 0,0-3 1 0 0,-1-3-1 0 0,-97-6 1 0 0,-69-19-74 0 0,-291-18 235 0 0,322 22-950 0 0,-12 1-566 0 0,161 14-1305 0 0,-108 11 0 0 0,123-3 284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2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708 56 3393 0 0,'5'-3'151'0'0,"-1"0"1"0"0,0 0-1 0 0,0-1 0 0 0,0 1 1 0 0,0-1-1 0 0,0 0 1 0 0,-1 0-1 0 0,6-10 1 0 0,-35 10 6775 0 0,12 2-6399 0 0,-30-2 807 0 0,1 1-1 0 0,-1 3 1 0 0,0 1 0 0 0,-48 9 0 0 0,40-5-464 0 0,0-1-1 0 0,-71-5 1 0 0,65-8-375 0 0,48 6-491 0 0,-1 0 0 0 0,0 1-1 0 0,1 1 1 0 0,-1 0-1 0 0,0 0 1 0 0,0 1-1 0 0,0 0 1 0 0,0 1-1 0 0,0 0 1 0 0,-17 5-1 0 0,13 4-1063 0 0,10-4-41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3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9 8754 0 0,'0'0'38'0'0,"0"-1"1"0"0,0 1-1 0 0,0 0 0 0 0,-1 0 1 0 0,1 0-1 0 0,0-1 0 0 0,0 1 1 0 0,0 0-1 0 0,0 0 0 0 0,0-1 1 0 0,0 1-1 0 0,0 0 0 0 0,0 0 1 0 0,0-1-1 0 0,0 1 0 0 0,0 0 1 0 0,0 0-1 0 0,0-1 0 0 0,0 1 1 0 0,0 0-1 0 0,1 0 0 0 0,-1-1 1 0 0,0 1-1 0 0,0 0 0 0 0,0 0 1 0 0,0 0-1 0 0,0-1 0 0 0,0 1 1 0 0,1 0-1 0 0,-1 0 0 0 0,0 0 1 0 0,0 0-1 0 0,0-1 0 0 0,0 1 1 0 0,1 0-1 0 0,-1 0 25 0 0,1 0 0 0 0,-1 0 0 0 0,1 0 0 0 0,-1 0 1 0 0,0 0-1 0 0,1 0 0 0 0,-1 0 0 0 0,1 0 0 0 0,-1 0 0 0 0,0 0 0 0 0,1 0 0 0 0,-1 0 1 0 0,0 1-1 0 0,1-1 0 0 0,-1 0 0 0 0,0 0 0 0 0,1 0 0 0 0,-1 1 0 0 0,0-1 0 0 0,1 0 0 0 0,-1 0 1 0 0,0 1-1 0 0,0-1 0 0 0,1 0 0 0 0,-1 1 0 0 0,0-1 0 0 0,0 0 0 0 0,0 1 0 0 0,1-1 0 0 0,-1 1 1 0 0,4 6 301 0 0,-1 1 0 0 0,0 0 1 0 0,0 0-1 0 0,-1 0 0 0 0,1 0 1 0 0,-2 0-1 0 0,2 17 0 0 0,-1 67 1375 0 0,-3-59-1377 0 0,-7 421 569 0 0,0-53-400 0 0,65 1033 718 0 0,-55-1374-1006 0 0,-2 1 0 0 0,-15 108 0 0 0,-43 114 804 0 0,51-258-882 0 0,-9 42 305 0 0,16-63-437 0 0,-1 1-1 0 0,0-1 0 0 0,1 1 0 0 0,0-1 0 0 0,0 1 0 0 0,1 0 0 0 0,-1-1 0 0 0,1 1 0 0 0,0-1 1 0 0,0 0-1 0 0,3 7 0 0 0,-4-10-58 0 0,0 0 0 0 0,0-1-1 0 0,1 1 1 0 0,-1-1 0 0 0,1 1 0 0 0,-1 0 0 0 0,0-1 0 0 0,1 1-1 0 0,-1-1 1 0 0,1 1 0 0 0,-1-1 0 0 0,1 1 0 0 0,0-1 0 0 0,-1 1 0 0 0,1-1-1 0 0,-1 1 1 0 0,1-1 0 0 0,0 0 0 0 0,-1 0 0 0 0,1 1 0 0 0,0-1 0 0 0,0 0-1 0 0,-1 0 1 0 0,1 0 0 0 0,0 1 0 0 0,-1-1 0 0 0,1 0 0 0 0,1 0-1 0 0,12-5-3796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4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 6913 0 0,'-10'1'186'0'0,"6"-1"118"0"0,0 0 0 0 0,0 1 0 0 0,0-1 0 0 0,0 1 0 0 0,0 0 0 0 0,0 0 0 0 0,0 0 0 0 0,0 1 0 0 0,0-1 0 0 0,0 1 0 0 0,1 0-1 0 0,-1 0 1 0 0,-6 5 0 0 0,10-7-276 0 0,0 1-1 0 0,0-1 1 0 0,0 0-1 0 0,0 0 0 0 0,0 0 1 0 0,-1 1-1 0 0,1-1 0 0 0,0 0 1 0 0,0 0-1 0 0,0 0 1 0 0,0 1-1 0 0,0-1 0 0 0,0 0 1 0 0,0 0-1 0 0,0 1 0 0 0,0-1 1 0 0,0 0-1 0 0,0 0 1 0 0,0 1-1 0 0,0-1 0 0 0,0 0 1 0 0,0 0-1 0 0,0 0 1 0 0,0 1-1 0 0,0-1 0 0 0,0 0 1 0 0,0 0-1 0 0,1 1 0 0 0,-1-1 1 0 0,0 0-1 0 0,0 0 1 0 0,0 0-1 0 0,0 1 0 0 0,0-1 1 0 0,0 0-1 0 0,1 0 0 0 0,-1 0 1 0 0,0 0-1 0 0,0 0 1 0 0,0 1-1 0 0,1-1 0 0 0,14 6 469 0 0,18 1-7 0 0,-32-7-391 0 0,278 27 4424 0 0,140-13-3439 0 0,-272-11-1055 0 0,108-9-27 0 0,-214 2-3 0 0,0-3-1 0 0,-1 0 1 0 0,1-3 0 0 0,43-16-1 0 0,-24 7-805 0 0,-50 17 107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22 5985 0 0,'-46'-21'1217'0'0,"64"28"-1314"0"0,0-1 1 0 0,23 4 0 0 0,3 2 427 0 0,53 11 1168 0 0,183 21-1 0 0,14 2-106 0 0,-103-9-1263 0 0,1-9-1 0 0,314 6 1 0 0,-66-37-2151 0 0,-385 7-25 0 0,-32-1-958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4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1 456 0 0,'-17'12'5411'0'0,"17"-12"-5339"0"0,0 1 1 0 0,0-1-1 0 0,0 0 0 0 0,0 0 0 0 0,0 1 0 0 0,0-1 0 0 0,0 0 0 0 0,0 0 0 0 0,0 0 1 0 0,0 1-1 0 0,0-1 0 0 0,0 0 0 0 0,0 0 0 0 0,0 0 0 0 0,1 1 0 0 0,-1-1 0 0 0,0 0 145 0 0,0 0-145 0 0,0 1 0 0 0,1-1 0 0 0,-1 0 0 0 0,0 0 0 0 0,0 0 0 0 0,0 0 1 0 0,1 0-1 0 0,-1 0 0 0 0,0 0 0 0 0,0 1 0 0 0,1-1 0 0 0,-1 0 0 0 0,0 0 0 0 0,0 0 0 0 0,0 0 1 0 0,1 0-1 0 0,-1 0 0 0 0,0 0 0 0 0,0 0 0 0 0,1 0 0 0 0,-1 0 0 0 0,0 0 0 0 0,46-1 2302 0 0,-26 1-1472 0 0,149 7 2741 0 0,242 2-2202 0 0,-334-13-1865 0 0,-26-1-3403 0 0,-40 4-1064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8:55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2304 0 0,'8'8'7216'0'0,"-7"-6"-6886"0"0,7 110 4715 0 0,-3-27-3303 0 0,12 246 1078 0 0,-8-116-2097 0 0,102 767-537 0 0,-83-811 753 0 0,11 302 1 0 0,-41-446-191 0 0,1-14-1670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15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91 3225 0 0,'-30'5'717'0'0,"27"-4"-292"0"0,-1 0 0 0 0,0 0 0 0 0,1 0 0 0 0,-1 0 0 0 0,0-1 0 0 0,1 0 1 0 0,-13-3 5726 0 0,56-1-5888 0 0,118 4 1656 0 0,276-38 0 0 0,-326 14-1428 0 0,-78 15-249 0 0,0 2-1 0 0,0 1 1 0 0,62-3-1 0 0,-47 10-2571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16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0 9218 0 0,'-1'22'356'0'0,"1"0"-1"0"0,5 43 1 0 0,1-9-252 0 0,-3 3 280 0 0,-3 0-1 0 0,-3-1 1 0 0,-1 1-1 0 0,-4-1 1 0 0,-21 83 0 0 0,12-81 864 0 0,-15 60 3458 0 0,28-101-6437 0 0,2 0 1 0 0,-1 26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9:17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0 501 6449 0 0,'4'-3'144'0'0,"-1"1"-1"0"0,1-1 0 0 0,-1 1 1 0 0,1 0-1 0 0,0 0 0 0 0,0 1 0 0 0,0-1 1 0 0,0 1-1 0 0,1 0 0 0 0,-1 0 1 0 0,9-1-1 0 0,54-2 1115 0 0,-49 4-819 0 0,363-20 3686 0 0,63-1-2659 0 0,-99 5-1252 0 0,-125 5-130 0 0,286-42-172 0 0,-124-10 753 0 0,-20 1 23 0 0,860-47 888 0 0,-724 115-1835 0 0,-11 0-338 0 0,89-42 524 0 0,-158 6 58 0 0,-256 20 24 0 0,296-3 56 0 0,-349 18 583 0 0,1-4-1 0 0,168-23 0 0 0,-269 21-567 0 0,1 0 1 0 0,-1-1-1 0 0,0-1 0 0 0,0 0 0 0 0,14-6 1 0 0,-10 2-195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02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70 1376 0 0,'-2'0'21'0'0,"1"1"1"0"0,-1-1-1 0 0,1 0 0 0 0,-1 0 0 0 0,0 0 1 0 0,1 0-1 0 0,-1 0 0 0 0,0-1 0 0 0,1 1 0 0 0,-1 0 1 0 0,1-1-1 0 0,-1 1 0 0 0,0-1 0 0 0,1 1 0 0 0,-1-1 1 0 0,1 0-1 0 0,0 0 0 0 0,-1 0 0 0 0,1 0 0 0 0,0 0 1 0 0,-1 0-1 0 0,1 0 0 0 0,0 0 0 0 0,0 0 0 0 0,-2-3 1 0 0,3 2 201 0 0,0-1 1 0 0,0 1 0 0 0,0-1 0 0 0,0 1 0 0 0,0-1 0 0 0,0 1-1 0 0,0-1 1 0 0,1 1 0 0 0,5-29 13094 0 0,40 287-11619 0 0,12 76-145 0 0,-47-241-1242 0 0,-1 155 0 0 0,-11-210-609 0 0,2-1 1 0 0,0 0 0 0 0,3 0-1 0 0,11 53 1 0 0,-9-65-827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03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0 6913 0 0,'-1'1'12'0'0,"0"-1"0"0"0,-1 1-1 0 0,1 0 1 0 0,0 0-1 0 0,-1 0 1 0 0,1 0-1 0 0,0 0 1 0 0,0 0 0 0 0,0 1-1 0 0,0-1 1 0 0,0 0-1 0 0,0 0 1 0 0,0 1-1 0 0,0-1 1 0 0,1 1 0 0 0,-1-1-1 0 0,0 2 1 0 0,-12 28 1775 0 0,7-9-1171 0 0,1 0 0 0 0,0 0 0 0 0,2 0 0 0 0,-1 34 0 0 0,9 89 1042 0 0,1-86-731 0 0,4-1 1 0 0,1 0-1 0 0,4 0 1 0 0,25 67-1 0 0,-30-109-5983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04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27 2304 0 0,'4'-5'876'0'0,"13"-13"2346"0"0,-20 15-2814 0 0,-13 9-1153 0 0,-25 13 430 0 0,-49 32-1 0 0,44-21 1443 0 0,2 3-1 0 0,1 1 0 0 0,1 2 1 0 0,-49 56-1 0 0,83-84-958 0 0,3-3-75 0 0,-1 1 0 0 0,1 0 0 0 0,0 0 0 0 0,0 0 1 0 0,1 0-1 0 0,0 1 0 0 0,0 0 0 0 0,0 0 0 0 0,1 0 0 0 0,-5 14 1 0 0,8-19-58 0 0,1-1 0 0 0,-1 0 1 0 0,0 1-1 0 0,1-1 1 0 0,-1 1-1 0 0,1-1 0 0 0,0 0 1 0 0,-1 0-1 0 0,1 1 0 0 0,0-1 1 0 0,0 0-1 0 0,0 0 1 0 0,0 0-1 0 0,0 0 0 0 0,0 0 1 0 0,0 0-1 0 0,0 0 1 0 0,0 0-1 0 0,0 0 0 0 0,0 0 1 0 0,1-1-1 0 0,-1 1 1 0 0,0 0-1 0 0,1-1 0 0 0,-1 0 1 0 0,0 1-1 0 0,1-1 0 0 0,2 1 1 0 0,46 9 798 0 0,-44-10-749 0 0,229 14 1204 0 0,-108-10-1236 0 0,-101-4-54 0 0,-20-1 9 0 0,0 0 1 0 0,-1 1-1 0 0,1 0 1 0 0,0 0-1 0 0,0 1 1 0 0,-1-1-1 0 0,1 1 1 0 0,-1 1-1 0 0,1-1 1 0 0,-1 1-1 0 0,1 0 1 0 0,5 2-1 0 0,-11-3-24 0 0,0 0 0 0 0,1-1-1 0 0,-1 1 1 0 0,0 0 0 0 0,1-1 0 0 0,-1 1-1 0 0,0 0 1 0 0,0 0 0 0 0,1-1 0 0 0,-1 1 0 0 0,0 0-1 0 0,0 0 1 0 0,0-1 0 0 0,0 1 0 0 0,0 0-1 0 0,0 0 1 0 0,0-1 0 0 0,-1 1 0 0 0,1 0-1 0 0,0 0 1 0 0,0-1 0 0 0,0 1 0 0 0,-1 0 0 0 0,1-1-1 0 0,0 1 1 0 0,-1 0 0 0 0,1-1 0 0 0,-1 1-1 0 0,1 0 1 0 0,-2 0 0 0 0,-16 22-636 0 0,15-20 555 0 0,-15 15-426 0 0,-1-1 0 0 0,-31 22-1 0 0,33-27 602 0 0,0 1 0 0 0,1 0-1 0 0,1 1 1 0 0,-26 30 0 0 0,40-43-48 0 0,0 1 0 0 0,0-1 1 0 0,-1 1-1 0 0,1-1 0 0 0,1 1 1 0 0,-1 0-1 0 0,0-1 0 0 0,0 1 0 0 0,0 0 1 0 0,1 0-1 0 0,-1-1 0 0 0,1 1 1 0 0,0 0-1 0 0,-1 0 0 0 0,1 0 1 0 0,0 0-1 0 0,0-1 0 0 0,0 1 1 0 0,0 0-1 0 0,1 0 0 0 0,-1 0 1 0 0,0 0-1 0 0,1-1 0 0 0,-1 1 1 0 0,1 0-1 0 0,0 0 0 0 0,-1-1 1 0 0,1 1-1 0 0,0 0 0 0 0,0-1 1 0 0,0 1-1 0 0,0-1 0 0 0,0 1 1 0 0,1-1-1 0 0,-1 0 0 0 0,0 1 1 0 0,1-1-1 0 0,-1 0 0 0 0,1 0 1 0 0,-1 0-1 0 0,1 0 0 0 0,3 1 1 0 0,7 5-7 0 0,1-1 0 0 0,0-1 0 0 0,0-1 0 0 0,22 6 1 0 0,-25-7 48 0 0,220 48 42 0 0,-230-51-117 0 0,0 0 0 0 0,0 0 0 0 0,0 0 1 0 0,1 0-1 0 0,-1 0 0 0 0,0 0 1 0 0,0 0-1 0 0,0 1 0 0 0,0-1 1 0 0,0 0-1 0 0,1 0 0 0 0,-1 0 1 0 0,0 0-1 0 0,0 0 0 0 0,0 0 1 0 0,0 0-1 0 0,0 0 0 0 0,1 0 1 0 0,-1 1-1 0 0,0-1 0 0 0,0 0 1 0 0,0 0-1 0 0,0 0 0 0 0,0 0 1 0 0,0 0-1 0 0,0 1 0 0 0,0-1 1 0 0,1 0-1 0 0,-1 0 0 0 0,0 0 0 0 0,0 0 1 0 0,0 1-1 0 0,0-1 0 0 0,0 0 1 0 0,0 0-1 0 0,0 0 0 0 0,0 0 1 0 0,0 1-1 0 0,0-1 0 0 0,0 0 1 0 0,0 0-1 0 0,0 0 0 0 0,0 0 1 0 0,0 1-1 0 0,-1-1 0 0 0,1 0 1 0 0,0 0-1 0 0,-8 11-26 0 0,-18 10-2 0 0,24-19 28 0 0,-262 195 979 0 0,242-181-693 0 0,1 1 1 0 0,-32 32-1 0 0,46-42-208 0 0,0 0 0 0 0,1 1 0 0 0,0 0 0 0 0,1 0 1 0 0,0 0-1 0 0,0 1 0 0 0,0 0 0 0 0,1 0 0 0 0,1 0 0 0 0,-6 19 0 0 0,9-27-79 0 0,0 1-1 0 0,0-1 1 0 0,0 0-1 0 0,0 1 1 0 0,0-1-1 0 0,0 1 1 0 0,0-1-1 0 0,0 1 1 0 0,0-1-1 0 0,1 0 1 0 0,-1 1-1 0 0,0-1 1 0 0,1 0-1 0 0,-1 1 1 0 0,1-1-1 0 0,0 0 0 0 0,-1 1 1 0 0,1-1-1 0 0,0 0 1 0 0,0 0-1 0 0,0 0 1 0 0,0 0-1 0 0,1 1 1 0 0,1 0-6 0 0,-1 0-1 0 0,1 0 1 0 0,0-1-1 0 0,0 1 1 0 0,0-1-1 0 0,0 0 1 0 0,0 0-1 0 0,0 0 1 0 0,7 1 0 0 0,4 0-59 0 0,0-1 1 0 0,1-1 0 0 0,22-1 0 0 0,-17-1 1 0 0,31-3-212 0 0,1 3 0 0 0,83 6-1 0 0,-120-1-280 0 0,-15-3 480 0 0,0 0 0 0 0,1 0 0 0 0,-1 0 1 0 0,0 0-1 0 0,1 0 0 0 0,-1 0 0 0 0,0 0 0 0 0,0 1 0 0 0,1-1 0 0 0,-1 0 1 0 0,0 0-1 0 0,1 0 0 0 0,-1 0 0 0 0,0 0 0 0 0,0 1 0 0 0,0-1 0 0 0,1 0 1 0 0,-1 0-1 0 0,0 0 0 0 0,0 1 0 0 0,1-1 0 0 0,-1 0 0 0 0,0 0 1 0 0,0 1-1 0 0,0-1 0 0 0,0 0 0 0 0,0 1 0 0 0,1-1 0 0 0,-1 0 0 0 0,0 0 1 0 0,0 1-1 0 0,0-1 0 0 0,0 0 0 0 0,0 1 0 0 0,0-1 0 0 0,0 0 0 0 0,0 1 1 0 0,0-1-1 0 0,0 0 0 0 0,0 1 0 0 0,0-1 0 0 0,-1 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04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10594 0 0,'11'34'418'0'0,"25"75"1952"0"0,-4 0-1 0 0,20 128 1 0 0,-33-98-1870 0 0,3 250 0 0 0,-15-181-113 0 0,-8 121-188 0 0,7 92 800 0 0,7-270-487 0 0,-6-44-362 0 0,41 197 0 0 0,-27-222 112 0 0,61 222 123 0 0,-78-293-382 0 0,1 0 1 0 0,13 21-1 0 0,-13-23-32 0 0,0 0 1 0 0,0 0-1 0 0,-1 0 0 0 0,5 15 0 0 0,-9-24 5 0 0,0 0 0 0 0,0 1 0 0 0,0-1-1 0 0,1 0 1 0 0,-1 1 0 0 0,0-1 0 0 0,0 0-1 0 0,0 0 1 0 0,0 1 0 0 0,0-1 0 0 0,0 0-1 0 0,0 0 1 0 0,0 1 0 0 0,0-1-1 0 0,0 0 1 0 0,-1 1 0 0 0,1-1 0 0 0,0 0-1 0 0,0 0 1 0 0,0 1 0 0 0,0-1 0 0 0,0 0-1 0 0,0 0 1 0 0,-1 0 0 0 0,1 1 0 0 0,0-1-1 0 0,0 0 1 0 0,0 0 0 0 0,-1 0 0 0 0,1 1-1 0 0,0-1 1 0 0,0 0 0 0 0,0 0 0 0 0,-1 0-1 0 0,1 0 1 0 0,0 0 0 0 0,0 1-1 0 0,-1-1 1 0 0,1 0 0 0 0,0 0 0 0 0,0 0-1 0 0,-1 0 1 0 0,1 0 0 0 0,0 0 0 0 0,-1 0-1 0 0,1 0 1 0 0,0 0 0 0 0,0 0 0 0 0,-1 0-1 0 0,1 0 1 0 0,-1 0 0 0 0,-4-1-830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15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54 456 0 0,'1'-4'-117'0'0,"23"-46"10450"0"0,-20 74-8809 0 0,-4-23-1269 0 0,11 62 1646 0 0,33 106-1 0 0,36 56-2037 0 0,-65-186-229 0 0,-7-14-5269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1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9674 0 0,'0'3'69'0'0,"-1"0"0"0"0,2 0-1 0 0,-1 1 1 0 0,0-1 0 0 0,1 0 0 0 0,-1 0 0 0 0,1 1-1 0 0,0-1 1 0 0,0 0 0 0 0,0 0 0 0 0,1 0-1 0 0,-1 0 1 0 0,3 3 0 0 0,1 5 0 0 0,14 42 3 0 0,-3 1 0 0 0,-2 0 0 0 0,9 71 0 0 0,42 288-61 0 0,23 257 1755 0 0,-56 6-1118 0 0,-7-149-257 0 0,-15-347 61 0 0,-41 1625 1513 0 0,9 223 1304 0 0,27-653-3057 0 0,-19-1073-91 0 0,-21 275 286 0 0,17-456-191 0 0,10-77-524 0 0,2 0-1 0 0,-1 46 1 0 0,11-69-1055 0 0,-3-19 985 0 0,-1-1 0 0 0,1 0-1 0 0,-1 0 1 0 0,1 0-1 0 0,0 1 1 0 0,0-1 0 0 0,0 0-1 0 0,0 0 1 0 0,0 0-1 0 0,0 0 1 0 0,0 0-1 0 0,0 0 1 0 0,0-1 0 0 0,0 1-1 0 0,1 0 1 0 0,0 0-1 0 0,-1 0 79 0 0,1-1-1 0 0,-1 0 1 0 0,0 1-1 0 0,0-1 0 0 0,1 0 1 0 0,-1 0-1 0 0,0 0 1 0 0,0 0-1 0 0,1 0 1 0 0,-1 0-1 0 0,0 0 1 0 0,0 0-1 0 0,1-1 0 0 0,-1 1 1 0 0,0 0-1 0 0,0-1 1 0 0,2 0-1 0 0,14-13 757 0 0,-8 3-456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16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4145 0 0,'2'-5'139'0'0,"0"-1"1"0"0,0 1-1 0 0,0 0 1 0 0,0 0-1 0 0,1 0 1 0 0,0 0-1 0 0,0 0 1 0 0,1 1-1 0 0,-1-1 1 0 0,9-7-1 0 0,0-2-41 0 0,-3 3 256 0 0,0 1-1 0 0,1 0 0 0 0,0 0 0 0 0,1 1 1 0 0,22-15-1 0 0,-29 21-184 0 0,0 1 1 0 0,0-1 0 0 0,0 1-1 0 0,0 0 1 0 0,0 0-1 0 0,1 1 1 0 0,-1-1 0 0 0,0 1-1 0 0,1 0 1 0 0,-1 0-1 0 0,1 0 1 0 0,0 1 0 0 0,-1-1-1 0 0,1 1 1 0 0,-1 0-1 0 0,1 1 1 0 0,0-1-1 0 0,-1 1 1 0 0,1 0 0 0 0,-1 0-1 0 0,7 2 1 0 0,-8-1-176 0 0,0 0 1 0 0,-1 0-1 0 0,0 0 1 0 0,1 0 0 0 0,-1 0-1 0 0,0 0 1 0 0,0 1-1 0 0,0-1 1 0 0,0 1-1 0 0,-1-1 1 0 0,1 1-1 0 0,-1 0 1 0 0,0 0-1 0 0,1 0 1 0 0,-1 0 0 0 0,0 0-1 0 0,-1 0 1 0 0,1 0-1 0 0,-1 0 1 0 0,1 0-1 0 0,-1 0 1 0 0,0 0-1 0 0,0 0 1 0 0,0 0-1 0 0,-1 5 1 0 0,-1 10-25 0 0,-1-1 1 0 0,-1 0-1 0 0,-8 24 0 0 0,5-21 17 0 0,-14 35 74 0 0,16-44 123 0 0,0 0 0 0 0,0 0 0 0 0,1 1 0 0 0,1 0 0 0 0,0-1 0 0 0,-2 24 0 0 0,5-34-161 0 0,0 0 1 0 0,0 0 0 0 0,0 0-1 0 0,0 0 1 0 0,0 0 0 0 0,0 0-1 0 0,0 0 1 0 0,0 0 0 0 0,1 0-1 0 0,-1 0 1 0 0,0 0 0 0 0,1 0-1 0 0,-1-1 1 0 0,1 1 0 0 0,-1 0-1 0 0,1 0 1 0 0,0 0-1 0 0,-1 0 1 0 0,1-1 0 0 0,0 1-1 0 0,-1 0 1 0 0,1 0 0 0 0,0-1-1 0 0,0 1 1 0 0,1 0 0 0 0,-1 0 43 0 0,1-1-1 0 0,0 1 1 0 0,0-1 0 0 0,0 1 0 0 0,0-1 0 0 0,0 0 0 0 0,0 0 0 0 0,0 0-1 0 0,0 0 1 0 0,0 0 0 0 0,0-1 0 0 0,3 0 0 0 0,7-2 443 0 0,0-1 0 0 0,0 0 1 0 0,15-9-1 0 0,-18 9-78 0 0,22-11 319 0 0,-9 4 165 0 0,1 1 1 0 0,47-14-1 0 0,-64 22-1208 0 0,0 1-1 0 0,1-1 1 0 0,-1 2-1 0 0,1-1 0 0 0,-1 1 1 0 0,0 0-1 0 0,1 0 0 0 0,-1 1 1 0 0,1-1-1 0 0,-1 2 1 0 0,0-1-1 0 0,0 1 0 0 0,1-1 1 0 0,-1 2-1 0 0,0-1 1 0 0,8 6-1 0 0,-4-1-1130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3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6 104 5529 0 0,'0'0'60'0'0,"-1"-1"0"0"0,1 1 1 0 0,0 0-1 0 0,-1-1 0 0 0,1 1 0 0 0,-1-1 0 0 0,1 1 0 0 0,0-1 0 0 0,-1 1 1 0 0,1-1-1 0 0,0 1 0 0 0,0-1 0 0 0,-1 1 0 0 0,1-1 0 0 0,0 0 0 0 0,0 1 0 0 0,0-1 1 0 0,0 1-1 0 0,0-1 0 0 0,0 1 0 0 0,0-1 0 0 0,0 0 0 0 0,0 1 0 0 0,0-1 1 0 0,0 1-1 0 0,0-1 0 0 0,0 1 0 0 0,0-1 0 0 0,1 0 0 0 0,-1 1 0 0 0,0-1 1 0 0,0 1-1 0 0,1-2 0 0 0,20-13 795 0 0,31-1 294 0 0,37-7 1617 0 0,-22 6-2281 0 0,-22 6-4005 0 0,-29 9-492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4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38 14283 0 0,'-3'-3'96'0'0,"-12"-16"1419"0"0,10 4-3579 0 0,4 103-303 0 0,4 126 7148 0 0,8-122-9032 0 0,-4-53-901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4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10050 0 0,'7'-4'264'0'0,"0"1"0"0"0,0 0 0 0 0,1 1 0 0 0,8-3 0 0 0,41-9-110 0 0,1 2 0 0 0,0 3 0 0 0,0 3 0 0 0,1 1-1 0 0,87 6 1 0 0,-121 2-4509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6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41 13363 0 0,'-20'-2'1611'0'0,"33"-2"-2461"0"0,32-4-543 0 0,41 1 2467 0 0,46-8-597 0 0,-108 10-5565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5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7834 0 0,'4'-2'504'0'0,"1"0"-1"0"0,-1-1 1 0 0,1 2 0 0 0,-1-1 0 0 0,1 1 0 0 0,-1-1 0 0 0,1 1 0 0 0,7-1-1 0 0,-2 1-230 0 0,25-9 690 0 0,-11 4-635 0 0,0 0 0 0 0,1 1 0 0 0,42-2 1 0 0,-36 13-1313 0 0,-30-6 860 0 0,0 1 1 0 0,0-1-1 0 0,0 0 0 0 0,0 1 1 0 0,0-1-1 0 0,0 1 0 0 0,0-1 1 0 0,0 1-1 0 0,-1 0 1 0 0,1-1-1 0 0,0 1 0 0 0,0 0 1 0 0,0 0-1 0 0,-1 0 0 0 0,1-1 1 0 0,0 1-1 0 0,-1 0 0 0 0,1 0 1 0 0,-1 0-1 0 0,1 0 1 0 0,-1 0-1 0 0,1 0 0 0 0,-1 0 1 0 0,0 0-1 0 0,1 2 0 0 0,-3-1 112 0 0,-2-1 12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5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14 11058 0 0,'-20'-13'1716'0'0,"19"12"-1652"0"0,1 1 1 0 0,-1 0-1 0 0,1 0 1 0 0,-1 0-1 0 0,1 0 1 0 0,-1 0-1 0 0,1 0 1 0 0,-1 0 0 0 0,1 0-1 0 0,-1 1 1 0 0,1-1-1 0 0,-1 0 1 0 0,1 0-1 0 0,-1 0 1 0 0,1 1-1 0 0,-1-1 1 0 0,1 0-1 0 0,-1 0 1 0 0,1 1-1 0 0,0-1 1 0 0,-1 0 0 0 0,1 1-1 0 0,-1-1 1 0 0,1 0-1 0 0,-1 1 1 0 0,0 3-108 0 0,-1-1 0 0 0,1 0 1 0 0,-1 1-1 0 0,1-1 1 0 0,0 1-1 0 0,0 0 0 0 0,1-1 1 0 0,-1 1-1 0 0,1 6 1 0 0,-1 16 320 0 0,2 0 0 0 0,1 0 0 0 0,2 0 0 0 0,0 0 1 0 0,1-1-1 0 0,17 47 0 0 0,-12-40-461 0 0,1 5-260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7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6449 0 0,'1'-4'4407'0'0,"9"-1"-2676"0"0,10-1-402 0 0,-2 3-1049 0 0,1 1 0 0 0,0 2 0 0 0,23 0 0 0 0,26 0-1697 0 0,-37-4 713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29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44 225 7834 0 0,'-6'-51'1023'0'0,"6"37"-402"0"0,-2-1 0 0 0,0 1 1 0 0,0 0-1 0 0,-1 0 0 0 0,-6-14 0 0 0,9 27-495 0 0,0 0 0 0 0,0 1-1 0 0,-1-1 1 0 0,1 1 0 0 0,0-1 0 0 0,0 1 0 0 0,0-1-1 0 0,-1 1 1 0 0,1-1 0 0 0,0 1 0 0 0,0-1-1 0 0,-1 1 1 0 0,1-1 0 0 0,-1 1 0 0 0,1-1 0 0 0,0 1-1 0 0,-1 0 1 0 0,1-1 0 0 0,-1 1 0 0 0,1 0-1 0 0,-1-1 1 0 0,1 1 0 0 0,-1 0 0 0 0,1 0 0 0 0,-2-1-1 0 0,-3 12 2314 0 0,1 22-793 0 0,6 13-1524 0 0,1-1-1 0 0,3 0 1 0 0,2 0 0 0 0,17 59-1 0 0,-2-32-202 0 0,58 125-1 0 0,6-39 137 0 0,-73-136 105 0 0,2 0-1 0 0,1-1 1 0 0,1 0-1 0 0,33 29 1 0 0,-50-49-131 0 0,1 1 1 0 0,-1-1 0 0 0,1 0 0 0 0,-1 0 0 0 0,1 0 0 0 0,-1 0 0 0 0,1 0 0 0 0,0 0 0 0 0,-1-1 0 0 0,1 1 0 0 0,0-1 0 0 0,3 2 0 0 0,-5-2-15 0 0,1 0 1 0 0,-1-1-1 0 0,1 1 1 0 0,-1 0-1 0 0,1 0 1 0 0,-1 0-1 0 0,1 0 1 0 0,-1 0-1 0 0,1-1 1 0 0,-1 1-1 0 0,0 0 1 0 0,1 0-1 0 0,-1-1 1 0 0,1 1-1 0 0,-1 0 1 0 0,1-1-1 0 0,-1 1 1 0 0,0-1-1 0 0,1 1 1 0 0,-1 0-1 0 0,0-1 1 0 0,0 1-1 0 0,1-1 1 0 0,-1 1-1 0 0,0-1 1 0 0,0 1-1 0 0,1-1 1 0 0,-1 0-1 0 0,1-5 88 0 0,0 0 0 0 0,0 0 0 0 0,-1 0 0 0 0,0 0 0 0 0,-1-12 0 0 0,1 16-96 0 0,-7-122 393 0 0,11-174 1 0 0,19 109-406 0 0,2-28-174 0 0,-24 204 137 0 0,0 7 15 0 0,0 0 0 0 0,-1 0 0 0 0,1 0 0 0 0,-1 0 0 0 0,-1 0 0 0 0,1 0 0 0 0,-1 0 0 0 0,0 0 0 0 0,-2-6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29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2761 0 0,'141'-143'1967'0'0,"-112"111"7101"0"0,-72 100-4252 0 0,33-51-4574 0 0,1 0 0 0 0,1 0 1 0 0,1 0-1 0 0,-7 28 0 0 0,13-42-236 0 0,0 0-1 0 0,0-1 1 0 0,1 1 0 0 0,0 0 0 0 0,-1 0-1 0 0,1 0 1 0 0,0 0 0 0 0,0-1-1 0 0,1 1 1 0 0,-1 0 0 0 0,1 0 0 0 0,-1 0-1 0 0,1-1 1 0 0,0 1 0 0 0,0 0-1 0 0,0-1 1 0 0,0 1 0 0 0,1-1 0 0 0,-1 1-1 0 0,1-1 1 0 0,-1 1 0 0 0,1-1 0 0 0,3 3-1 0 0,-1-2-6 0 0,0 0-1 0 0,0-1 1 0 0,0 1 0 0 0,0-1-1 0 0,1 0 1 0 0,-1 0-1 0 0,1 0 1 0 0,-1-1-1 0 0,1 0 1 0 0,0 0 0 0 0,0 0-1 0 0,-1 0 1 0 0,7-1-1 0 0,26 2-920 0 0,-10-1 385 0 0,1 1 1 0 0,-1 1-1 0 0,34 9 1 0 0,-55-11 579 0 0,-1 0 0 0 0,1 1 0 0 0,-1 0 1 0 0,0 0-1 0 0,1 0 0 0 0,-1 1 0 0 0,0 0 0 0 0,0 0 1 0 0,-1 0-1 0 0,1 1 0 0 0,-1-1 0 0 0,1 1 0 0 0,-1 0 1 0 0,0 0-1 0 0,-1 1 0 0 0,1-1 0 0 0,-1 1 1 0 0,0 0-1 0 0,0 0 0 0 0,0 0 0 0 0,3 8 0 0 0,-5-9 94 0 0,0 1-1 0 0,0-1 0 0 0,0 1 0 0 0,0-1 1 0 0,-1 1-1 0 0,0 0 0 0 0,0-1 0 0 0,0 1 0 0 0,0-1 1 0 0,-1 1-1 0 0,0 0 0 0 0,0-1 0 0 0,0 1 1 0 0,0-1-1 0 0,-1 0 0 0 0,0 1 0 0 0,0-1 1 0 0,0 0-1 0 0,0 0 0 0 0,0 0 0 0 0,-1 0 0 0 0,-4 4 1 0 0,-6 6 57 0 0,-1-1 0 0 0,0-1 0 0 0,-1 0 0 0 0,-21 14 0 0 0,23-18-1174 0 0,0 1-1 0 0,0 1 1 0 0,1 0 0 0 0,-21 23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2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2967 4 6913 0 0,'-46'-2'429'0'0,"-27"1"-121"0"0,-6 12 387 0 0,1 4 1 0 0,-140 46-1 0 0,-34 7 531 0 0,-431 25 401 0 0,579-82-1397 0 0,-131 21 395 0 0,-299 80-1 0 0,190-38 2106 0 0,66-16-2279 0 0,255-53-1987 0 0,4-1-4175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33 1368 0 0,'-11'2'-112'0'0,"-46"-2"16943"0"0,90-12-17805 0 0,42-7-1647 0 0,-60 15-2605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30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3225 0 0,'-38'36'13687'0'0,"47"-33"-10734"0"0,12-3-2440 0 0,-8-1-397 0 0,-1-1 1 0 0,22-6-1 0 0,9-2-2056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0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19 179 11058 0 0,'-5'-16'897'0'0,"1"0"-1"0"0,1 0 0 0 0,0-1 0 0 0,1 1 0 0 0,1-1 1 0 0,1-26-1 0 0,2 36-773 0 0,0 7-17 0 0,4 14 65 0 0,4 20 69 0 0,18 101 632 0 0,37 156-941 0 0,-51-242-172 0 0,3-1 1 0 0,1 0 0 0 0,44 79-1 0 0,-49-104 108 0 0,25 31-1 0 0,-32-47 172 0 0,-1-1 0 0 0,1 0 0 0 0,-1 0-1 0 0,2 0 1 0 0,-1-1 0 0 0,1 0 0 0 0,-1 0-1 0 0,1-1 1 0 0,9 4 0 0 0,-15-7 4 0 0,0-1 1 0 0,0 1-1 0 0,1-1 1 0 0,-1 0-1 0 0,0 0 1 0 0,1 0-1 0 0,-1 1 1 0 0,0-1-1 0 0,1 0 1 0 0,-1-1-1 0 0,0 1 1 0 0,1 0-1 0 0,-1 0 1 0 0,0-1-1 0 0,0 1 1 0 0,1 0-1 0 0,-1-1 1 0 0,0 1-1 0 0,0-1 1 0 0,0 0-1 0 0,0 1 1 0 0,1-1-1 0 0,-1 0 1 0 0,0 0-1 0 0,0 0 0 0 0,0 1 1 0 0,-1-1-1 0 0,1 0 1 0 0,0 0-1 0 0,0 0 1 0 0,0-1-1 0 0,-1 1 1 0 0,1 0-1 0 0,0 0 1 0 0,-1 0-1 0 0,0 0 1 0 0,1-2-1 0 0,3-7 286 0 0,-1 1 1 0 0,0-1-1 0 0,3-17 0 0 0,-5 20-197 0 0,31-283 1664 0 0,2-2-1974 0 0,9 86-1805 0 0,-35 166 678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44 14747 0 0,'-6'-25'1702'0'0,"5"25"-1675"0"0,1-1-1 0 0,0 0 1 0 0,0 1-1 0 0,0-1 0 0 0,0 1 1 0 0,0-1-1 0 0,-1 0 1 0 0,1 1-1 0 0,0-1 1 0 0,1 1-1 0 0,-1-1 1 0 0,0 0-1 0 0,0 1 1 0 0,0-1-1 0 0,0 1 1 0 0,0-1-1 0 0,0 1 0 0 0,1-1 1 0 0,-1 0-1 0 0,0 1 1 0 0,1-1-1 0 0,-1 1 1 0 0,0-1-1 0 0,1 1 1 0 0,-1 0-1 0 0,0-1 1 0 0,1 1-1 0 0,-1-1 1 0 0,1 1-1 0 0,-1 0 0 0 0,1-1 1 0 0,-1 1-1 0 0,1 0 1 0 0,-1-1-1 0 0,1 1 1 0 0,-1 0-1 0 0,1 0 1 0 0,0-1-1 0 0,0 2-33 0 0,0-1 0 0 0,-1 0-1 0 0,1 1 1 0 0,-1-1 0 0 0,1 1-1 0 0,-1-1 1 0 0,1 1 0 0 0,-1-1 0 0 0,0 1-1 0 0,1-1 1 0 0,-1 1 0 0 0,1-1-1 0 0,-1 1 1 0 0,0 0 0 0 0,0-1 0 0 0,1 1-1 0 0,-1 0 1 0 0,0-1 0 0 0,0 1-1 0 0,0 0 1 0 0,0-1 0 0 0,0 1 0 0 0,0 0-1 0 0,0 0 1 0 0,3 22-96 0 0,-3-20 79 0 0,4 67 597 0 0,3 0 1 0 0,3-1-1 0 0,3 0 0 0 0,3 0 1 0 0,42 110-1 0 0,-57-177-567 0 0,0 1-1 0 0,-1-1 0 0 0,1 0 1 0 0,0 0-1 0 0,0 0 0 0 0,0-1 1 0 0,0 1-1 0 0,1 0 0 0 0,-1 0 1 0 0,0-1-1 0 0,1 1 0 0 0,-1 0 1 0 0,1-1-1 0 0,0 0 0 0 0,-1 1 1 0 0,1-1-1 0 0,0 0 0 0 0,0 0 1 0 0,0 0-1 0 0,0 0 0 0 0,0 0 1 0 0,0 0-1 0 0,0 0 0 0 0,0-1 1 0 0,0 1-1 0 0,0-1 0 0 0,0 0 1 0 0,1 0-1 0 0,-1 1 0 0 0,0-1 1 0 0,0 0-1 0 0,0-1 0 0 0,0 1 1 0 0,1 0-1 0 0,-1-1 0 0 0,0 1 1 0 0,0-1-1 0 0,0 0 0 0 0,0 0 1 0 0,0 1-1 0 0,0-1 0 0 0,0-1 1 0 0,0 1-1 0 0,-1 0 0 0 0,1 0 1 0 0,0-1-1 0 0,-1 1 0 0 0,1-1 1 0 0,-1 1-1 0 0,1-1 0 0 0,-1 0 1 0 0,0 1-1 0 0,3-5 0 0 0,11-26-2388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1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4 115 10594 0 0,'-4'4'3310'0'0,"9"-6"-2850"0"0,17-9 1006 0 0,-1-1 0 0 0,0 0 0 0 0,25-21 0 0 0,-1-2-1442 0 0,-28 21-1312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2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13363 0 0,'20'32'4049'0'0,"-13"-21"-3907"0"0,-1-1-82 0 0,-1 1 1 0 0,0 0-1 0 0,0 0 0 0 0,-1 0 0 0 0,0 0 0 0 0,-1 1 0 0 0,1 13 0 0 0,7 88 164 0 0,-4-21-1697 0 0,-6-80 210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2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32 232 10594 0 0,'0'0'24'0'0,"-3"0"81"0"0,0-1 0 0 0,1 0 0 0 0,-1 1-1 0 0,1-1 1 0 0,-1 0 0 0 0,1 0 0 0 0,0-1 0 0 0,0 1 0 0 0,-4-3 0 0 0,6 3-134 0 0,-1 0 0 0 0,1 0 1 0 0,-1 0-1 0 0,1 0 1 0 0,-1 0-1 0 0,1 0 0 0 0,0 0 1 0 0,0 0-1 0 0,-1 0 1 0 0,1 0-1 0 0,0-1 0 0 0,0 1 1 0 0,0 0-1 0 0,0 0 1 0 0,1 0-1 0 0,-1 0 0 0 0,0 0 1 0 0,0 0-1 0 0,1 0 1 0 0,-1 0-1 0 0,1-1 0 0 0,-1 1 1 0 0,1 0-1 0 0,0-1 1 0 0,6-15-173 0 0,1 0 1 0 0,0 1 0 0 0,1 0 0 0 0,1 0-1 0 0,1 1 1 0 0,13-15 0 0 0,-19 24 401 0 0,0 1-1 0 0,1-1 1 0 0,0 1 0 0 0,0 0-1 0 0,0 1 1 0 0,0-1-1 0 0,1 1 1 0 0,-1 0 0 0 0,1 1-1 0 0,0 0 1 0 0,1 0 0 0 0,-1 0-1 0 0,0 1 1 0 0,1 0 0 0 0,-1 1-1 0 0,1 0 1 0 0,9-1-1 0 0</inkml:trace>
  <inkml:trace contextRef="#ctx0" brushRef="#br0" timeOffset="1">147 294 12899 0 0,'-4'1'1224'0'0,"8"-6"-617"0"0,17-18-792 0 0,32-30-2647 0 0,-46 47 2364 0 0,-3 3-124 0 0,-1 0-1 0 0,1-1 0 0 0,-1 2 1 0 0,1-1-1 0 0,0 0 1 0 0,0 1-1 0 0,0-1 1 0 0,7-1-1 0 0,-5 2-862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11979 0 0,'0'2'97'0'0,"0"1"1"0"0,-1 0 0 0 0,1-1 0 0 0,0 1-1 0 0,1-1 1 0 0,-1 1 0 0 0,0-1 0 0 0,1 1-1 0 0,-1-1 1 0 0,1 1 0 0 0,0-1 0 0 0,0 1-1 0 0,0-1 1 0 0,0 0 0 0 0,0 1 0 0 0,3 2-1 0 0,-2-2-49 0 0,1-1-1 0 0,0 1 0 0 0,0-1 1 0 0,0 0-1 0 0,0 0 0 0 0,1 0 1 0 0,-1 0-1 0 0,0-1 0 0 0,1 1 1 0 0,0-1-1 0 0,3 1 0 0 0,-3-1-67 0 0,0 0-1 0 0,0 0 0 0 0,0-1 0 0 0,0 1 0 0 0,0-1 1 0 0,0 0-1 0 0,0 0 0 0 0,0 0 0 0 0,-1-1 0 0 0,1 1 0 0 0,0-1 1 0 0,0 0-1 0 0,0 0 0 0 0,0 0 0 0 0,-1-1 0 0 0,1 1 1 0 0,-1-1-1 0 0,1 0 0 0 0,-1 0 0 0 0,4-3 0 0 0,5-5-629 0 0,-1 0 0 0 0,0-1 1 0 0,19-24-1 0 0,7-6-4083 0 0,-26 28 2855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3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17972 0 0,'0'0'77'0'0,"-1"1"0"0"0,1-1 0 0 0,-1 1 0 0 0,1-1 0 0 0,-1 1-1 0 0,1-1 1 0 0,0 1 0 0 0,-1-1 0 0 0,1 1 0 0 0,0 0 0 0 0,-1-1 0 0 0,1 1 0 0 0,0 0 0 0 0,0-1 0 0 0,0 1 0 0 0,0 0 0 0 0,-1-1 0 0 0,1 1 0 0 0,0 0 0 0 0,0-1 0 0 0,0 1-1 0 0,0 0 1 0 0,0 0 0 0 0,1-1 0 0 0,-1 1 0 0 0,0 0 0 0 0,0-1 0 0 0,0 1 0 0 0,1 0 0 0 0,3 38-1527 0 0,-2-28 1375 0 0,0 3-170 0 0,64 387-723 0 0,-59-375-5316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3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3209 0 0,'5'-4'292'0'0,"0"0"1"0"0,0 0-1 0 0,0 1 1 0 0,0-1-1 0 0,0 1 0 0 0,1 0 1 0 0,0 1-1 0 0,-1-1 1 0 0,1 1-1 0 0,0 0 1 0 0,0 1-1 0 0,0-1 1 0 0,0 1-1 0 0,1 1 1 0 0,-1-1-1 0 0,0 1 0 0 0,0 0 1 0 0,0 0-1 0 0,1 1 1 0 0,-1 0-1 0 0,10 2 1 0 0,-9-1 40 0 0,-1 0 0 0 0,1 0 0 0 0,0 1 0 0 0,-1-1 0 0 0,1 2 0 0 0,-1-1 0 0 0,0 1 0 0 0,0 0 1 0 0,0 0-1 0 0,-1 0 0 0 0,1 1 0 0 0,-1 0 0 0 0,0 0 0 0 0,-1 1 0 0 0,1-1 0 0 0,-1 1 0 0 0,0 0 0 0 0,5 11 0 0 0,-3-3-170 0 0,-2 0-1 0 0,0 0 1 0 0,0 0-1 0 0,-1 1 1 0 0,-1-1-1 0 0,-1 1 1 0 0,0-1-1 0 0,0 1 1 0 0,-2 0-1 0 0,0-1 0 0 0,-3 19 1 0 0,0-12-457 0 0,-1 1 0 0 0,-12 30 0 0 0,8-29-2268 0 0,-24 41 0 0 0,19-42-2576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14 2761 0 0,'-18'-5'-139'0'0,"9"3"-83"0"0,-1 0 0 0 0,0 0 0 0 0,-19-1 0 0 0,27 3 228 0 0,0 0 0 0 0,0 0 0 0 0,0 1 0 0 0,0-1 0 0 0,0 0 0 0 0,0 1 1 0 0,0-1-1 0 0,0 1 0 0 0,0 0 0 0 0,0-1 0 0 0,0 1 0 0 0,1 0 0 0 0,-1 0 0 0 0,0 1 0 0 0,1-1 1 0 0,-1 0-1 0 0,1 0 0 0 0,-1 1 0 0 0,1-1 0 0 0,-1 1 0 0 0,1-1 0 0 0,0 1 0 0 0,-2 3 0 0 0,-3 4 396 0 0,0 1 0 0 0,1 0 0 0 0,0 1 0 0 0,1-1 0 0 0,0 1 0 0 0,1 0 0 0 0,0 0 0 0 0,0 0 0 0 0,2 0 0 0 0,-1 0 0 0 0,1 1 0 0 0,1 15 0 0 0,14 112 3512 0 0,-5-58-3052 0 0,-1 81 0 0 0,-43 481-879 0 0,0 39-19 0 0,48 84 217 0 0,0-170-34 0 0,-12-306 13 0 0,13 736 112 0 0,-36 827-120 0 0,5-1131 1080 0 0,56-2-680 0 0,-19-564-427 0 0,21 218 146 0 0,-34-268-253 0 0,-11 163 0 0 0,2-246-171 0 0,-1 0 121 0 0,2 1 0 0 0,1-1 0 0 0,2 24 0 0 0,-2-42-278 0 0,1 1 0 0 0,0 0 0 0 0,1-1 0 0 0,-1 1 0 0 0,1-1 0 0 0,0 1 0 0 0,0-1 0 0 0,1 0 0 0 0,-1 0-1 0 0,1 0 1 0 0,0 0 0 0 0,1 0 0 0 0,-1-1 0 0 0,1 1 0 0 0,0-1 0 0 0,0 0 0 0 0,6 4 0 0 0,-2-2-622 0 0,-1 0-1 0 0,0 0 1 0 0,0 1 0 0 0,-1 0 0 0 0,0 0 0 0 0,0 0-1 0 0,0 1 1 0 0,7 14 0 0 0,-6-10 485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4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59 118 21661 0 0,'-8'3'849'0'0,"-22"6"368"0"0,30-9-1442 0 0,-1 0 0 0 0,0 1 0 0 0,0-1-1 0 0,0 0 1 0 0,0 0 0 0 0,1 0 0 0 0,-1 0 0 0 0,0 0 0 0 0,0 1 0 0 0,0-2-1 0 0,0 1 1 0 0,1 0 0 0 0,-1 0 0 0 0,0 0 0 0 0,0 0 0 0 0,0 0 0 0 0,0-1 0 0 0,1 1-1 0 0,-1 0 1 0 0,0-1 0 0 0,0 1 0 0 0,1 0 0 0 0,-1-1 0 0 0,-1 0 0 0 0,31-4-3081 0 0,-28 5 3093 0 0,39-5 2398 0 0,0-2-1 0 0,72-21 1 0 0,-52 7-2818 0 0,61-30 0 0 0,-100 41-663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44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9218 0 0,'-15'15'735'0'0,"2"10"4530"0"0,10 4-362 0 0,3-7-4810 0 0,5 42 872 0 0,25 118 0 0 0,-13-95-1746 0 0,-1 6 258 0 0,-10-44 503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53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34 6913 0 0,'-7'-34'8102'0'0,"10"51"-6127"0"0,31 168 2952 0 0,11 92-4763 0 0,-28-164 201 0 0,37 117-19 0 0,-28-133-6788 0 0,-22-80-586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54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53 113 2304 0 0,'-8'1'-2395'0'0,"-36"-6"20975"0"0,47 3-18291 0 0,0 0 0 0 0,0 0-1 0 0,1 1 1 0 0,-1-1 0 0 0,1 1 0 0 0,-1-1-1 0 0,1 1 1 0 0,-1 0 0 0 0,7 0-1 0 0,-7 0-43 0 0,181-58 1116 0 0,-114 35-3001 0 0,-40 15-6003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5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14747 0 0,'15'27'3353'0'0,"1"6"-3201"0"0,-1 1-1 0 0,-1 0 1 0 0,-2 1 0 0 0,14 67-1 0 0,9 152-389 0 0,-19-121 347 0 0,2 1-1346 0 0,-13-96-5005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0:55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 8754 0 0,'1'-9'112'0'0,"0"0"-1"0"0,1 0 1 0 0,1 0-1 0 0,-1 0 1 0 0,1 0 0 0 0,1 0-1 0 0,0 1 1 0 0,0 0 0 0 0,1 0-1 0 0,0 0 1 0 0,0 0-1 0 0,0 1 1 0 0,1 0 0 0 0,1 0-1 0 0,-1 0 1 0 0,10-7 0 0 0,-12 11 137 0 0,1 0 1 0 0,-1 0-1 0 0,1 0 1 0 0,0 0 0 0 0,0 1-1 0 0,0 0 1 0 0,0 0 0 0 0,1 0-1 0 0,-1 0 1 0 0,0 1 0 0 0,1 0-1 0 0,-1 0 1 0 0,1 1-1 0 0,-1-1 1 0 0,9 2 0 0 0,8 0 1101 0 0,0 2 1 0 0,35 9-1 0 0,-17-3-1440 0 0,-34-8 138 0 0,1 1 0 0 0,-1-1 1 0 0,-1 1-1 0 0,1 0 0 0 0,0 0 1 0 0,0 1-1 0 0,-1-1 0 0 0,1 1 1 0 0,-1 1-1 0 0,0-1 0 0 0,8 8 1 0 0,-10-9-34 0 0,-1 1 1 0 0,1 1-1 0 0,-1-1 1 0 0,0 0-1 0 0,0 1 1 0 0,-1-1-1 0 0,1 1 0 0 0,0-1 1 0 0,-1 1-1 0 0,0 0 1 0 0,0-1-1 0 0,0 1 1 0 0,-1 0-1 0 0,1 0 1 0 0,-1 0-1 0 0,0 0 1 0 0,0 0-1 0 0,0 0 1 0 0,-2 6-1 0 0,-3 16 107 0 0,-1-1-1 0 0,-2 1 0 0 0,0-1 1 0 0,-2-1-1 0 0,-16 31 0 0 0,-10 24 1242 0 0,35-76-1249 0 0,0 0 0 0 0,0 0-1 0 0,-1 0 1 0 0,2 0 0 0 0,-1 0 0 0 0,0 0 0 0 0,1 0 0 0 0,-1 0-1 0 0,1 0 1 0 0,0 1 0 0 0,0-1 0 0 0,0 0 0 0 0,0 0-1 0 0,1 0 1 0 0,1 5 0 0 0,-1-7-92 0 0,0 1 0 0 0,0-1 0 0 0,0 0 0 0 0,0 1 0 0 0,1-1 0 0 0,-1 0 0 0 0,0 0 0 0 0,1 0-1 0 0,-1 0 1 0 0,1 0 0 0 0,0 0 0 0 0,-1 0 0 0 0,1 0 0 0 0,0-1 0 0 0,-1 1 0 0 0,1-1 0 0 0,0 1 0 0 0,0-1 0 0 0,-1 0 0 0 0,1 1 0 0 0,0-1 0 0 0,0 0-1 0 0,0 0 1 0 0,-1 0 0 0 0,1-1 0 0 0,0 1 0 0 0,3-1 0 0 0,24-4 347 0 0,0-1-1 0 0,51-17 1 0 0,-21 5-1730 0 0,0 4-4852 0 0,-26 10-1376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29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365 130 9674 0 0,'-1'-1'180'0'0,"0"0"0"0"0,0 0 0 0 0,1 0 0 0 0,-1 0 0 0 0,0 0 0 0 0,1 0 0 0 0,-1 0 0 0 0,0 0 0 0 0,1 0 0 0 0,0 0 0 0 0,-1 0 0 0 0,1-1 0 0 0,0 1 0 0 0,-1 0 0 0 0,1 0 0 0 0,0 0 0 0 0,0-1 0 0 0,0 1 0 0 0,0 0-1 0 0,0 0 1 0 0,0-1 0 0 0,1 1 0 0 0,-1 0 0 0 0,0 0 0 0 0,0 0 0 0 0,1 0 0 0 0,-1-1 0 0 0,1 1 0 0 0,0-1 0 0 0,7-12 331 0 0,-8 14-669 0 0,0 1 135 0 0,0-1 1 0 0,0 0-1 0 0,0 0 1 0 0,0 0-1 0 0,0 0 1 0 0,0 0-1 0 0,0 0 1 0 0,1 0-1 0 0,-1 0 1 0 0,0 0-1 0 0,0 0 1 0 0,0 0-1 0 0,0 0 1 0 0,0 0-1 0 0,0 0 1 0 0,0 0-1 0 0,0 0 1 0 0,0 0-1 0 0,0 0 1 0 0,0 0-1 0 0,0 0 1 0 0,0 0-1 0 0,1-1 1 0 0,-1 1-1 0 0,-14 39 962 0 0,-25 65 689 0 0,34-94-1655 0 0,0 0 0 0 0,-1 0 0 0 0,0-1 1 0 0,0 0-1 0 0,-1 0 0 0 0,0 0 0 0 0,-15 13 1 0 0,18-19 115 0 0,-1 0 0 0 0,0 0 0 0 0,0 0 0 0 0,0-1 0 0 0,0 1 0 0 0,0-1 0 0 0,0 0 0 0 0,-1-1 0 0 0,1 1 0 0 0,-1-1 0 0 0,1 0 0 0 0,-1 0 0 0 0,0-1 0 0 0,1 0 0 0 0,-1 0 0 0 0,0 0 0 0 0,1-1 1 0 0,-1 1-1 0 0,1-2 0 0 0,-1 1 0 0 0,1 0 0 0 0,-1-1 0 0 0,1 0 0 0 0,0 0 0 0 0,-6-4 0 0 0,3 2-55 0 0,1 0 1 0 0,0 0 0 0 0,0-1-1 0 0,0 0 1 0 0,0-1-1 0 0,1 1 1 0 0,0-1 0 0 0,0 0-1 0 0,0-1 1 0 0,1 1-1 0 0,0-1 1 0 0,0 0 0 0 0,1-1-1 0 0,0 1 1 0 0,0-1-1 0 0,-2-8 1 0 0,3 7-86 0 0,1 1 0 0 0,1 0 0 0 0,0-1 0 0 0,0 1-1 0 0,0-1 1 0 0,1 0 0 0 0,1 1 0 0 0,-1-1 0 0 0,1 1 0 0 0,1-1 0 0 0,-1 1 0 0 0,2-1 0 0 0,-1 1 0 0 0,1 0 0 0 0,5-10-1 0 0,-6 13 22 0 0,1 1-1 0 0,0-1 0 0 0,0 1 0 0 0,0 0 0 0 0,0 0 0 0 0,0 0 0 0 0,1 1 0 0 0,0-1 1 0 0,0 1-1 0 0,0 0 0 0 0,0 0 0 0 0,1 0 0 0 0,-1 1 0 0 0,1-1 0 0 0,-1 1 1 0 0,1 0-1 0 0,0 0 0 0 0,0 1 0 0 0,0-1 0 0 0,0 1 0 0 0,0 0 0 0 0,0 1 0 0 0,0-1 1 0 0,0 1-1 0 0,0 0 0 0 0,9 1 0 0 0,-3 1 41 0 0,1 0 0 0 0,-1 0 1 0 0,0 1-1 0 0,1 1 0 0 0,-1 0 0 0 0,-1 0 0 0 0,1 1 1 0 0,-1 0-1 0 0,18 12 0 0 0,-14-6 22 0 0,-1 0 1 0 0,0 0-1 0 0,0 2 1 0 0,-1-1-1 0 0,-1 2 0 0 0,11 15 1 0 0,-8-9 2 0 0,-2 2-1 0 0,0-1 1 0 0,-1 1 0 0 0,-1 1 0 0 0,-1 0 0 0 0,-2 0 0 0 0,0 1 0 0 0,-1 0 0 0 0,3 34-1 0 0,-8-43 72 0 0,0 0-1 0 0,-2 0 1 0 0,0 0 0 0 0,0 0-1 0 0,-1-1 1 0 0,-1 1-1 0 0,-1 0 1 0 0,-9 25-1 0 0,9-30 61 0 0,-1 0 0 0 0,0 0 0 0 0,0-1 0 0 0,-1 0-1 0 0,0 0 1 0 0,-1 0 0 0 0,0 0 0 0 0,-1-1 0 0 0,1 0 0 0 0,-1-1 0 0 0,-1 0 0 0 0,-15 11-1 0 0,19-16-231 0 0,-1 0 0 0 0,1 0-1 0 0,0 0 1 0 0,-1-1-1 0 0,1 1 1 0 0,-1-1 0 0 0,0-1-1 0 0,1 1 1 0 0,-1-1-1 0 0,0 0 1 0 0,1 0 0 0 0,-8-1-1 0 0,6 0-446 0 0,-6 0-798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29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17 168 7058 0 0,'-1'-1'144'0'0,"-1"-1"0"0"0,1 1 1 0 0,-1-1-1 0 0,1 1 0 0 0,0-1 1 0 0,0 0-1 0 0,0 0 0 0 0,0 0 1 0 0,0 0-1 0 0,0 1 1 0 0,0-1-1 0 0,0 0 0 0 0,1-1 1 0 0,-1 1-1 0 0,1 0 0 0 0,0 0 1 0 0,-1 0-1 0 0,1 0 0 0 0,0 0 1 0 0,0 0-1 0 0,1 0 1 0 0,-1 0-1 0 0,0-1 0 0 0,1 1 1 0 0,-1 0-1 0 0,1 0 0 0 0,-1 0 1 0 0,1 0-1 0 0,0 0 0 0 0,0 0 1 0 0,0 1-1 0 0,0-1 1 0 0,0 0-1 0 0,1 0 0 0 0,2-2 1 0 0,-4 3-58 0 0,1 1 1 0 0,-1 0 0 0 0,0-1-1 0 0,1 1 1 0 0,-1 0 0 0 0,0-1-1 0 0,1 1 1 0 0,-1 0 0 0 0,0 0-1 0 0,1-1 1 0 0,-1 1 0 0 0,1 0-1 0 0,-1 0 1 0 0,1 0 0 0 0,-1 0-1 0 0,1-1 1 0 0,-1 1 0 0 0,1 0 0 0 0,-1 0-1 0 0,1 0 1 0 0,-1 0 0 0 0,0 0-1 0 0,1 0 1 0 0,-1 0 0 0 0,1 0-1 0 0,-1 1 1 0 0,1-1 0 0 0,-1 0-1 0 0,1 0 1 0 0,-1 0 0 0 0,1 1-1 0 0,15 13 1845 0 0,9 25-336 0 0,-24-37-1583 0 0,33 64 630 0 0,41 71-29 0 0,-66-123-533 0 0,1 0 0 0 0,0-1 0 0 0,1-1-1 0 0,0 1 1 0 0,1-2 0 0 0,1 0 0 0 0,15 11-1 0 0,-26-20-13 0 0,1 0 0 0 0,0 0 0 0 0,0 0 0 0 0,0-1 0 0 0,0 1 0 0 0,0-1 0 0 0,0 0 0 0 0,0 0 0 0 0,1 0-1 0 0,-1 0 1 0 0,0-1 0 0 0,1 1 0 0 0,-1-1 0 0 0,5 0 0 0 0,-7 0-23 0 0,1-1 1 0 0,0 0 0 0 0,-1 1-1 0 0,1-1 1 0 0,-1 0-1 0 0,1 0 1 0 0,-1 0-1 0 0,0 0 1 0 0,1 0 0 0 0,-1 0-1 0 0,0 0 1 0 0,0-1-1 0 0,1 1 1 0 0,-1 0-1 0 0,0-1 1 0 0,0 1 0 0 0,-1-1-1 0 0,1 1 1 0 0,0-1-1 0 0,0 1 1 0 0,-1-1-1 0 0,1 0 1 0 0,-1 1-1 0 0,1-1 1 0 0,-1 0 0 0 0,0 1-1 0 0,0-1 1 0 0,0 0-1 0 0,0-2 1 0 0,1-19 139 0 0,0-1 0 0 0,-2 1 1 0 0,-1-1-1 0 0,-7-31 0 0 0,4 22-180 0 0,-2-40 0 0 0,7 54-321 0 0,1 0-1 0 0,1 0 0 0 0,0 1 0 0 0,1-1 1 0 0,1 0-1 0 0,10-26 0 0 0,-5 20-1020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0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6 163 19356 0 0,'0'0'52'0'0,"-1"0"0"0"0,1-1 0 0 0,0 1 0 0 0,-1-1 0 0 0,1 1 0 0 0,-1-1 0 0 0,1 1-1 0 0,0-1 1 0 0,-1 1 0 0 0,1-1 0 0 0,0 1 0 0 0,0-1 0 0 0,-1 1 0 0 0,1-1 0 0 0,0 0 0 0 0,0 1 0 0 0,0-1 0 0 0,0 1 0 0 0,0-1-1 0 0,0 0 1 0 0,0 1 0 0 0,0-1 0 0 0,0 1 0 0 0,0-1 0 0 0,0 0 0 0 0,0 1 0 0 0,0-1 0 0 0,0 1 0 0 0,1-1 0 0 0,-1 1 0 0 0,0-1-1 0 0,0 0 1 0 0,1 1 0 0 0,-1-1 0 0 0,0 1 0 0 0,1-1 0 0 0,-1 1 0 0 0,0-1 0 0 0,1 1 0 0 0,0-1 0 0 0,23-26-1179 0 0,-18 20 1084 0 0,5-5-783 0 0,-1 1 0 0 0,2 1-1 0 0,-1 0 1 0 0,1 0 0 0 0,1 2 0 0 0,18-11 0 0 0,-22 14 470 0 0,0 1 0 0 0,0 1 0 0 0,1-1 0 0 0,-1 2 0 0 0,1-1 0 0 0,-1 1 0 0 0,1 1 0 0 0,0 0 1 0 0,0 0-1 0 0,0 1 0 0 0,11 1 0 0 0,11 0 289 0 0,-16 0 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0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1 146 11058 0 0,'0'-1'35'0'0,"0"-1"0"0"0,0 1 0 0 0,0 0 0 0 0,-1-1-1 0 0,1 1 1 0 0,1-1 0 0 0,-1 1 0 0 0,0 0 0 0 0,0-1-1 0 0,0 1 1 0 0,1 0 0 0 0,-1-1 0 0 0,1 1 0 0 0,-1 0-1 0 0,1-1 1 0 0,-1 1 0 0 0,1 0 0 0 0,0 0 0 0 0,-1 0-1 0 0,1 0 1 0 0,0 0 0 0 0,0 0 0 0 0,0 0 0 0 0,0 0-1 0 0,0 0 1 0 0,3-2 0 0 0,35-29-1130 0 0,-32 26 1112 0 0,2-1-81 0 0,0 0-1 0 0,1 1 1 0 0,-1 1 0 0 0,1-1 0 0 0,1 2 0 0 0,-1-1 0 0 0,16-3 0 0 0,-10 4 665 0 0,1 0 1 0 0,0 2 0 0 0,0 0 0 0 0,22 1 0 0 0,5-3 130 0 0,-21-3-613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6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1043 373 920 0 0,'0'-11'23'0'0,"1"0"0"0"0,-2-1 1 0 0,0 1-1 0 0,0 0 0 0 0,-1 0 0 0 0,0 0 0 0 0,-1 0 0 0 0,0 0 0 0 0,-1 0 0 0 0,0 1 0 0 0,-1-1 1 0 0,0 1-1 0 0,0 0 0 0 0,-14-17 0 0 0,-2 0 1554 0 0,0 1 1 0 0,-2 2-1 0 0,-48-41 1 0 0,64 59-1472 0 0,-2 0 1 0 0,1 1 0 0 0,-1 0 0 0 0,1 0-1 0 0,-1 1 1 0 0,-1 0 0 0 0,1 0 0 0 0,0 1-1 0 0,-1 1 1 0 0,0 0 0 0 0,0 0 0 0 0,0 0-1 0 0,1 1 1 0 0,-1 1 0 0 0,0 0 0 0 0,0 0-1 0 0,-16 3 1 0 0,8 1 115 0 0,1 1-1 0 0,0 1 1 0 0,0 1-1 0 0,0 0 1 0 0,-20 12 0 0 0,-76 53 160 0 0,90-56-484 0 0,-3 2 2 0 0,1 1 1 0 0,1 2 0 0 0,1 0-1 0 0,1 1 1 0 0,1 2 0 0 0,1 0-1 0 0,-20 31 1 0 0,17-18 307 0 0,3 0 0 0 0,1 2 0 0 0,2 0 0 0 0,-22 72 0 0 0,13-17 2 0 0,4 0 1 0 0,-14 153-1 0 0,31-177-237 0 0,3 1 0 0 0,3-1-1 0 0,3 1 1 0 0,17 88 0 0 0,-14-125-40 0 0,1 0 1 0 0,2 0 0 0 0,1-1-1 0 0,2-1 1 0 0,1 0 0 0 0,2 0-1 0 0,35 52 1 0 0,-34-60 79 0 0,1-2-1 0 0,1 0 1 0 0,1-2 0 0 0,1 0-1 0 0,1-1 1 0 0,1-1 0 0 0,0-1-1 0 0,1-1 1 0 0,48 24 0 0 0,-52-31-32 0 0,-1-1 1 0 0,1-1-1 0 0,0 0 0 0 0,0-2 1 0 0,1 0-1 0 0,0-1 1 0 0,-1-2-1 0 0,1 0 1 0 0,26-1-1 0 0,-31-2 65 0 0,0-1-1 0 0,1 0 1 0 0,-1-1-1 0 0,0-1 1 0 0,0-1-1 0 0,-1 0 1 0 0,1-1 0 0 0,-1-1-1 0 0,0 0 1 0 0,-1-1-1 0 0,0-1 1 0 0,18-14 0 0 0,60-50 951 0 0,119-123 0 0 0,-172 154-897 0 0,-1-1 1 0 0,-3-3-1 0 0,-1-1 0 0 0,-2-1 1 0 0,25-54-1 0 0,-37 56-45 0 0,-2 0 0 0 0,-2-2 0 0 0,-3 0 0 0 0,-1 0 0 0 0,-3-1 0 0 0,-1-1 0 0 0,1-95 0 0 0,-10 68 43 0 0,-4 0 1 0 0,-2 1-1 0 0,-4-1 1 0 0,-30-106-1 0 0,34 156-62 0 0,-2 0-1 0 0,0 1 0 0 0,-2 0 1 0 0,-1 0-1 0 0,-1 1 0 0 0,-21-32 1 0 0,28 50-96 0 0,0-1 1 0 0,0 1-1 0 0,0 0 0 0 0,-1 0 1 0 0,0 1-1 0 0,0 0 0 0 0,0 0 1 0 0,-1 1-1 0 0,0 0 0 0 0,0 0 1 0 0,-1 1-1 0 0,1 0 0 0 0,-1 0 1 0 0,0 1-1 0 0,0 0 1 0 0,0 1-1 0 0,0-1 0 0 0,0 2 1 0 0,-1 0-1 0 0,1 0 0 0 0,0 0 1 0 0,-15 2-1 0 0,-17 5-1407 0 0,-2 4-3231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3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15203 0 0,'8'21'1084'0'0,"-3"-11"-1314"0"0,6 23-782 0 0,8 45 0 0 0,9 99 4421 0 0,-18-103-2143 0 0,2 52 139 0 0,-1-10-2458 0 0,3-40-4907 0 0,-9-59 310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16131 0 0,'2'1'1745'0'0,"-1"-1"-1745"0"0,0 0 336 0 0,2-2 32 0 0,-1-1 8 0 0,1 1 0 0 0,1-2-1944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4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94 294 13363 0 0,'-5'-3'124'0'0,"0"-1"0"0"0,1 0 0 0 0,-1 0 0 0 0,1 0 0 0 0,0-1 0 0 0,0 0-1 0 0,0 1 1 0 0,0-1 0 0 0,1-1 0 0 0,-5-10 0 0 0,0 3-63 0 0,3 6 91 0 0,1-1-1 0 0,-1-1 1 0 0,1 1-1 0 0,1-1 1 0 0,0 1-1 0 0,0-1 1 0 0,0 0-1 0 0,1 0 1 0 0,1 0-1 0 0,-2-19 1 0 0,4 24-92 0 0,-1-1 1 0 0,0 1-1 0 0,1 0 0 0 0,0-1 1 0 0,0 1-1 0 0,0-1 0 0 0,1 1 1 0 0,-1 0-1 0 0,1 0 0 0 0,0 0 1 0 0,0 0-1 0 0,0 0 0 0 0,1 0 1 0 0,0 1-1 0 0,-1-1 0 0 0,1 1 1 0 0,0-1-1 0 0,1 1 0 0 0,-1 0 1 0 0,1 1-1 0 0,-1-1 0 0 0,1 0 1 0 0,0 1-1 0 0,6-3 1 0 0,-6 3-118 0 0,1 0 1 0 0,-1 0-1 0 0,1 0 1 0 0,0 1 0 0 0,-1-1-1 0 0,1 1 1 0 0,0 0-1 0 0,0 1 1 0 0,0-1 0 0 0,0 1-1 0 0,0 0 1 0 0,0 0 0 0 0,0 1-1 0 0,0 0 1 0 0,0-1-1 0 0,-1 1 1 0 0,1 1 0 0 0,5 1-1 0 0,-6-1 50 0 0,0 0 1 0 0,-1 0-1 0 0,1 1 0 0 0,-1-1 0 0 0,1 1 1 0 0,-1 0-1 0 0,0 0 0 0 0,0 0 0 0 0,0 0 0 0 0,-1 0 1 0 0,1 1-1 0 0,-1-1 0 0 0,0 1 0 0 0,0-1 1 0 0,0 1-1 0 0,0 0 0 0 0,0 0 0 0 0,-1 0 1 0 0,0 0-1 0 0,0 0 0 0 0,1 7 0 0 0,0 17-145 0 0,0 0 0 0 0,-2 1 0 0 0,-2-1-1 0 0,-5 35 1 0 0,3-41 139 0 0,2 0-1 0 0,0 1 1 0 0,1-1 0 0 0,1 0-1 0 0,1 1 1 0 0,1-1-1 0 0,9 40 1 0 0,-10-60-43 0 0,0 1-1 0 0,0-1 1 0 0,-1 0 0 0 0,1 1-1 0 0,1-1 1 0 0,-1 0 0 0 0,0 0-1 0 0,1 0 1 0 0,-1 0 0 0 0,1 0-1 0 0,-1 0 1 0 0,1 0 0 0 0,0-1-1 0 0,0 1 1 0 0,0 0 0 0 0,0-1-1 0 0,0 0 1 0 0,0 1-1 0 0,0-1 1 0 0,1 0 0 0 0,2 1-1 0 0,-1-1 121 0 0,-1-1 0 0 0,1 1 0 0 0,0-1 0 0 0,0 0 0 0 0,0 1 0 0 0,0-2 0 0 0,0 1 0 0 0,-1 0 0 0 0,1-1 0 0 0,0 0 0 0 0,0 0 0 0 0,6-3 0 0 0,-4 2 153 0 0,0-1 0 0 0,0 1 0 0 0,0-2 0 0 0,0 1 0 0 0,-1-1 0 0 0,1 1 0 0 0,-1-2 0 0 0,0 1 0 0 0,0 0 0 0 0,-1-1 1 0 0,1 0-1 0 0,-1 0 0 0 0,0-1 0 0 0,0 1 0 0 0,-1-1 0 0 0,3-6 0 0 0,-5 10-145 0 0,-1 0-1 0 0,0 0 1 0 0,0-1-1 0 0,0 1 1 0 0,0 0-1 0 0,0 0 0 0 0,-1-1 1 0 0,1 1-1 0 0,-1 0 1 0 0,1 0-1 0 0,-1 0 1 0 0,0 0-1 0 0,0 0 1 0 0,0-1-1 0 0,0 2 1 0 0,0-1-1 0 0,0 0 1 0 0,-1 0-1 0 0,1 0 1 0 0,-1 0-1 0 0,1 1 1 0 0,-1-1-1 0 0,0 1 1 0 0,1-1-1 0 0,-1 1 1 0 0,0 0-1 0 0,-4-2 1 0 0,-6-5 207 0 0,-1 1-1 0 0,-25-11 1 0 0,36 17-244 0 0,-34-13 56 0 0,-60-30 209 0 0,84 37-847 0 0,2 1 0 0 0,-1-2 1 0 0,1 0-1 0 0,0 0 0 0 0,0-1 0 0 0,-11-12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4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97 101 9674 0 0,'-96'-6'4480'0'0,"156"-4"-2963"0"0,-21 3-239 0 0,122-12 2211 0 0,10-2-2273 0 0,-4-12-3731 0 0,-146 28-4389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4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37 312 0 0,'27'-37'13671'0'0,"-21"64"-12195"0"0,8 115 2336 0 0,-9-73-2574 0 0,22 99 0 0 0,21 32-2421 0 0,-40-161-6178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7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23 156 6913 0 0,'0'-4'266'0'0,"0"-1"0"0"0,-1 1 0 0 0,0-1 0 0 0,0 1-1 0 0,0 0 1 0 0,-4-9 0 0 0,0 2 714 0 0,4 9-469 0 0,0 0-1 0 0,0 0 1 0 0,0-1 0 0 0,0 1 0 0 0,0 0 0 0 0,0-1-1 0 0,1 1 1 0 0,-1 0 0 0 0,1-1 0 0 0,0-2-1 0 0,0 3-399 0 0,1 0 0 0 0,-1 1 0 0 0,1-1 0 0 0,0 0 0 0 0,0 1 0 0 0,0-1-1 0 0,0 1 1 0 0,0-1 0 0 0,0 1 0 0 0,0 0 0 0 0,0-1 0 0 0,1 1-1 0 0,-1 0 1 0 0,0 0 0 0 0,1 0 0 0 0,-1 0 0 0 0,3-1 0 0 0,7-6 60 0 0,1 1 0 0 0,0 0 0 0 0,0 1 0 0 0,1 1 0 0 0,-1 0 0 0 0,23-6 0 0 0,-32 11-153 0 0,1-1 0 0 0,-1 0-1 0 0,1 1 1 0 0,-1 0 0 0 0,1 0-1 0 0,0 0 1 0 0,-1 0 0 0 0,1 1 0 0 0,-1-1-1 0 0,1 1 1 0 0,-1 0 0 0 0,0 0-1 0 0,5 2 1 0 0,-6-2-26 0 0,0 1 1 0 0,0-1-1 0 0,0 1 0 0 0,0 0 0 0 0,0-1 1 0 0,0 1-1 0 0,-1 0 0 0 0,1 0 1 0 0,0 1-1 0 0,-1-1 0 0 0,0 0 0 0 0,1 0 1 0 0,-1 1-1 0 0,0-1 0 0 0,0 0 0 0 0,0 1 1 0 0,-1-1-1 0 0,1 1 0 0 0,-1 0 0 0 0,1 2 1 0 0,0 8-24 0 0,0-1 0 0 0,-1 0 0 0 0,0 0 0 0 0,-1 1 1 0 0,0-1-1 0 0,-6 24 0 0 0,-29 74-201 0 0,8-26-35 0 0,24-71 493 0 0,1 1 0 0 0,0-1 1 0 0,1 0-1 0 0,0 1 0 0 0,1 25 0 0 0,1-37-166 0 0,1 1 0 0 0,-1 0-1 0 0,0-1 1 0 0,1 1 0 0 0,-1-1-1 0 0,1 1 1 0 0,0-1 0 0 0,0 1-1 0 0,0-1 1 0 0,0 0 0 0 0,0 1-1 0 0,0-1 1 0 0,1 0 0 0 0,-1 0-1 0 0,1 0 1 0 0,0 0 0 0 0,-1 0-1 0 0,1 0 1 0 0,0-1 0 0 0,0 1-1 0 0,0 0 1 0 0,0-1 0 0 0,1 0 0 0 0,-1 1-1 0 0,0-1 1 0 0,1 0 0 0 0,-1 0-1 0 0,0 0 1 0 0,1-1 0 0 0,-1 1-1 0 0,1 0 1 0 0,-1-1 0 0 0,1 0-1 0 0,0 1 1 0 0,-1-1 0 0 0,1 0-1 0 0,-1-1 1 0 0,4 1 0 0 0,5-1 13 0 0,-1 0 0 0 0,1-1 0 0 0,-1 0 1 0 0,0-1-1 0 0,0 0 0 0 0,0 0 1 0 0,12-7-1 0 0,4-4-1053 0 0,30-21 1 0 0,-22 13-1856 0 0,-11 8-3616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7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29 17508 0 0,'-3'-3'80'0'0,"0"0"-1"0"0,0 1 1 0 0,0-1 0 0 0,-1 1 0 0 0,1 0 0 0 0,-1 0 0 0 0,0 0 0 0 0,0 0 0 0 0,1 1-1 0 0,-1-1 1 0 0,0 1 0 0 0,0 0 0 0 0,0 0 0 0 0,0 1 0 0 0,-1-1 0 0 0,1 1 0 0 0,0 0-1 0 0,0 0 1 0 0,0 0 0 0 0,0 1 0 0 0,0-1 0 0 0,0 1 0 0 0,0 0 0 0 0,0 0 0 0 0,-7 3-1 0 0,4 0-263 0 0,1 0 0 0 0,0 0 0 0 0,-1 1 0 0 0,1 0 0 0 0,1 0 0 0 0,-1 0-1 0 0,1 1 1 0 0,0-1 0 0 0,0 1 0 0 0,0 1 0 0 0,1-1 0 0 0,0 1-1 0 0,-3 7 1 0 0,-1 3 295 0 0,2-1 0 0 0,0 1 0 0 0,1 0-1 0 0,1 1 1 0 0,0-1 0 0 0,2 1-1 0 0,0-1 1 0 0,0 1 0 0 0,3 25 0 0 0,-1-33-62 0 0,1-1 1 0 0,1 1-1 0 0,0 0 1 0 0,0-1-1 0 0,1 0 1 0 0,0 0-1 0 0,1 1 1 0 0,6 10-1 0 0,-7-14 5 0 0,0-2-1 0 0,1 1 0 0 0,-1 0 0 0 0,1-1 0 0 0,0 1 1 0 0,0-1-1 0 0,1 0 0 0 0,-1-1 0 0 0,1 1 0 0 0,0-1 1 0 0,0 0-1 0 0,0 0 0 0 0,0 0 0 0 0,10 3 0 0 0,-11-5-15 0 0,0 0-1 0 0,0 0 0 0 0,-1 0 1 0 0,1 0-1 0 0,0-1 0 0 0,0 1 0 0 0,0-1 1 0 0,0 0-1 0 0,0-1 0 0 0,0 1 0 0 0,0 0 1 0 0,0-1-1 0 0,0 0 0 0 0,0 0 0 0 0,0 0 1 0 0,-1-1-1 0 0,5-1 0 0 0,-2-1-19 0 0,-1 1 0 0 0,0-1 0 0 0,0 0 0 0 0,0 0 0 0 0,0 0 0 0 0,-1-1 0 0 0,1 0 1 0 0,-1 0-1 0 0,6-10 0 0 0,-2 2 37 0 0,-1 0 1 0 0,-1-1 0 0 0,0 0-1 0 0,-1 0 1 0 0,-1 0 0 0 0,0 0-1 0 0,-1-1 1 0 0,3-24 0 0 0,-6 25-82 0 0,0 0 0 0 0,-1 0 0 0 0,-1 0 0 0 0,0 0 0 0 0,-1 0 0 0 0,0 0 0 0 0,-1 1 0 0 0,0-1 1 0 0,-8-13-1 0 0,9 21-217 0 0,1 1 0 0 0,-1 0 0 0 0,-1 0 1 0 0,1 0-1 0 0,-1 1 0 0 0,0-1 0 0 0,0 1 0 0 0,0 0 1 0 0,0 0-1 0 0,-10-6 0 0 0,11 8-77 0 0,-1 0 0 0 0,0 1 1 0 0,0-1-1 0 0,1 1 0 0 0,-1 0 0 0 0,0 0 0 0 0,0 0 0 0 0,0 0 0 0 0,0 1 1 0 0,0 0-1 0 0,-1 0 0 0 0,1 0 0 0 0,0 0 0 0 0,0 1 0 0 0,0-1 0 0 0,0 1 0 0 0,-4 1 1 0 0,-8 4-4214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9674 0 0,'5'-3'82'0'0,"0"0"0"0"0,0 0-1 0 0,1 0 1 0 0,-1 0 0 0 0,1 1 0 0 0,0 0-1 0 0,-1 0 1 0 0,1 1 0 0 0,0 0 0 0 0,0 0-1 0 0,0 0 1 0 0,0 0 0 0 0,0 1 0 0 0,0 0-1 0 0,1 1 1 0 0,-1-1 0 0 0,7 3 0 0 0,-8-2 29 0 0,0 1 1 0 0,0 0 0 0 0,0 0-1 0 0,0 0 1 0 0,0 1 0 0 0,0 0-1 0 0,-1 0 1 0 0,0 0 0 0 0,0 0-1 0 0,1 1 1 0 0,-2 0 0 0 0,1 0-1 0 0,0 0 1 0 0,-1 0 0 0 0,0 0-1 0 0,0 1 1 0 0,0-1 0 0 0,-1 1-1 0 0,4 7 1 0 0,1 7 768 0 0,-2 0-1 0 0,0 0 1 0 0,-1 0 0 0 0,3 34 0 0 0,-4-26 314 0 0,11 44 1 0 0,-3-147-2471 0 0,-7 49 847 0 0,-2 8 184 0 0,1 0 1 0 0,10-34-1 0 0,-12 49 224 0 0,0 1-1 0 0,0-1 1 0 0,1 1-1 0 0,-1-1 1 0 0,1 1-1 0 0,0 0 0 0 0,0 0 1 0 0,0 0-1 0 0,0 0 1 0 0,1 0-1 0 0,-1 0 1 0 0,1 0-1 0 0,0 1 1 0 0,0-1-1 0 0,0 1 0 0 0,0 0 1 0 0,0 0-1 0 0,0 0 1 0 0,0 0-1 0 0,6-1 1 0 0,-7 2 29 0 0,0 1 1 0 0,0 0 0 0 0,0 0-1 0 0,0 0 1 0 0,1 0-1 0 0,-1 0 1 0 0,0 1 0 0 0,0-1-1 0 0,0 0 1 0 0,0 1-1 0 0,0 0 1 0 0,0-1 0 0 0,0 1-1 0 0,0 0 1 0 0,0 0-1 0 0,0 0 1 0 0,-1 1 0 0 0,1-1-1 0 0,0 0 1 0 0,-1 1-1 0 0,1-1 1 0 0,-1 1 0 0 0,1-1-1 0 0,-1 1 1 0 0,2 2-1 0 0,6 8 222 0 0,-2-1 0 0 0,13 25 0 0 0,-10-17-68 0 0,0-1-135 0 0,2 0 0 0 0,0-1 1 0 0,28 30-1 0 0,-39-47-25 0 0,0 0 0 0 0,-1 0 0 0 0,1 1 0 0 0,0-1 0 0 0,-1 0 0 0 0,1 0-1 0 0,0 0 1 0 0,0 0 0 0 0,-1 0 0 0 0,1-1 0 0 0,0 1 0 0 0,-1 0 0 0 0,1 0 0 0 0,0 0 0 0 0,0 0 0 0 0,-1-1 0 0 0,1 1 0 0 0,-1 0 0 0 0,1-1 0 0 0,0 1-1 0 0,-1-1 1 0 0,1 1 0 0 0,-1-1 0 0 0,1 1 0 0 0,-1-1 0 0 0,1 1 0 0 0,-1-1 0 0 0,1 1 0 0 0,-1-1 0 0 0,1 0 0 0 0,16-20 76 0 0,-17 21-77 0 0,24-38 48 0 0,-19 28-72 0 0,1 1-1 0 0,0 0 1 0 0,0 0-1 0 0,0 0 0 0 0,1 1 1 0 0,1 0-1 0 0,14-13 1 0 0,-21 21 28 0 0,0-1 0 0 0,1 0-1 0 0,-1 1 1 0 0,0-1 0 0 0,1 0 0 0 0,-1 1-1 0 0,0 0 1 0 0,1-1 0 0 0,-1 1 0 0 0,1 0 0 0 0,-1 0-1 0 0,1-1 1 0 0,-1 1 0 0 0,1 0 0 0 0,-1 1-1 0 0,1-1 1 0 0,-1 0 0 0 0,1 0 0 0 0,-1 1 0 0 0,1-1-1 0 0,-1 1 1 0 0,0-1 0 0 0,1 1 0 0 0,-1-1-1 0 0,0 1 1 0 0,1 0 0 0 0,-1 0 0 0 0,0 0 0 0 0,0 0-1 0 0,0 0 1 0 0,0 0 0 0 0,1 0 0 0 0,-2 0 0 0 0,1 0-1 0 0,0 0 1 0 0,0 0 0 0 0,0 1 0 0 0,0-1-1 0 0,0 3 1 0 0,5 7 307 0 0,0 1 0 0 0,-1-1 0 0 0,6 23 0 0 0,-6-17-44 0 0,24 51-186 0 0,-2-27-6673 0 0,-16-27 703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97 16131 0 0,'13'-50'2006'0'0,"8"3"-5076"0"0,-36 92-516 0 0,-1 41 7037 0 0,14-71-2865 0 0,-1 1-155 0 0,-31 198 2512 0 0,19-71-8156 0 0,13-127 96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8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10594 0 0,'0'-2'169'0'0,"1"1"0"0"0,0-1 0 0 0,0 1 0 0 0,0-1 0 0 0,0 1 0 0 0,0 0 0 0 0,0-1-1 0 0,0 1 1 0 0,0 0 0 0 0,0 0 0 0 0,1 0 0 0 0,-1 0 0 0 0,0 0 0 0 0,1 0 0 0 0,-1 0 0 0 0,1 1-1 0 0,-1-1 1 0 0,1 0 0 0 0,-1 1 0 0 0,1-1 0 0 0,0 1 0 0 0,-1-1 0 0 0,1 1 0 0 0,0 0 0 0 0,-1 0-1 0 0,1 0 1 0 0,0 0 0 0 0,-1 0 0 0 0,1 0 0 0 0,0 0 0 0 0,-1 1 0 0 0,1-1 0 0 0,-1 0 0 0 0,4 2-1 0 0,-2 0-35 0 0,0 0-1 0 0,0 0 1 0 0,0 0-1 0 0,0 0 1 0 0,0 1-1 0 0,0 0 0 0 0,0-1 1 0 0,-1 1-1 0 0,0 0 1 0 0,1 0-1 0 0,-1 0 1 0 0,0 0-1 0 0,-1 1 1 0 0,4 5-1 0 0,44 145 1487 0 0,-34-100-1104 0 0,31 74-1 0 0,-38-111-711 0 0,0 0-1 0 0,1-1 1 0 0,1 0 0 0 0,1-1-1 0 0,0 0 1 0 0,1 0 0 0 0,0-1-1 0 0,19 16 1 0 0,-16-20-694 0 0,14 0-5055 0 0,-28-10 5735 0 0,0 0 1 0 0,1 0-1 0 0,-1 0 0 0 0,0 0 1 0 0,0 0-1 0 0,0 0 1 0 0,0 0-1 0 0,0 0 0 0 0,1 0 1 0 0,-1-1-1 0 0,0 1 0 0 0,0 0 1 0 0,0-1-1 0 0,0 1 1 0 0,0-1-1 0 0,0 1 0 0 0,0-1 1 0 0,0 1-1 0 0,0-1 1 0 0,0 0-1 0 0,0 1 0 0 0,0-1 1 0 0,0 0-1 0 0,-1 0 0 0 0,1 0 1 0 0,0 0-1 0 0,-1 0 1 0 0,1 0-1 0 0,0 0 0 0 0,-1 0 1 0 0,1 0-1 0 0,-1 0 1 0 0,0 0-1 0 0,1 0 0 0 0,-1 0 1 0 0,0 0-1 0 0,1-1 0 0 0,-1 1 1 0 0,0-1-1 0 0,0-10 190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0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88 3225 0 0,'-3'-2'200'0'0,"0"0"0"0"0,0 0 0 0 0,0 0 0 0 0,1 0 0 0 0,-1-1 1 0 0,1 1-1 0 0,0 0 0 0 0,0-1 0 0 0,-1 0 0 0 0,2 0 0 0 0,-1 1 1 0 0,0-1-1 0 0,0 0 0 0 0,1-1 0 0 0,-2-5 0 0 0,1 5 392 0 0,1 0 0 0 0,-1 0 0 0 0,0 1 0 0 0,-1-1 0 0 0,1 0 0 0 0,0 1 0 0 0,-1-1 0 0 0,0 1 0 0 0,-5-5 0 0 0,6 15 2320 0 0,5 33-2160 0 0,14 39-303 0 0,4-1 0 0 0,44 108-1 0 0,-8-24-279 0 0,-48-129-164 0 0,-5-19-9 0 0,0 0-1 0 0,0 0 1 0 0,1-1 0 0 0,1 1-1 0 0,0-1 1 0 0,1 0-1 0 0,0-1 1 0 0,11 15 0 0 0,-16-26 11 0 0,-1 1 0 0 0,1-1 1 0 0,0 1-1 0 0,0-1 0 0 0,0 0 0 0 0,0 1 1 0 0,-1-1-1 0 0,2 0 0 0 0,-1 0 0 0 0,0 0 1 0 0,0-1-1 0 0,0 1 0 0 0,0 0 0 0 0,0-1 1 0 0,1 1-1 0 0,-1-1 0 0 0,0 0 0 0 0,0 0 1 0 0,1 0-1 0 0,-1 0 0 0 0,0 0 0 0 0,1 0 1 0 0,-1-1-1 0 0,0 1 0 0 0,0-1 1 0 0,0 0-1 0 0,1 1 0 0 0,-1-1 0 0 0,0 0 1 0 0,0 0-1 0 0,0-1 0 0 0,0 1 0 0 0,-1 0 1 0 0,1 0-1 0 0,3-4 0 0 0,6-4 72 0 0,-1-1-1 0 0,0 0 0 0 0,0-1 1 0 0,11-16-1 0 0,-17 21-52 0 0,16-21 101 0 0,53-64 516 0 0,-66 84-757 0 0,0 0 0 0 0,0 0 0 0 0,1 0-1 0 0,0 1 1 0 0,0 0 0 0 0,1 1 0 0 0,0 0-1 0 0,18-8 1 0 0,-12 9-4240 0 0,0 4-1475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39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10138 0 0,'0'-1'121'0'0,"0"0"-1"0"0,0 0 1 0 0,0 0-1 0 0,0 0 1 0 0,0 0-1 0 0,0 0 1 0 0,0 0-1 0 0,1 0 1 0 0,-1 0-1 0 0,0 0 1 0 0,1 0-1 0 0,-1 0 1 0 0,0 0-1 0 0,1 0 1 0 0,-1 0-1 0 0,1 1 1 0 0,-1-1-1 0 0,1 0 1 0 0,0 0-1 0 0,-1 0 1 0 0,1 1-1 0 0,0-1 1 0 0,0 1-1 0 0,-1-1 1 0 0,1 0-1 0 0,0 1 1 0 0,1-1-1 0 0,28-22 3280 0 0,-28 22-3348 0 0,26-17-198 0 0,1 2-1 0 0,1 1 1 0 0,59-22 0 0 0,-69 30 106 0 0,4-4-104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0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15203 0 0,'1'-4'259'0'0,"0"-1"0"0"0,1 0 1 0 0,0 0-1 0 0,0 1 0 0 0,0-1 0 0 0,5-8 0 0 0,-6 11-290 0 0,0 1-1 0 0,0-1 1 0 0,0 0-1 0 0,1 0 1 0 0,-1 1-1 0 0,0-1 1 0 0,1 1-1 0 0,-1-1 1 0 0,1 1 0 0 0,0 0-1 0 0,-1-1 1 0 0,1 1-1 0 0,0 0 1 0 0,0 0-1 0 0,0 0 1 0 0,0 0-1 0 0,0 1 1 0 0,3-2 0 0 0,-4 2 51 0 0,0 1 0 0 0,0-1 0 0 0,0 0 0 0 0,-1 1 0 0 0,1-1 1 0 0,0 1-1 0 0,0-1 0 0 0,0 1 0 0 0,-1 0 0 0 0,1-1 1 0 0,0 1-1 0 0,-1-1 0 0 0,1 1 0 0 0,-1 0 0 0 0,1 0 0 0 0,0-1 1 0 0,-1 1-1 0 0,0 0 0 0 0,1 0 0 0 0,-1 0 0 0 0,1 0 1 0 0,-1 0-1 0 0,0 0 0 0 0,0-1 0 0 0,1 1 0 0 0,-1 0 1 0 0,0 0-1 0 0,0 2 0 0 0,3 33 807 0 0,-2-28-624 0 0,5 181 3072 0 0,-2-14-3041 0 0,0-126-2200 0 0,15 76 0 0 0,-13-109-916 0 0,-4-10 1411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1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7834 0 0,'1'-5'373'0'0,"1"0"0"0"0,0 1-1 0 0,0-1 1 0 0,0 1 0 0 0,1 0 0 0 0,-1 0 0 0 0,1 0 0 0 0,0 0 0 0 0,1 0 0 0 0,4-4 0 0 0,41-35 432 0 0,-40 35-801 0 0,3-1-59 0 0,0 0 0 0 0,0 1 0 0 0,0 1 0 0 0,23-11 0 0 0,-28 16 203 0 0,0-1 0 0 0,0 1 0 0 0,0 0 0 0 0,0 0 1 0 0,1 1-1 0 0,-1 0 0 0 0,1 0 0 0 0,-1 1 0 0 0,0 0 0 0 0,15 1 0 0 0,-20 0-85 0 0,-1-1 0 0 0,1 0 0 0 0,-1 1 0 0 0,0-1 0 0 0,1 1 0 0 0,-1-1 0 0 0,1 1 0 0 0,-1-1 0 0 0,0 1 0 0 0,0 0 0 0 0,1 0 0 0 0,-1 0 0 0 0,0 0 0 0 0,0 0 0 0 0,0 0 0 0 0,0 0 0 0 0,0 0 0 0 0,0 0 0 0 0,0 0 0 0 0,0 0 0 0 0,1 3 0 0 0,-2-1-15 0 0,1 0 0 0 0,0-1 0 0 0,0 1 0 0 0,-1 0 0 0 0,0 0 0 0 0,0 0-1 0 0,0 0 1 0 0,0-1 0 0 0,0 1 0 0 0,-1 5 0 0 0,-1 3-10 0 0,-2 1 1 0 0,1-1-1 0 0,-1 0 0 0 0,-8 15 0 0 0,-17 26-127 0 0,-2 0-1 0 0,-55 67 0 0 0,47-66 1177 0 0,37-51-908 0 0,0 1 1 0 0,0 0-1 0 0,0-1 0 0 0,1 1 1 0 0,-1 0-1 0 0,1 0 0 0 0,-1 0 1 0 0,1 0-1 0 0,-1 5 0 0 0,2-7-116 0 0,0 0 0 0 0,0 0-1 0 0,1 0 1 0 0,-1 0 0 0 0,0 0 0 0 0,1 0 0 0 0,-1 0-1 0 0,1 0 1 0 0,-1 0 0 0 0,1-1 0 0 0,0 1-1 0 0,-1 0 1 0 0,1 0 0 0 0,0-1 0 0 0,-1 1 0 0 0,1 0-1 0 0,0-1 1 0 0,0 1 0 0 0,0 0 0 0 0,0-1-1 0 0,0 1 1 0 0,-1-1 0 0 0,1 0 0 0 0,0 1 0 0 0,0-1-1 0 0,0 0 1 0 0,0 1 0 0 0,0-1 0 0 0,0 0-1 0 0,0 0 1 0 0,0 0 0 0 0,0 0 0 0 0,2 0-1 0 0,32 4 412 0 0,1-2-1 0 0,-1-1 0 0 0,54-6 0 0 0,-18 1-368 0 0,-49 3-239 0 0,11-1-357 0 0,-1 2-1 0 0,60 7 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14747 0 0,'5'-3'33'0'0,"-1"0"0"0"0,1 1 1 0 0,0 0-1 0 0,0 0 0 0 0,0 0 0 0 0,0 0 0 0 0,0 1 0 0 0,0 0 0 0 0,7-1 0 0 0,7-2-217 0 0,323-64-671 0 0,-144 33 3102 0 0,457-62 400 0 0,-215 67-8448 0 0,-405 29 887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2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1193 4 8266 0 0,'59'-3'619'0'0,"-56"5"-427"0"0,-1 0 0 0 0,1 1 0 0 0,-1-1 1 0 0,0 1-1 0 0,0-1 0 0 0,0 1 0 0 0,0 0 1 0 0,0 0-1 0 0,-1 0 0 0 0,1 0 0 0 0,-1 0 1 0 0,2 5-1 0 0,1 7 481 0 0,1 0 1 0 0,-2 1-1 0 0,0-1 1 0 0,-1 1-1 0 0,0 0 1 0 0,-2 28 0 0 0,-13 100 197 0 0,6-93-536 0 0,-8 94 154 0 0,5 0 0 0 0,14 212 0 0 0,-1-321-469 0 0,5 59 108 0 0,-5 107 1 0 0,-4-174 96 0 0,-2 0 0 0 0,0 0 0 0 0,-2 0 0 0 0,-1 0 0 0 0,-2-1 0 0 0,0 0 0 0 0,-2-1 0 0 0,-19 37 0 0 0,21-49-222 0 0,-2 0-1 0 0,0-1 1 0 0,-1-1 0 0 0,0 0-1 0 0,-1 0 1 0 0,0-1 0 0 0,0 0-1 0 0,-2-1 1 0 0,1-1 0 0 0,-1 0-1 0 0,0-1 1 0 0,-16 6 0 0 0,0-1 110 0 0,0-1 0 0 0,0-2 1 0 0,-1-1-1 0 0,-1-1 0 0 0,-37 4 1 0 0,0-5 86 0 0,0-4 1 0 0,0-2-1 0 0,0-3 1 0 0,0-3-1 0 0,-89-19 1 0 0,-4 0-792 0 0,54 13-3203 0 0,76 8-3042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81 9674 0 0,'-6'-15'1410'0'0,"0"0"1"0"0,0 0-1 0 0,-4-21 0 0 0,19 152-207 0 0,-7 141-1 0 0,-4-124-334 0 0,2-61-920 0 0,4 194 1331 0 0,6-134-2733 0 0,9-1-3616 0 0,-10-92-651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1634 6449 0 0,'-18'22'2921'0'0,"18"-21"-2775"0"0,-1 0 0 0 0,1 0 0 0 0,-1-1 0 0 0,1 1 0 0 0,-1-1-1 0 0,1 1 1 0 0,-1 0 0 0 0,0-1 0 0 0,1 1 0 0 0,-1-1 0 0 0,0 1 0 0 0,1-1 0 0 0,-1 0-1 0 0,0 1 1 0 0,0-1 0 0 0,0 0 0 0 0,1 1 0 0 0,-1-1 0 0 0,0 0 0 0 0,0 0 0 0 0,0 0-1 0 0,0 0 1 0 0,1 0 0 0 0,-1 0 0 0 0,0 0 0 0 0,0 0 0 0 0,0 0 0 0 0,0 0 0 0 0,1 0-1 0 0,-3-1 1 0 0,3-1 97 0 0,0 0 1 0 0,-1 0-1 0 0,1 0 0 0 0,0 0 0 0 0,0 0 0 0 0,0 0 1 0 0,1 0-1 0 0,-1 0 0 0 0,0 0 0 0 0,1 0 0 0 0,-1 0 1 0 0,1 0-1 0 0,0 0 0 0 0,-1 0 0 0 0,3-3 0 0 0,-1-1 193 0 0,25-59 852 0 0,2 0 1 0 0,50-79 0 0 0,-18 36-867 0 0,493-783 756 0 0,-538 868-1184 0 0,18-25-78 0 0,-3-1-1 0 0,-2-1 1 0 0,38-89-1 0 0,-61 113 227 0 0,-6 13-799 0 0,0 13 582 0 0,-1 0 1 0 0,1 0-1 0 0,0 0 1 0 0,0-1-1 0 0,0 1 1 0 0,0 0-1 0 0,-4-2-1714 0 0,4 2 1714 0 0,-1 0 1 0 0,1 0-1 0 0,0 0 1 0 0,0 0-1 0 0,0 0 1 0 0,0 0-1 0 0,-1 0 0 0 0,1 0 1 0 0,0 1-1 0 0,0-1 1 0 0,-1 0-1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3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58 6913 0 0,'-33'9'643'0'0,"22"-5"9"0"0,0-1 0 0 0,-1 0 1 0 0,1-1-1 0 0,-15 1 0 0 0,26-3-639 0 0,0 0 0 0 0,0 0-1 0 0,0 0 1 0 0,-1 0 0 0 0,1 0 0 0 0,0 0-1 0 0,0 0 1 0 0,0 0 0 0 0,0 0 0 0 0,0 0 0 0 0,0 0-1 0 0,-1 0 1 0 0,1 0 0 0 0,0 0 0 0 0,0-1 0 0 0,0 1-1 0 0,0 0 1 0 0,0 0 0 0 0,0 0 0 0 0,0 0-1 0 0,0 0 1 0 0,-1 0 0 0 0,1 0 0 0 0,0 0 0 0 0,0 0-1 0 0,0 0 1 0 0,0 0 0 0 0,0-1 0 0 0,0 1 0 0 0,0 0-1 0 0,0 0 1 0 0,0 0 0 0 0,0 0 0 0 0,0 0-1 0 0,0 0 1 0 0,0-1 0 0 0,0 1 0 0 0,0 0 0 0 0,0 0-1 0 0,0 0 1 0 0,0 0 0 0 0,0 0 0 0 0,0 0 0 0 0,0 0-1 0 0,0-1 1 0 0,0 1 0 0 0,0 0 0 0 0,0 0-1 0 0,0 0 1 0 0,0 0 0 0 0,0 0 0 0 0,0 0 0 0 0,0 0-1 0 0,0-1 1 0 0,0 1 0 0 0,0 0 0 0 0,0 0-1 0 0,1 0 1 0 0,-1 0 0 0 0,0 0 0 0 0,9-11 469 0 0,13-8 178 0 0,-12 12-384 0 0,1 1 1 0 0,-1 0 0 0 0,1 1-1 0 0,1 1 1 0 0,-1 0 0 0 0,1 0-1 0 0,-1 1 1 0 0,1 0-1 0 0,0 1 1 0 0,0 0 0 0 0,1 1-1 0 0,17 1 1 0 0,-23 1-216 0 0,0-1 0 0 0,-1 1 0 0 0,1 1 0 0 0,0-1 0 0 0,-1 1 1 0 0,1 1-1 0 0,-1-1 0 0 0,1 1 0 0 0,-1 0 0 0 0,0 0 0 0 0,0 1 0 0 0,-1 0 0 0 0,1 0 0 0 0,-1 0 0 0 0,0 0 0 0 0,0 1 1 0 0,0 0-1 0 0,0 0 0 0 0,-1 1 0 0 0,0-1 0 0 0,0 1 0 0 0,-1 0 0 0 0,5 9 0 0 0,1 7 14 0 0,0 1 0 0 0,-2 0 0 0 0,0 1 0 0 0,-2 0 0 0 0,-1 0 0 0 0,3 48 0 0 0,-8 61-1088 0 0,-5-45-2783 0 0,4-65 2095 0 0,1 4-3394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44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18460 0 0,'0'1'896'0'0,"1"-1"-384"0"0,0-1 0 0 0,2 1-408 0 0,-2-2-104 0 0,3 2 0 0 0,1-1 0 0 0,2-1-256 0 0,2 0-80 0 0,4-1-16 0 0,-2 1 0 0 0,-1 1-784 0 0,-2 0-160 0 0,-2 3-33 0 0,-3 7-1615 0 0,-7 0-329 0 0,-9 0-64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0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141 181 9674 0 0,'-9'2'724'0'0,"-1"0"-1"0"0,1 0 0 0 0,-1-2 1 0 0,0 1-1 0 0,1-1 1 0 0,-1 0-1 0 0,0-1 1 0 0,1 0-1 0 0,-1-1 0 0 0,1 0 1 0 0,-1 0-1 0 0,-13-6 1 0 0,22 8-720 0 0,1 0 1 0 0,0-1-1 0 0,0 1 0 0 0,0 0 1 0 0,0-1-1 0 0,-1 1 0 0 0,1 0 1 0 0,0 0-1 0 0,0-1 1 0 0,0 1-1 0 0,0 0 0 0 0,0-1 1 0 0,0 1-1 0 0,0 0 1 0 0,0-1-1 0 0,0 1 0 0 0,0 0 1 0 0,0-1-1 0 0,0 1 1 0 0,0 0-1 0 0,0 0 0 0 0,0-1 1 0 0,0 1-1 0 0,1 0 1 0 0,-1-1-1 0 0,0 1 0 0 0,0 0 1 0 0,0 0-1 0 0,0-1 0 0 0,1 1 1 0 0,-1 0-1 0 0,0 0 1 0 0,0-1-1 0 0,0 1 0 0 0,1 0 1 0 0,-1 0-1 0 0,0 0 1 0 0,0-1-1 0 0,1 1 0 0 0,-1 0 1 0 0,0 0-1 0 0,1 0 1 0 0,-1 0-1 0 0,0 0 0 0 0,0 0 1 0 0,1 0-1 0 0,-1 0 0 0 0,0-1 1 0 0,1 1-1 0 0,-1 0 1 0 0,1 0-1 0 0,22-10 246 0 0,-18 8-237 0 0,74-34 3 0 0,98-40-14 0 0,-154 68 0 0 0,1 1 0 0 0,0 1 0 0 0,0 1 0 0 0,1 1 0 0 0,40-1 0 0 0,-62 5 24 0 0,0 0 0 0 0,0 0-1 0 0,0 0 1 0 0,-1 0 0 0 0,1 1 0 0 0,0 0-1 0 0,0-1 1 0 0,-1 1 0 0 0,1 0 0 0 0,0 0-1 0 0,-1 0 1 0 0,1 1 0 0 0,-1-1-1 0 0,0 1 1 0 0,1-1 0 0 0,-1 1 0 0 0,0 0-1 0 0,0 0 1 0 0,0 0 0 0 0,0 0 0 0 0,0 0-1 0 0,0 0 1 0 0,-1 0 0 0 0,1 1 0 0 0,-1-1-1 0 0,0 1 1 0 0,1-1 0 0 0,-1 1 0 0 0,0 0-1 0 0,-1-1 1 0 0,1 1 0 0 0,0 0-1 0 0,-1-1 1 0 0,1 7 0 0 0,0 8 46 0 0,-1 0 1 0 0,0 0-1 0 0,-1 0 0 0 0,-6 28 0 0 0,5-30-122 0 0,-3 21 20 0 0,-9 53 500 0 0,3 1 0 0 0,3 93-1 0 0,6-105 284 0 0,0-47-2220 0 0,1 0-4280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1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1840 0 0,'-2'2'343'0'0,"1"1"-1"0"0,-1 0 1 0 0,1 0-1 0 0,-1 0 1 0 0,1 0-1 0 0,0 0 1 0 0,0 0 0 0 0,0 0-1 0 0,0 0 1 0 0,1 0-1 0 0,0 1 1 0 0,-1-1-1 0 0,1 0 1 0 0,1 6-1 0 0,4 47 2886 0 0,-5-54-3096 0 0,6 20 564 0 0,0 0 0 0 0,1 0 1 0 0,2-1-1 0 0,0 0 0 0 0,1 0 0 0 0,17 25 0 0 0,22 49-128 0 0,-22-25-918 0 0,-4 2-1 0 0,-2 0 0 0 0,-4 1 0 0 0,8 84 1 0 0,-21-134-1009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1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88 11979 0 0,'-2'0'344'0'0,"0"-1"1"0"0,0 1-1 0 0,0-1 0 0 0,0 1 1 0 0,0-1-1 0 0,0 0 1 0 0,0 0-1 0 0,0 0 1 0 0,0 0-1 0 0,0 0 1 0 0,1 0-1 0 0,-3-2 1 0 0,4 3-267 0 0,-1-1-1 0 0,1 1 1 0 0,-1-1 0 0 0,1 0-1 0 0,-1 0 1 0 0,1 1 0 0 0,-1-1-1 0 0,1 0 1 0 0,0 0 0 0 0,-1 0 0 0 0,1 1-1 0 0,0-1 1 0 0,0 0 0 0 0,0 0-1 0 0,-1 0 1 0 0,1 0 0 0 0,0 1-1 0 0,0-1 1 0 0,0 0 0 0 0,0 0 0 0 0,1 0-1 0 0,-1 0 1 0 0,0 0 0 0 0,0 0-1 0 0,0 1 1 0 0,1-1 0 0 0,-1 0 0 0 0,0 0-1 0 0,1 0 1 0 0,-1 1 0 0 0,1-1-1 0 0,-1 0 1 0 0,1 0 0 0 0,3-3-44 0 0,0 0-1 0 0,1 1 1 0 0,-1-1 0 0 0,1 1 0 0 0,0 0-1 0 0,-1 1 1 0 0,1-1 0 0 0,0 1 0 0 0,0 0 0 0 0,1 0-1 0 0,-1 1 1 0 0,0-1 0 0 0,1 1 0 0 0,7-1-1 0 0,12-3 673 0 0,-9 0-957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1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17972 0 0,'-21'9'2942'0'0,"4"3"-3949"0"0,16-11 656 0 0,0 1-1 0 0,0 0 0 0 0,0-1 1 0 0,0 1-1 0 0,0 0 1 0 0,0-1-1 0 0,0 1 0 0 0,1 0 1 0 0,-1 0-1 0 0,1 0 0 0 0,-1 0 1 0 0,1 0-1 0 0,0 0 0 0 0,0 0 1 0 0,0 0-1 0 0,0-1 0 0 0,0 1 1 0 0,0 0-1 0 0,0 0 0 0 0,1 3 1 0 0,1 6 175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1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49 244 4609 0 0,'-8'-14'684'0'0,"1"-1"-1"0"0,0 0 1 0 0,0 0-1 0 0,-6-27 1 0 0,11 37-198 0 0,1 0 1 0 0,0-1-1 0 0,0 1 1 0 0,0-1 0 0 0,1 0-1 0 0,-1 1 1 0 0,1-1-1 0 0,1 0 1 0 0,-1 1-1 0 0,1-1 1 0 0,0 1 0 0 0,0-1-1 0 0,1 1 1 0 0,-1-1-1 0 0,1 1 1 0 0,1 0-1 0 0,2-6 1 0 0,-3 8-382 0 0,0 1 0 0 0,0-1 1 0 0,0 0-1 0 0,0 0 0 0 0,1 1 1 0 0,-1 0-1 0 0,1-1 0 0 0,0 1 0 0 0,0 0 1 0 0,0 0-1 0 0,0 1 0 0 0,0-1 0 0 0,0 0 1 0 0,0 1-1 0 0,0 0 0 0 0,1 0 1 0 0,-1 0-1 0 0,1 0 0 0 0,-1 0 0 0 0,0 1 1 0 0,4-1-1 0 0,-4 2-136 0 0,0-1 1 0 0,0 1 0 0 0,0-1-1 0 0,0 1 1 0 0,0 0-1 0 0,0 0 1 0 0,0 0-1 0 0,-1 1 1 0 0,1-1 0 0 0,-1 1-1 0 0,1-1 1 0 0,-1 1-1 0 0,1 0 1 0 0,-1 0-1 0 0,0 0 1 0 0,0 0-1 0 0,0 0 1 0 0,0 1 0 0 0,0-1-1 0 0,0 0 1 0 0,-1 1-1 0 0,1 0 1 0 0,-1-1-1 0 0,2 5 1 0 0,4 11-272 0 0,-2-1-1 0 0,1 1 1 0 0,-2 0-1 0 0,-1 0 1 0 0,0 0-1 0 0,-1 1 1 0 0,-1 30 0 0 0,-2-15 277 0 0,-2 0 0 0 0,-1 0 1 0 0,-12 42-1 0 0,2-34 1329 0 0,10-34-658 0 0,1 0 0 0 0,0 0 0 0 0,0 1 1 0 0,1-1-1 0 0,0 1 0 0 0,-1 12 0 0 0,4-21-613 0 0,-1 0 0 0 0,1 1 0 0 0,-1-1 0 0 0,1 0 0 0 0,-1 0 0 0 0,0 0 1 0 0,1 0-1 0 0,-1 1 0 0 0,1-1 0 0 0,-1 0 0 0 0,1 0 0 0 0,-1 0 0 0 0,1 0 0 0 0,-1 0 1 0 0,1 0-1 0 0,-1 0 0 0 0,1 0 0 0 0,-1 0 0 0 0,1-1 0 0 0,-1 1 0 0 0,1 0 0 0 0,-1 0 1 0 0,0 0-1 0 0,1 0 0 0 0,-1-1 0 0 0,1 1 0 0 0,-1 0 0 0 0,1-1 0 0 0,-1 1 0 0 0,1-1 1 0 0,22-10-67 0 0,-19 9 107 0 0,13-6-239 0 0,0 1 1 0 0,0 0 0 0 0,1 2-1 0 0,-1 0 1 0 0,1 1-1 0 0,34-3 1 0 0,-26 5-1006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31 280 17972 0 0,'-2'-2'215'0'0,"-1"0"0"0"0,1 1 1 0 0,0-1-1 0 0,0 0 0 0 0,0 0 1 0 0,0 0-1 0 0,0-1 0 0 0,0 1 1 0 0,0 0-1 0 0,1-1 0 0 0,-3-4 0 0 0,3 5-247 0 0,1 1 0 0 0,-1-1 0 0 0,1 1 0 0 0,-1-1 0 0 0,1 1 0 0 0,-1-1 0 0 0,1 1 0 0 0,0-1 0 0 0,0 0 0 0 0,0 1 0 0 0,0-1 0 0 0,0 1-1 0 0,0-1 1 0 0,0 0 0 0 0,1 1 0 0 0,-1-1 0 0 0,1 1 0 0 0,-1-1 0 0 0,1 1 0 0 0,-1-1 0 0 0,1 1 0 0 0,0-1 0 0 0,1-2 0 0 0,-1 4 23 0 0,0 0-1 0 0,-1 0 1 0 0,1-1 0 0 0,-1 1 0 0 0,1 0 0 0 0,0 0 0 0 0,-1 0 0 0 0,1 0 0 0 0,-1-1 0 0 0,1 1 0 0 0,0 0 0 0 0,-1 0 0 0 0,1 0 0 0 0,0 1 0 0 0,-1-1 0 0 0,1 0 0 0 0,0 0 0 0 0,-1 0-1 0 0,1 0 1 0 0,-1 0 0 0 0,1 1 0 0 0,-1-1 0 0 0,1 0 0 0 0,0 1 0 0 0,-1-1 0 0 0,1 0 0 0 0,-1 1 0 0 0,1-1 0 0 0,-1 1 0 0 0,1-1 0 0 0,-1 1 0 0 0,1 0 0 0 0,18 18 396 0 0,-17-17-318 0 0,85 112 747 0 0,-9-8-943 0 0,-66-93 70 0 0,0 0 0 0 0,0-1-1 0 0,1-1 1 0 0,1 0 0 0 0,22 14-1 0 0,-33-23 78 0 0,0 0 1 0 0,1 0-1 0 0,-1-1 0 0 0,1 1 0 0 0,-1-1 0 0 0,1 0 0 0 0,0 0 0 0 0,0 0 0 0 0,7 0 0 0 0,-10-1 25 0 0,1 0 0 0 0,-1 0-1 0 0,0 0 1 0 0,0 0-1 0 0,0-1 1 0 0,0 1-1 0 0,0-1 1 0 0,0 1 0 0 0,1-1-1 0 0,-1 1 1 0 0,0-1-1 0 0,0 1 1 0 0,0-1-1 0 0,0 0 1 0 0,-1 0 0 0 0,1 1-1 0 0,0-1 1 0 0,0 0-1 0 0,0 0 1 0 0,-1 0-1 0 0,1 0 1 0 0,0 0 0 0 0,-1 0-1 0 0,1 0 1 0 0,-1 0-1 0 0,1 0 1 0 0,-1 0-1 0 0,0 0 1 0 0,1-1 0 0 0,-1 1-1 0 0,0 0 1 0 0,0 0-1 0 0,0 0 1 0 0,0 0 0 0 0,0-3-1 0 0,2-43 510 0 0,-7-86 0 0 0,0-8 81 0 0,11 50-2773 0 0,8 1-3312 0 0,-9 68-1549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86 11979 0 0,'-1'0'146'0'0,"0"0"1"0"0,-1 0 0 0 0,1-1 0 0 0,-1 1 0 0 0,1 0 0 0 0,0-1 0 0 0,0 1 0 0 0,-1-1 0 0 0,1 0 0 0 0,0 1 0 0 0,0-1 0 0 0,0 0 0 0 0,0 0 0 0 0,-1 1 0 0 0,1-1 0 0 0,0 0-1 0 0,1 0 1 0 0,-1 0 0 0 0,0-1 0 0 0,-1 0 0 0 0,2 1-113 0 0,0 0 1 0 0,0 1-1 0 0,0-1 0 0 0,0 0 0 0 0,0 0 1 0 0,0 1-1 0 0,0-1 0 0 0,0 0 0 0 0,1 0 1 0 0,-1 1-1 0 0,0-1 0 0 0,0 0 0 0 0,1 1 1 0 0,-1-1-1 0 0,0 0 0 0 0,1 1 0 0 0,-1-1 1 0 0,1 0-1 0 0,-1 1 0 0 0,1-1 0 0 0,-1 1 1 0 0,1-1-1 0 0,-1 1 0 0 0,1-1 0 0 0,-1 1 1 0 0,1-1-1 0 0,0 1 0 0 0,-1 0 0 0 0,1-1 1 0 0,0 1-1 0 0,-1 0 0 0 0,1 0 0 0 0,0-1 1 0 0,0 1-1 0 0,-1 0 0 0 0,3 0 0 0 0,114-41 1327 0 0,-89 31-2033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3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17972 0 0,'0'0'28'0'0,"0"0"1"0"0,0 0-1 0 0,0 0 1 0 0,0 0-1 0 0,0 0 1 0 0,0 0-1 0 0,0 0 1 0 0,0 0-1 0 0,0 0 1 0 0,0 0-1 0 0,1 0 0 0 0,-1-1 1 0 0,0 1-1 0 0,0 0 1 0 0,0 0-1 0 0,0 0 1 0 0,0 0-1 0 0,0 0 1 0 0,0 0-1 0 0,0 0 1 0 0,0 0-1 0 0,0-1 1 0 0,0 1-1 0 0,0 0 0 0 0,0 0 1 0 0,0 0-1 0 0,0 0 1 0 0,0 0-1 0 0,0 0 1 0 0,0 0-1 0 0,0 0 1 0 0,0-1-1 0 0,0 1 1 0 0,0 0-1 0 0,0 0 1 0 0,-1 0-1 0 0,1 0 1 0 0,0 0-1 0 0,0 0 0 0 0,0 0 1 0 0,0 0-1 0 0,0 0 1 0 0,0 0-1 0 0,0 0 1 0 0,0-1-1 0 0,0 1 1 0 0,0 0-1 0 0,0 0 1 0 0,-1 0-1 0 0,1 0 1 0 0,18-10-289 0 0,25-7-1572 0 0,-16 9-294 0 0,38-5 1 0 0,8-2-3422 0 0,-51 8 2830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4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19 121 10594 0 0,'-1'0'109'0'0,"0"0"-1"0"0,0 0 0 0 0,1 0 0 0 0,-1 0 1 0 0,0 0-1 0 0,0 0 0 0 0,1-1 0 0 0,-1 1 1 0 0,0 0-1 0 0,1 0 0 0 0,-1-1 0 0 0,0 1 1 0 0,1 0-1 0 0,-1-1 0 0 0,0 1 0 0 0,1-1 1 0 0,-1 1-1 0 0,1-1 0 0 0,-1 1 0 0 0,1-1 1 0 0,-1 1-1 0 0,1-1 0 0 0,-1 0 0 0 0,1 1 1 0 0,0-1-1 0 0,-1 0 0 0 0,1 1 0 0 0,0-1 1 0 0,0 0-1 0 0,-1 1 0 0 0,1-1 0 0 0,0-1 1 0 0,0 0 29 0 0,0 0 0 0 0,1-1 0 0 0,-1 1 0 0 0,1 0 0 0 0,0 0 0 0 0,0 0 0 0 0,-1 0 0 0 0,1 0 0 0 0,1 0 0 0 0,-1 1 0 0 0,2-4 0 0 0,4-3-204 0 0,-1 0 1 0 0,2 0-1 0 0,-1 0 1 0 0,12-8-1 0 0,-14 13 141 0 0,0-1-1 0 0,1 1 1 0 0,-1 0-1 0 0,1 0 1 0 0,-1 0-1 0 0,1 1 1 0 0,0 0-1 0 0,0 0 1 0 0,0 0-1 0 0,0 1 1 0 0,0 0-1 0 0,1 0 1 0 0,-1 1-1 0 0,0 0 1 0 0,0 0-1 0 0,1 0 1 0 0,-1 1-1 0 0,0 0 1 0 0,0 0-1 0 0,0 0 1 0 0,0 1-1 0 0,0 0 1 0 0,0 0-1 0 0,0 0 1 0 0,0 1-1 0 0,-1 0 1 0 0,1 0-1 0 0,-1 1 1 0 0,0-1-1 0 0,7 8 1 0 0,-4-4-120 0 0,0 0 1 0 0,-1 1-1 0 0,0 0 0 0 0,-1 0 1 0 0,0 1-1 0 0,0 0 0 0 0,-1 0 1 0 0,0 0-1 0 0,0 1 0 0 0,-1-1 1 0 0,0 1-1 0 0,-1 0 0 0 0,0 1 1 0 0,-1-1-1 0 0,0 0 0 0 0,0 1 1 0 0,-1 17-1 0 0,-3 5-174 0 0,-12 58-1 0 0,8-64 559 0 0,2 0 0 0 0,1 1-1 0 0,0 37 1 0 0,3-64-231 0 0,0 0-1 0 0,0 1 0 0 0,0-1 1 0 0,0 0-1 0 0,0 1 0 0 0,1-1 1 0 0,-1 0-1 0 0,0 1 0 0 0,1-1 1 0 0,-1 0-1 0 0,1 0 0 0 0,-1 1 1 0 0,1-1-1 0 0,0 0 1 0 0,-1 0-1 0 0,1 0 0 0 0,0 0 1 0 0,0 0-1 0 0,0 0 0 0 0,0 0 1 0 0,0 0-1 0 0,0 0 0 0 0,0 0 1 0 0,0-1-1 0 0,1 2 0 0 0,1-2-8 0 0,-1 1-1 0 0,0 0 1 0 0,0-1-1 0 0,1 0 1 0 0,-1 0-1 0 0,0 0 0 0 0,1 0 1 0 0,-1 0-1 0 0,0 0 1 0 0,1 0-1 0 0,-1-1 0 0 0,0 1 1 0 0,3-2-1 0 0,8-3-36 0 0,0 0-1 0 0,0-2 0 0 0,20-11 0 0 0,-31 16-89 0 0,51-35-2571 0 0,-33 22-4534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29 15203 0 0,'-13'-12'1727'0'0,"12"10"-1727"0"0,0 1 0 0 0,-1-1 0 0 0,1 1-1 0 0,-1-1 1 0 0,0 1 0 0 0,1 0 0 0 0,-1 0 0 0 0,0 0 0 0 0,0 0 0 0 0,-3-1 0 0 0,4 2-102 0 0,0 0 0 0 0,-1 0 0 0 0,1 0 0 0 0,0 0 0 0 0,0 1 0 0 0,0-1 0 0 0,-1 0 0 0 0,1 1 0 0 0,0-1 0 0 0,0 1 0 0 0,0-1 0 0 0,0 1 0 0 0,0 0 0 0 0,0-1 0 0 0,0 1 0 0 0,0 0 0 0 0,0 0 0 0 0,0 0 0 0 0,0 0 0 0 0,0 0 0 0 0,0 0 0 0 0,0 2 0 0 0,-8 8 149 0 0,1 1 1 0 0,1 0-1 0 0,0 0 0 0 0,0 0 1 0 0,1 1-1 0 0,1 0 0 0 0,0 1 0 0 0,-4 19 1 0 0,7-24 223 0 0,0 0 0 0 0,0 1 0 0 0,1-1 0 0 0,1 1 0 0 0,-1-1 0 0 0,2 1 0 0 0,-1-1 0 0 0,1 0 1 0 0,0 1-1 0 0,1-1 0 0 0,0 0 0 0 0,1 0 0 0 0,5 14 0 0 0,-4-18-194 0 0,-1 0 0 0 0,1 0 0 0 0,-1 0 0 0 0,1 0 0 0 0,1-1-1 0 0,-1 0 1 0 0,1 0 0 0 0,-1 0 0 0 0,1-1 0 0 0,0 1 0 0 0,0-1 0 0 0,1 0 0 0 0,-1-1 0 0 0,1 1 0 0 0,0-1-1 0 0,-1 0 1 0 0,1 0 0 0 0,0-1 0 0 0,0 0 0 0 0,0 0 0 0 0,0 0 0 0 0,0-1 0 0 0,0 0 0 0 0,0 0 0 0 0,12-2 0 0 0,-8 1 23 0 0,1-1 0 0 0,-1 0 1 0 0,0 0-1 0 0,0-1 0 0 0,0 0 1 0 0,0-1-1 0 0,0 0 0 0 0,-1-1 1 0 0,0 0-1 0 0,0 0 0 0 0,0-1 1 0 0,0 0-1 0 0,-1 0 0 0 0,9-10 1 0 0,-12 11-86 0 0,-1 0 1 0 0,0 0 0 0 0,-1 0-1 0 0,1-1 1 0 0,-1 1-1 0 0,0-1 1 0 0,-1 0-1 0 0,1 0 1 0 0,-1 0 0 0 0,0 0-1 0 0,0 0 1 0 0,-1 0-1 0 0,0-1 1 0 0,0 1 0 0 0,-1 0-1 0 0,1-1 1 0 0,-2 1-1 0 0,1-1 1 0 0,0 1-1 0 0,-3-11 1 0 0,0 8 7 0 0,0-1 0 0 0,-1 1 0 0 0,0-1-1 0 0,0 1 1 0 0,-1 0 0 0 0,0 1 0 0 0,-1-1 0 0 0,0 1 0 0 0,0 0-1 0 0,-1 1 1 0 0,0-1 0 0 0,-12-9 0 0 0,14 13-46 0 0,0 0 1 0 0,0 0 0 0 0,-1 1-1 0 0,1 0 1 0 0,-1 0-1 0 0,0 0 1 0 0,1 1 0 0 0,-12-4-1 0 0,13 5-305 0 0,1 1 0 0 0,0-1 1 0 0,0 1-1 0 0,-1 0 0 0 0,1 0 0 0 0,0 0 0 0 0,0 0 1 0 0,-1 1-1 0 0,1-1 0 0 0,0 1 0 0 0,-6 2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2304 0 0,'7'-20'17196'0'0,"11"5"-14929"0"0,-5 6-3972 0 0,-12 9 1496 0 0,0-1 0 0 0,0 0 0 0 0,1 1 0 0 0,-1 0 0 0 0,0-1 0 0 0,0 1 0 0 0,0-1 0 0 0,1 1 0 0 0,-1 0 0 0 0,0 0 0 0 0,0 0 0 0 0,1 0 0 0 0,-1 0 0 0 0,0 0 0 0 0,0 0 0 0 0,1 0 0 0 0,-1 0 0 0 0,0 1 0 0 0,0-1 0 0 0,1 1 0 0 0,-1-1 0 0 0,0 1 0 0 0,1 0 0 0 0,0 0-39 0 0,0 1 0 0 0,-1-1 0 0 0,1 1 0 0 0,-1 0 0 0 0,0-1 0 0 0,0 1 0 0 0,1 0 0 0 0,-1 0 0 0 0,0 0 1 0 0,-1 0-1 0 0,1 0 0 0 0,1 4 0 0 0,1 7-79 0 0,0 1 1 0 0,-2 0-1 0 0,1 22 1 0 0,-1-20 1174 0 0,2 30 101 0 0,-3-22 175 0 0,2 0 0 0 0,0 0 0 0 0,2 0-1 0 0,9 34 1 0 0,-13-58-1141 0 0,0 1-1 0 0,0 0 1 0 0,1 0-1 0 0,-1-1 0 0 0,0 1 1 0 0,0 0-1 0 0,0-1 1 0 0,1 1-1 0 0,-1 0 1 0 0,0-1-1 0 0,1 1 1 0 0,-1 0-1 0 0,0-1 1 0 0,1 1-1 0 0,-1-1 1 0 0,1 1-1 0 0,-1-1 1 0 0,1 1-1 0 0,-1-1 0 0 0,1 1 1 0 0,0-1-1 0 0,-1 1 1 0 0,1-1-1 0 0,-1 0 1 0 0,1 1-1 0 0,0-1 1 0 0,-1 0-1 0 0,1 1 1 0 0,0-1-1 0 0,0 0 1 0 0,-1 0-1 0 0,1 0 0 0 0,0 0 1 0 0,1 0-1 0 0,0-1-80 0 0,-1 0 0 0 0,1 0 0 0 0,-1 0-1 0 0,1 0 1 0 0,-1 0 0 0 0,1 0-1 0 0,-1-1 1 0 0,0 1 0 0 0,1-1 0 0 0,-1 1-1 0 0,0-1 1 0 0,2-2 0 0 0,3-9-598 0 0,1 1 1 0 0,7-22-1 0 0,7-37-1132 0 0,-14 43 1485 0 0,0 2 1 0 0,3-1-1 0 0,0 1 1 0 0,1 1-1 0 0,17-28 0 0 0,-27 51 400 0 0,0 1 0 0 0,-1-1 0 0 0,1 1 0 0 0,0-1 0 0 0,0 1 0 0 0,0 0 0 0 0,0-1 0 0 0,1 1-1 0 0,-1 0 1 0 0,0 0 0 0 0,0 0 0 0 0,1 0 0 0 0,-1 0 0 0 0,1 0 0 0 0,-1 0 0 0 0,1 0-1 0 0,-1 1 1 0 0,1-1 0 0 0,-1 1 0 0 0,1-1 0 0 0,0 1 0 0 0,-1-1 0 0 0,1 1 0 0 0,0 0-1 0 0,-1 0 1 0 0,1 0 0 0 0,0 0 0 0 0,0 0 0 0 0,-1 0 0 0 0,1 0 0 0 0,0 1 0 0 0,-1-1-1 0 0,1 1 1 0 0,-1-1 0 0 0,1 1 0 0 0,0 0 0 0 0,-1-1 0 0 0,1 1 0 0 0,-1 0 0 0 0,1 0-1 0 0,-1 0 1 0 0,0 0 0 0 0,0 0 0 0 0,1 0 0 0 0,-1 1 0 0 0,0-1 0 0 0,2 3 0 0 0,7 8 368 0 0,-1 0 0 0 0,0 1 0 0 0,-1 1 0 0 0,8 17 0 0 0,-8-16-608 0 0,1 1-11 0 0,1 0-1 0 0,1 0 1 0 0,17 19-1 0 0,4-7 2450 0 0,-32-28-2130 0 0,1 0 1 0 0,0-1-1 0 0,-1 1 1 0 0,1 0 0 0 0,-1 0-1 0 0,1-1 1 0 0,0 1-1 0 0,-1-1 1 0 0,1 1-1 0 0,-1 0 1 0 0,1-1 0 0 0,-1 1-1 0 0,1-1 1 0 0,-1 1-1 0 0,1-1 1 0 0,-1 1-1 0 0,0-1 1 0 0,1 1 0 0 0,-1-1-1 0 0,0 0 1 0 0,1 1-1 0 0,-1-1 1 0 0,0-1-1 0 0,9-15 389 0 0,-9 16-506 0 0,7-16 68 0 0,1 0 0 0 0,13-20 0 0 0,-19 34-180 0 0,0-1 1 0 0,0 1-1 0 0,1 0 0 0 0,-1 0 1 0 0,1 0-1 0 0,0 0 0 0 0,0 0 0 0 0,0 0 1 0 0,0 1-1 0 0,0 0 0 0 0,0-1 1 0 0,1 1-1 0 0,-1 1 0 0 0,1-1 0 0 0,0 0 1 0 0,-1 1-1 0 0,8-2 0 0 0,-8 3 201 0 0,-1 0 0 0 0,0 0 0 0 0,0 1 0 0 0,1-1-1 0 0,-1 1 1 0 0,0-1 0 0 0,0 1 0 0 0,0 0 0 0 0,0 0 0 0 0,0 0-1 0 0,0 0 1 0 0,0 1 0 0 0,0-1 0 0 0,0 0 0 0 0,0 1 0 0 0,-1-1-1 0 0,1 1 1 0 0,1 1 0 0 0,30 39 2012 0 0,-21-25-2242 0 0,20 19-4015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5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52 13827 0 0,'-2'-6'356'0'0,"0"0"42"0"0,0 1-1 0 0,-1 0 1 0 0,1 0-1 0 0,-1 0 1 0 0,0 0-1 0 0,-5-6 0 0 0,7 10-361 0 0,1 1-1 0 0,0 0 1 0 0,-1 0-1 0 0,1-1 0 0 0,-1 1 1 0 0,1 0-1 0 0,0-1 1 0 0,-1 1-1 0 0,1 0 0 0 0,-1 0 1 0 0,1 0-1 0 0,-1 0 1 0 0,1-1-1 0 0,-1 1 0 0 0,1 0 1 0 0,0 0-1 0 0,-1 0 0 0 0,1 0 1 0 0,-1 0-1 0 0,1 0 1 0 0,-1 0-1 0 0,1 0 0 0 0,-1 0 1 0 0,1 1-1 0 0,-1-1 1 0 0,1 0-1 0 0,-1 0 0 0 0,1 0 1 0 0,0 0-1 0 0,-1 1 0 0 0,-1 1 19 0 0,0-1 0 0 0,1 1 0 0 0,-1-1 0 0 0,1 1 0 0 0,0 0-1 0 0,-1 0 1 0 0,1 0 0 0 0,0 0 0 0 0,0 0 0 0 0,-1 4 0 0 0,-11 28 273 0 0,3 0 0 0 0,0 0 0 0 0,-9 70 1 0 0,13-41 224 0 0,2 86 1 0 0,4-145-554 0 0,-1 9-327 0 0,1 0 1 0 0,1-1-1 0 0,0 1 1 0 0,1 0-1 0 0,0-1 1 0 0,1 1-1 0 0,1-1 0 0 0,5 15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1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2 267 4609 0 0,'-1'-7'135'0'0,"1"0"0"0"0,-1 0 0 0 0,1 0 0 0 0,1 0 0 0 0,-1 0 0 0 0,1 0 0 0 0,1 0 0 0 0,-1 0 0 0 0,1 0 0 0 0,0 0 0 0 0,1 1 0 0 0,0-1 0 0 0,0 1 0 0 0,0 0 0 0 0,0 0 0 0 0,6-7 0 0 0,2-3 224 0 0,1 0-1 0 0,1 0 1 0 0,0 1-1 0 0,24-20 1 0 0,-30 29-259 0 0,1 0 0 0 0,0 0 1 0 0,0 0-1 0 0,1 1 0 0 0,-1 1 1 0 0,13-6-1 0 0,-19 9-121 0 0,0 0 0 0 0,0 1 1 0 0,1-1-1 0 0,-1 1 0 0 0,0-1 0 0 0,1 1 0 0 0,-1 0 0 0 0,0 0 1 0 0,1 0-1 0 0,-1 0 0 0 0,1 0 0 0 0,-1 0 0 0 0,0 1 0 0 0,1-1 1 0 0,-1 1-1 0 0,0-1 0 0 0,0 1 0 0 0,1 0 0 0 0,-1 0 0 0 0,0 0 1 0 0,0 0-1 0 0,0 1 0 0 0,0-1 0 0 0,0 1 0 0 0,-1-1 0 0 0,1 1 1 0 0,0-1-1 0 0,-1 1 0 0 0,1 0 0 0 0,-1 0 0 0 0,2 2 1 0 0,6 9-3088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64 17972 0 0,'-2'-1'116'0'0,"1"0"-1"0"0,-1-1 1 0 0,0 0 0 0 0,1 1-1 0 0,-1-1 1 0 0,1 0 0 0 0,0 0-1 0 0,-1 0 1 0 0,1 0 0 0 0,0 0-1 0 0,0 0 1 0 0,0 0 0 0 0,1 0 0 0 0,-1-1-1 0 0,0-3 1 0 0,0 5-131 0 0,1 0-1 0 0,0 0 1 0 0,0 0-1 0 0,0 0 1 0 0,1 0 0 0 0,-1-1-1 0 0,0 1 1 0 0,0 0-1 0 0,1 0 1 0 0,-1 0 0 0 0,0 0-1 0 0,1 0 1 0 0,0 0-1 0 0,-1 0 1 0 0,1 0 0 0 0,-1 0-1 0 0,1 0 1 0 0,0 0-1 0 0,0 0 1 0 0,-1 0 0 0 0,1 0-1 0 0,0 1 1 0 0,0-1-1 0 0,0 0 1 0 0,0 1 0 0 0,0-1-1 0 0,0 1 1 0 0,0-1 0 0 0,0 1-1 0 0,0-1 1 0 0,0 1-1 0 0,0 0 1 0 0,1-1 0 0 0,0 1-1 0 0,0 0 18 0 0,-1 0 0 0 0,1-1 1 0 0,0 2-1 0 0,0-1 0 0 0,0 0 0 0 0,-1 0 0 0 0,1 0 0 0 0,0 1 0 0 0,0-1 0 0 0,-1 1 1 0 0,1 0-1 0 0,0-1 0 0 0,-1 1 0 0 0,1 0 0 0 0,-1 0 0 0 0,1 0 0 0 0,-1 0 0 0 0,1 0 1 0 0,-1 0-1 0 0,0 0 0 0 0,1 1 0 0 0,-1-1 0 0 0,0 1 0 0 0,1 1 0 0 0,27 41 404 0 0,-25-35-343 0 0,47 85 527 0 0,80 128 1219 0 0,-68-134-10138 0 0</inkml:trace>
  <inkml:trace contextRef="#ctx0" brushRef="#br0" timeOffset="1">134 426 15203 0 0,'0'-4'1353'0'0,"0"1"-1081"0"0,1 1-272 0 0,0-1 0 0 0,2 1 928 0 0,2-3 128 0 0,1-4 24 0 0,4-4 8 0 0,5-3-1088 0 0,3-3-120 0 0,3 1-72 0 0,0 2-8 0 0,1 3-1328 0 0,0 1-264 0 0,2 3-49 0 0,0 2-15 0 0,4 5 1464 0 0,-2-1 288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14 120 5065 0 0,'-2'-4'-685'0'0,"-8"-23"2698"0"0,10 24-835 0 0,-1 0-1 0 0,1 0 1 0 0,0 0-1 0 0,-1 0 1 0 0,1 0 0 0 0,1 0-1 0 0,-1 0 1 0 0,0 0 0 0 0,1 0-1 0 0,-1 0 1 0 0,3-5-1 0 0,-1-1-663 0 0,-2 6-443 0 0,1 1 0 0 0,-1 0 0 0 0,0-1 0 0 0,1 1 0 0 0,0 0 0 0 0,-1 0-1 0 0,1 0 1 0 0,0-1 0 0 0,0 1 0 0 0,0 0 0 0 0,1 0 0 0 0,-1 1 0 0 0,0-1 0 0 0,1 0-1 0 0,-1 0 1 0 0,1 0 0 0 0,1-1 0 0 0,-2 3-65 0 0,-1 1 0 0 0,1-1 0 0 0,0 0 0 0 0,-1 0 1 0 0,1 1-1 0 0,-1-1 0 0 0,1 0 0 0 0,-1 0 0 0 0,1 1 0 0 0,-1-1 0 0 0,0 0 0 0 0,1 1 0 0 0,-1-1 0 0 0,1 1 0 0 0,-1-1 0 0 0,0 1 1 0 0,1-1-1 0 0,-1 1 0 0 0,0-1 0 0 0,1 1 0 0 0,-1-1 0 0 0,0 1 0 0 0,0-1 0 0 0,0 1 0 0 0,0-1 0 0 0,1 1 0 0 0,-1 1 0 0 0,5 18-18 0 0,-4-20 17 0 0,33 255 801 0 0,-28-185-722 0 0,3 1 0 0 0,26 102-1 0 0,-7-86-2435 0 0,-21-65-5283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7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1376 0 0,'2'-32'19'0'0,"0"28"672"0"0,-1-1 0 0 0,1 0 0 0 0,0 1-1 0 0,1-1 1 0 0,-1 1 0 0 0,1-1 0 0 0,2-3 0 0 0,27-26 5513 0 0,-7 13-4981 0 0,-11 9-2512 0 0,2-2 1294 0 0,1 0 0 0 0,1 1 1 0 0,0 1-1 0 0,1 1 0 0 0,0 0 0 0 0,36-13 0 0 0,-49 22 196 0 0,0 0 1 0 0,0 0-1 0 0,0 0 0 0 0,1 1 0 0 0,-1 0 1 0 0,1 0-1 0 0,-1 1 0 0 0,1 0 1 0 0,-1 0-1 0 0,1 0 0 0 0,-1 1 0 0 0,1 0 1 0 0,-1 0-1 0 0,1 0 0 0 0,-1 1 1 0 0,0 0-1 0 0,0 1 0 0 0,0-1 0 0 0,0 1 1 0 0,0 0-1 0 0,-1 1 0 0 0,1-1 1 0 0,-1 1-1 0 0,0 0 0 0 0,0 0 0 0 0,0 1 1 0 0,4 5-1 0 0,-5-5-122 0 0,0 1-1 0 0,0 0 1 0 0,-1 0-1 0 0,0 0 1 0 0,0 0-1 0 0,0 0 1 0 0,-1 1-1 0 0,0-1 1 0 0,0 1-1 0 0,-1 0 1 0 0,0 0-1 0 0,0-1 1 0 0,-1 1-1 0 0,1 0 1 0 0,-1 0-1 0 0,-1 0 1 0 0,0 7-1 0 0,-4 15-483 0 0,-1 0-1 0 0,-18 50 0 0 0,1 2-14 0 0,20-71 244 0 0,2-4 327 0 0,-1 0 0 0 0,1 0 1 0 0,1 0-1 0 0,-1 1 0 0 0,1 12 1 0 0,0-18-56 0 0,1 0 0 0 0,-1 1-1 0 0,0-1 1 0 0,1 1 0 0 0,-1-1 0 0 0,1 0 0 0 0,0 1 0 0 0,-1-1 0 0 0,1 0-1 0 0,0 0 1 0 0,0 1 0 0 0,0-1 0 0 0,0 0 0 0 0,0 0 0 0 0,0 0 0 0 0,0 0-1 0 0,0 0 1 0 0,0 0 0 0 0,0-1 0 0 0,1 1 0 0 0,-1 0 0 0 0,0 0 0 0 0,1-1-1 0 0,-1 1 1 0 0,0-1 0 0 0,1 1 0 0 0,-1-1 0 0 0,1 0 0 0 0,-1 0 0 0 0,3 1-1 0 0,14 0 194 0 0,0 0-1 0 0,0-1 1 0 0,0-1-1 0 0,21-4 1 0 0,-15 2-361 0 0,40 0 0 0 0,-56 3-702 0 0,0 1 1 0 0,0 0-1 0 0,-1 0 1 0 0,1 1-1 0 0,-1 0 0 0 0,1 0 1 0 0,-1 1-1 0 0,0 0 1 0 0,10 5-1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7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13827 0 0,'0'-9'7778'0'0,"0"8"-7748"0"0,10 24-164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1:59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90 14283 0 0,'-1'-2'222'0'0,"0"-1"0"0"0,0 1 0 0 0,0-1 0 0 0,0 0 0 0 0,1 1 0 0 0,-1-1 0 0 0,1 1 0 0 0,0-1 0 0 0,0 0 0 0 0,0 0 0 0 0,0 1 0 0 0,0-1 0 0 0,0 1 0 0 0,2-5 0 0 0,-2 3-140 0 0,1-1 1 0 0,0 1-1 0 0,0 0 1 0 0,0 0 0 0 0,0-1-1 0 0,1 1 1 0 0,0 0-1 0 0,3-6 1 0 0,-5 10-48 0 0,0 0 0 0 0,1-1 0 0 0,-1 1 1 0 0,0 0-1 0 0,0 0 0 0 0,1 0 0 0 0,-1-1 0 0 0,0 1 0 0 0,0 0 1 0 0,1 0-1 0 0,-1 0 0 0 0,0 0 0 0 0,1-1 0 0 0,-1 1 0 0 0,0 0 1 0 0,0 0-1 0 0,1 0 0 0 0,-1 0 0 0 0,0 0 0 0 0,1 0 0 0 0,-1 0 1 0 0,0 0-1 0 0,1 0 0 0 0,-1 0 0 0 0,0 0 0 0 0,1 0 0 0 0,-1 0 1 0 0,0 0-1 0 0,0 0 0 0 0,1 1 0 0 0,-1-1 0 0 0,0 0 0 0 0,1 0 1 0 0,-1 0-1 0 0,0 0 0 0 0,0 0 0 0 0,1 1 0 0 0,-1-1 0 0 0,11 15 760 0 0,1 18 96 0 0,-3 10-470 0 0,-1 0 0 0 0,-3 0 0 0 0,0 50 0 0 0,4 31-273 0 0,-3-76-185 0 0,2 1 0 0 0,20 68 0 0 0,-20-95-1868 0 0,19 40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0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48 245 5529 0 0,'-4'-3'322'0'0,"0"-1"-1"0"0,0 0 1 0 0,0 1-1 0 0,1-1 1 0 0,0 0-1 0 0,-1-1 1 0 0,2 1-1 0 0,-1 0 1 0 0,0-1-1 0 0,1 0 1 0 0,0 0-1 0 0,0 1 1 0 0,0-1-1 0 0,1 0 1 0 0,0-1-1 0 0,0 1 1 0 0,0 0-1 0 0,0 0 1 0 0,1 0-1 0 0,0-1 0 0 0,0 1 1 0 0,0 0-1 0 0,1 0 1 0 0,0 0-1 0 0,0-1 1 0 0,0 1-1 0 0,1 0 1 0 0,2-6-1 0 0,-2 5-142 0 0,0 0-1 0 0,1 0 1 0 0,0 0 0 0 0,1 0-1 0 0,-1 1 1 0 0,1-1-1 0 0,0 1 1 0 0,1 0-1 0 0,-1 0 1 0 0,1 0-1 0 0,0 1 1 0 0,0-1-1 0 0,0 1 1 0 0,1 0-1 0 0,-1 1 1 0 0,1-1 0 0 0,0 1-1 0 0,0 1 1 0 0,0-1-1 0 0,0 1 1 0 0,1 0-1 0 0,7-2 1 0 0,-12 4-157 0 0,0 0 1 0 0,-1 0-1 0 0,1-1 0 0 0,0 1 1 0 0,0 1-1 0 0,0-1 1 0 0,0 0-1 0 0,-1 0 1 0 0,1 1-1 0 0,0-1 1 0 0,0 1-1 0 0,0-1 0 0 0,-1 1 1 0 0,1 0-1 0 0,0 0 1 0 0,-1 0-1 0 0,1 0 1 0 0,-1 0-1 0 0,1 0 1 0 0,-1 0-1 0 0,2 2 0 0 0,0 0-15 0 0,-1 0-1 0 0,0 0 1 0 0,0 1-1 0 0,0-1 0 0 0,0 1 1 0 0,0-1-1 0 0,-1 1 0 0 0,0 0 1 0 0,2 6-1 0 0,-1 2-101 0 0,0 0 0 0 0,-1 0 0 0 0,0 1 1 0 0,-1-1-1 0 0,-2 20 0 0 0,-1-14-125 0 0,-1-1 1 0 0,0 1-1 0 0,-2-1 1 0 0,0 0-1 0 0,0 0 1 0 0,-2 0 0 0 0,-17 28-1 0 0,-6 0 1708 0 0,-46 52 1 0 0,75-94-1285 0 0,1-3-161 0 0,1 1 0 0 0,0-1 0 0 0,0 0-1 0 0,0 0 1 0 0,0 0 0 0 0,0 1 0 0 0,0-1 0 0 0,0 0-1 0 0,0 0 1 0 0,0 0 0 0 0,0 1 0 0 0,0-1-1 0 0,0 0 1 0 0,0 0 0 0 0,0 0 0 0 0,0 1 0 0 0,0-1-1 0 0,0 0 1 0 0,0 0 0 0 0,0 0 0 0 0,0 1-1 0 0,0-1 1 0 0,0 0 0 0 0,0 0 0 0 0,0 0 0 0 0,1 1-1 0 0,-1-1 1 0 0,0 0 0 0 0,0 0 0 0 0,0 0-1 0 0,0 0 1 0 0,0 1 0 0 0,1-1 0 0 0,-1 0 0 0 0,0 0-1 0 0,0 0 1 0 0,0 0 0 0 0,0 0 0 0 0,1 0-1 0 0,-1 1 1 0 0,14 5 444 0 0,17 3-487 0 0,-30-9 56 0 0,96 25 165 0 0,-35-8-575 0 0,1-2 0 0 0,1-3 1 0 0,88 5-1 0 0,-123-17-7358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95 17972 0 0,'0'0'42'0'0,"0"0"-1"0"0,-1 0 1 0 0,1-1 0 0 0,0 1-1 0 0,-1 0 1 0 0,1 0 0 0 0,0-1 0 0 0,0 1-1 0 0,-1 0 1 0 0,1-1 0 0 0,0 1 0 0 0,0 0-1 0 0,-1-1 1 0 0,1 1 0 0 0,0 0-1 0 0,0-1 1 0 0,0 1 0 0 0,0-1 0 0 0,0 1-1 0 0,0 0 1 0 0,0-1 0 0 0,0 1 0 0 0,-1-1-1 0 0,1 1 1 0 0,0 0 0 0 0,1-1-1 0 0,-1 1 1 0 0,0-1 0 0 0,0 1 0 0 0,0 0-1 0 0,0-1 1 0 0,0 1 0 0 0,0-1 0 0 0,0 1-1 0 0,1 0 1 0 0,-1-1 0 0 0,0 1-1 0 0,0 0 1 0 0,0-1 0 0 0,1 1 0 0 0,-1 0-1 0 0,0-1 1 0 0,1 1 0 0 0,-1 0-1 0 0,0 0 1 0 0,1-1 0 0 0,-1 1 0 0 0,0 0-1 0 0,1 0 1 0 0,20-21-748 0 0,-17 17 773 0 0,3-2-96 0 0,0-1-435 0 0,0 0 0 0 0,0 1 0 0 0,0 0 0 0 0,16-9 0 0 0,-21 14 342 0 0,-1 0 1 0 0,1 1 0 0 0,-1-1-1 0 0,1 0 1 0 0,0 1-1 0 0,-1-1 1 0 0,1 1-1 0 0,0 0 1 0 0,-1-1-1 0 0,1 1 1 0 0,0 0-1 0 0,-1 0 1 0 0,1 0-1 0 0,0 0 1 0 0,-1 0 0 0 0,1 1-1 0 0,0-1 1 0 0,-1 0-1 0 0,1 1 1 0 0,-1-1-1 0 0,1 1 1 0 0,0 0-1 0 0,-1-1 1 0 0,1 1-1 0 0,-1 0 1 0 0,0 0-1 0 0,1 0 1 0 0,-1 0 0 0 0,0 0-1 0 0,1 0 1 0 0,-1 1-1 0 0,0-1 1 0 0,0 0-1 0 0,1 2 1 0 0,4 6 77 0 0,-1-2-16 0 0</inkml:trace>
  <inkml:trace contextRef="#ctx0" brushRef="#br0" timeOffset="1">162 209 9674 0 0,'14'0'8386'0'0,"-8"-4"-5730"0"0,7-2-1863 0 0,3-3-377 0 0,5 1-64 0 0,1-3-24 0 0,1 3-1192 0 0,-2 3-233 0 0,1 5-55 0 0,-2-2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1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98 17508 0 0,'-27'0'2019'0'0,"27"0"-1952"0"0,-1 0-1 0 0,1 0 1 0 0,0 0 0 0 0,-1 0 0 0 0,1 1 0 0 0,0-1 0 0 0,-1 0-1 0 0,1 0 1 0 0,0-1 0 0 0,-1 1 0 0 0,1 0 0 0 0,0 0 0 0 0,-1 0-1 0 0,1 0 1 0 0,0 0 0 0 0,-1 0 0 0 0,1 0 0 0 0,0 0-1 0 0,-1-1 1 0 0,1 1 0 0 0,0 0 0 0 0,0 0 0 0 0,-1 0 0 0 0,1-1-1 0 0,0 1 1 0 0,0 0 0 0 0,-1 0 0 0 0,1-1 0 0 0,0 1 0 0 0,0 0-1 0 0,0-1 1 0 0,-1 1 0 0 0,1 0 0 0 0,0-1 0 0 0,0 1 0 0 0,0-1-1 0 0,6-12 472 0 0,17-10-686 0 0,-11 16-61 0 0,1-1 0 0 0,0 1 0 0 0,1 1 0 0 0,-1 1 0 0 0,1 0 0 0 0,0 0 0 0 0,1 2 0 0 0,-1 0 0 0 0,1 0 0 0 0,-1 1 0 0 0,1 1 0 0 0,24 1 0 0 0,-31 0 306 0 0,-1 1 1 0 0,0 0 0 0 0,0 0 0 0 0,0 1 0 0 0,0 0 0 0 0,0 0 0 0 0,0 0 0 0 0,-1 1 0 0 0,1 0 0 0 0,-1 0-1 0 0,0 1 1 0 0,0 0 0 0 0,0 0 0 0 0,0 0 0 0 0,0 1 0 0 0,-1 0 0 0 0,0 0 0 0 0,0 0 0 0 0,-1 1 0 0 0,1 0-1 0 0,-1-1 1 0 0,0 2 0 0 0,-1-1 0 0 0,1 0 0 0 0,-1 1 0 0 0,-1-1 0 0 0,4 12 0 0 0,2 20 29 0 0,-1 0 0 0 0,-2 0-1 0 0,-1 65 1 0 0,6 40 54 0 0,5-62-70 0 0,-9-55-192 0 0,0 0 1 0 0,2 52-1 0 0,-11-55-1085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1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51 365 17508 0 0,'-8'2'263'0'0,"3"0"-58"0"0,1-1 0 0 0,-1 0 1 0 0,0 0-1 0 0,1-1 0 0 0,-1 1 0 0 0,0-1 0 0 0,-4 0 0 0 0,32-27-141 0 0,-5 10-206 0 0,0 2 0 0 0,2 0 0 0 0,0 2 0 0 0,0 0 0 0 0,1 1-1 0 0,1 1 1 0 0,23-8 0 0 0,165-49 1726 0 0,-198 64-1335 0 0,19-4-281 0 0</inkml:trace>
  <inkml:trace contextRef="#ctx0" brushRef="#br0" timeOffset="1">774 38 17508 0 0,'1'-2'82'0'0,"0"0"1"0"0,0 0 0 0 0,1-1-1 0 0,-1 1 1 0 0,0 0-1 0 0,1 0 1 0 0,-1 1-1 0 0,1-1 1 0 0,-1 0 0 0 0,4-2-1 0 0,-4 3-376 0 0,0 0 0 0 0,0 0 0 0 0,0 0 0 0 0,0 0 0 0 0,0 0 0 0 0,0 0 0 0 0,1 0 0 0 0,-1 0 0 0 0,0 1 1 0 0,0-1-1 0 0,1 0 0 0 0,-1 1 0 0 0,0-1 0 0 0,1 1 0 0 0,-1 0 0 0 0,0-1 0 0 0,1 1 0 0 0,1 0 0 0 0,-2 10-3338 0 0,-8 16 2823 0 0,4-15 434 0 0,1 1 330 0 0,1-2 45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26 177 16131 0 0,'-2'0'72'0'0,"1"0"0"0"0,0 0 0 0 0,0 0 0 0 0,0 0-1 0 0,-1-1 1 0 0,1 1 0 0 0,0 0 0 0 0,0-1 0 0 0,0 1-1 0 0,0-1 1 0 0,0 0 0 0 0,0 1 0 0 0,0-1 0 0 0,0 0-1 0 0,0 1 1 0 0,0-1 0 0 0,0 0 0 0 0,0 0 0 0 0,0 0-1 0 0,1 0 1 0 0,-1 0 0 0 0,0 0 0 0 0,0-2 0 0 0,0 1-134 0 0,1-1 0 0 0,0 1 0 0 0,1-1 0 0 0,-1 1 0 0 0,0-1 0 0 0,1 1 0 0 0,-1 0 0 0 0,1-1 0 0 0,1-3 0 0 0,2-7-113 0 0,-1 3-422 0 0,0 0 1 0 0,1 0-1 0 0,-1 0 1 0 0,2 1-1 0 0,0 0 1 0 0,0 0-1 0 0,0 0 1 0 0,8-9-1 0 0,-10 16 713 0 0,-1-1-1 0 0,0 1 1 0 0,1 0-1 0 0,-1 0 1 0 0,1 0-1 0 0,0 0 1 0 0,0 0-1 0 0,0 1 1 0 0,0 0-1 0 0,0-1 0 0 0,0 1 1 0 0,5-1-1 0 0,-5 1 415 0 0,1 1-1 0 0,0 0 0 0 0,-1 0 1 0 0,1 0-1 0 0,-1 0 0 0 0,1 1 1 0 0,-1-1-1 0 0,1 1 0 0 0,-1 0 1 0 0,1 0-1 0 0,-1 0 0 0 0,0 1 1 0 0,6 2-1 0 0,-5-1-520 0 0,-1-1 0 0 0,0 1 1 0 0,1 0-1 0 0,-2 0 0 0 0,1 0 0 0 0,0 0 0 0 0,0 0 1 0 0,-1 1-1 0 0,0-1 0 0 0,0 1 0 0 0,0-1 0 0 0,0 1 0 0 0,0 0 1 0 0,-1 0-1 0 0,0 0 0 0 0,0 0 0 0 0,0 0 0 0 0,0 0 1 0 0,0 8-1 0 0,1 5-630 0 0,-2 1 0 0 0,0-1 1 0 0,-3 25-1 0 0,-21 90-2445 0 0,1-11 3653 0 0,22-120-421 0 0,1 1-1 0 0,-1 0 1 0 0,1 0 0 0 0,0-1 0 0 0,0 1 0 0 0,0 0 0 0 0,0 0 0 0 0,0 0 0 0 0,0-1-1 0 0,0 1 1 0 0,1 0 0 0 0,-1 0 0 0 0,1-1 0 0 0,-1 1 0 0 0,1 0 0 0 0,0-1 0 0 0,-1 1-1 0 0,1-1 1 0 0,0 1 0 0 0,0-1 0 0 0,0 1 0 0 0,3 2 0 0 0,-3-3-32 0 0,1-1 0 0 0,0 1 0 0 0,0-1 0 0 0,0 0 1 0 0,0 1-1 0 0,-1-1 0 0 0,1 0 0 0 0,0 0 0 0 0,0 0 0 0 0,0 0 1 0 0,0-1-1 0 0,0 1 0 0 0,0 0 0 0 0,0-1 0 0 0,-1 1 0 0 0,1-1 1 0 0,0 0-1 0 0,0 0 0 0 0,-1 1 0 0 0,1-1 0 0 0,2-2 0 0 0,42-24 297 0 0,58-43-1 0 0,-73 46-538 0 0,2 2 0 0 0,0 1 0 0 0,1 1 0 0 0,43-17 0 0 0,-45 28-527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2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1 211 5065 0 0,'1'-3'130'0'0,"1"0"1"0"0,0 0-1 0 0,0 0 1 0 0,0 0-1 0 0,1 0 0 0 0,-1 1 1 0 0,1-1-1 0 0,-1 1 0 0 0,1 0 1 0 0,0-1-1 0 0,4-1 1 0 0,4-6 232 0 0,53-62 2080 0 0,-44 48-1432 0 0,38-36 0 0 0,-57 59-1015 0 0,1 0-1 0 0,-1 0 1 0 0,0 0-1 0 0,0 0 1 0 0,1 0-1 0 0,-1 0 1 0 0,1 0-1 0 0,-1 1 0 0 0,1-1 1 0 0,-1 1-1 0 0,3-2 1 0 0,3 2-270 0 0</inkml:trace>
  <inkml:trace contextRef="#ctx0" brushRef="#br0" timeOffset="1">233 373 2304 0 0,'-2'1'2170'0'0,"6"-3"-720"0"0,15-11-67 0 0,26-21-210 0 0,-26 14-454 0 0,22-29-1 0 0,11-11-1401 0 0,-45 53 459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2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167 487 4145 0 0,'-64'35'667'0'0,"43"-25"2802"0"0,-1 0-1 0 0,-38 12 1 0 0,177-74-130 0 0,74-8-1566 0 0,200-35 0 0 0,-299 75-1562 0 0,1047-224 1672 0 0,-890 186-1779 0 0,-148 34-6916 0 0,-56 14-699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3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37 221 3225 0 0,'-16'-19'3339'0'0,"14"17"-2321"0"0,-1-1 1 0 0,1 1-1 0 0,0-1 1 0 0,0 0 0 0 0,0 1-1 0 0,0-1 1 0 0,1 0-1 0 0,-1 0 1 0 0,-1-4-1 0 0,5-10 2484 0 0,12-4-3390 0 0,-2 10-16 0 0,0 0 1 0 0,1 1-1 0 0,0 0 0 0 0,28-15 1 0 0,62-24 255 0 0,-97 46-430 0 0,-1 0-1 0 0,1 1 1 0 0,0 0 0 0 0,0 0 0 0 0,1 1 0 0 0,-1 0 0 0 0,0 0 0 0 0,0 0 0 0 0,1 1 0 0 0,-1 0 0 0 0,0 0 0 0 0,8 1 0 0 0,-10 0 22 0 0,-1 0-1 0 0,1 1 1 0 0,-1-1 0 0 0,0 1-1 0 0,1-1 1 0 0,-1 1-1 0 0,0 0 1 0 0,0 0-1 0 0,0 0 1 0 0,0 1-1 0 0,-1-1 1 0 0,1 1 0 0 0,-1 0-1 0 0,1-1 1 0 0,-1 1-1 0 0,0 0 1 0 0,0 0-1 0 0,0 1 1 0 0,-1-1-1 0 0,1 0 1 0 0,-1 1-1 0 0,2 3 1 0 0,1 5-241 0 0,0 1 0 0 0,-1 0 0 0 0,0 1-1 0 0,-1-1 1 0 0,-1 0 0 0 0,0 23 0 0 0,-12 78 302 0 0,5-77 1704 0 0,0 47 0 0 0,6-83-1643 0 0,1 1 1 0 0,-1-1-1 0 0,0 1 0 0 0,1-1 1 0 0,-1 1-1 0 0,1-1 0 0 0,-1 0 1 0 0,1 1-1 0 0,0-1 0 0 0,-1 0 1 0 0,1 1-1 0 0,0-1 0 0 0,0 0 0 0 0,0 0 1 0 0,0 0-1 0 0,0 0 0 0 0,0 0 1 0 0,0 0-1 0 0,1 0 0 0 0,-1 0 1 0 0,0 0-1 0 0,1 0 0 0 0,-1-1 1 0 0,0 1-1 0 0,1-1 0 0 0,-1 1 1 0 0,1-1-1 0 0,-1 1 0 0 0,0-1 1 0 0,1 0-1 0 0,-1 1 0 0 0,1-1 1 0 0,0 0-1 0 0,-1 0 0 0 0,1 0 1 0 0,2-1-1 0 0,10 1-53 0 0,0-1 0 0 0,0-1-1 0 0,15-3 1 0 0,-13 2 81 0 0,28-6-1470 0 0,81-28-1 0 0,-105 30-215 0 0,5 0-5215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3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64 17972 0 0,'-2'0'66'0'0,"1"0"1"0"0,0 0-1 0 0,-1 0 1 0 0,1-1-1 0 0,-1 1 1 0 0,1-1-1 0 0,0 1 1 0 0,0-1-1 0 0,-1 1 0 0 0,1-1 1 0 0,0 0-1 0 0,0 0 1 0 0,-1 1-1 0 0,1-1 1 0 0,0 0-1 0 0,0 0 1 0 0,0 0-1 0 0,0 0 1 0 0,0-1-1 0 0,1 1 1 0 0,-1 0-1 0 0,0 0 0 0 0,0 0 1 0 0,1-1-1 0 0,-1-1 1 0 0,-11-14-860 0 0,12 16 768 0 0,0 1 0 0 0,0 0 0 0 0,0 0 0 0 0,0 0 1 0 0,0 0-1 0 0,0 0 0 0 0,0 0 0 0 0,0 0 0 0 0,0 0 1 0 0,-1-1-1 0 0,1 1 0 0 0,0 0 0 0 0,0 0 0 0 0,0 0 1 0 0,0 0-1 0 0,0 0 0 0 0,0 0 0 0 0,-1 0 0 0 0,1 0 1 0 0,0 0-1 0 0,0 0 0 0 0,0 0 0 0 0,0 0 0 0 0,0 0 1 0 0,-1 0-1 0 0,1 0 0 0 0,0 0 0 0 0,0 0 0 0 0,0 0 0 0 0,0 0 1 0 0,0 0-1 0 0,-1 0 0 0 0,1 0 0 0 0,0 0 0 0 0,0 0 1 0 0,0 0-1 0 0,0 0 0 0 0,0 0 0 0 0,0 1 0 0 0,0-1 1 0 0,-1 0-1 0 0,1 0 0 0 0,0 0 0 0 0,0 0 0 0 0,0 0 1 0 0,0 0-1 0 0,0 1 0 0 0,-5 9-186 0 0,0 16 845 0 0,5-24-596 0 0,-2 12 278 0 0,-3 17 699 0 0,-2 62 0 0 0,7-85-930 0 0,0 0 0 0 0,1-1 0 0 0,-1 1 0 0 0,1-1 0 0 0,1 1 0 0 0,0-1 0 0 0,0 1 0 0 0,0-1 0 0 0,1 0 0 0 0,0 0 0 0 0,0 0 0 0 0,1 0 0 0 0,8 11 0 0 0,-9-15-76 0 0,-1 0-1 0 0,1 0 1 0 0,0 0 0 0 0,0-1 0 0 0,0 1 0 0 0,0-1 0 0 0,1 0 0 0 0,-1 0 0 0 0,1 0 0 0 0,-1-1 0 0 0,1 1 0 0 0,0-1 0 0 0,-1 0 0 0 0,1 0-1 0 0,0 0 1 0 0,0 0 0 0 0,0-1 0 0 0,5 1 0 0 0,-3-1 16 0 0,0-1 0 0 0,1 0-1 0 0,-1 0 1 0 0,0-1 0 0 0,0 1-1 0 0,0-1 1 0 0,0-1 0 0 0,-1 1-1 0 0,1-1 1 0 0,9-6 0 0 0,-5 2 5 0 0,0 0 0 0 0,0-1 0 0 0,-1 0 1 0 0,0-1-1 0 0,0 0 0 0 0,-1 0 1 0 0,0-1-1 0 0,-1 0 0 0 0,0 0 0 0 0,-1-1 1 0 0,6-13-1 0 0,-10 19-51 0 0,0 0 1 0 0,-1 0-1 0 0,1 0 1 0 0,-1 0-1 0 0,-1 0 1 0 0,1 0 0 0 0,-1 0-1 0 0,0-1 1 0 0,0 1-1 0 0,0 0 1 0 0,-1 0-1 0 0,1 0 1 0 0,-2-1-1 0 0,1 1 1 0 0,0 0-1 0 0,-1 0 1 0 0,-3-7-1 0 0,1 5-65 0 0,0 0 0 0 0,-1 1 0 0 0,1 0 0 0 0,-1 0 0 0 0,0 0 0 0 0,0 0 0 0 0,-1 1 0 0 0,0 0 0 0 0,0 0 0 0 0,0 1 0 0 0,-9-6 0 0 0,6 6-73 0 0,1 0 0 0 0,0 0 1 0 0,-1 0-1 0 0,0 1 0 0 0,0 1 0 0 0,0-1 0 0 0,0 2 1 0 0,0-1-1 0 0,-14 0 0 0 0,17 2 24 0 0,0 0-1 0 0,0 0 0 0 0,0 1 1 0 0,0 0-1 0 0,0 0 1 0 0,0 1-1 0 0,0-1 0 0 0,0 1 1 0 0,1 0-1 0 0,-1 1 1 0 0,1 0-1 0 0,-1-1 1 0 0,1 2-1 0 0,-8 5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4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41 20276 0 0,'0'0'50'0'0,"0"0"-1"0"0,-1 0 0 0 0,1 0 0 0 0,0 0 0 0 0,0 0 1 0 0,0 0-1 0 0,0 0 0 0 0,-1 0 0 0 0,1 0 1 0 0,0 0-1 0 0,0 0 0 0 0,0 0 0 0 0,-1 0 0 0 0,1 0 1 0 0,0 0-1 0 0,0 0 0 0 0,0 0 0 0 0,0 0 1 0 0,-1 0-1 0 0,1 0 0 0 0,0 0 0 0 0,0-1 0 0 0,0 1 1 0 0,0 0-1 0 0,0 0 0 0 0,-1 0 0 0 0,1 0 1 0 0,0 0-1 0 0,0 0 0 0 0,0-1 0 0 0,0 1 0 0 0,0 0 1 0 0,0 0-1 0 0,0 0 0 0 0,0 0 0 0 0,0-1 1 0 0,0 1-1 0 0,-1 0 0 0 0,1 0 0 0 0,0 0 0 0 0,0-1 1 0 0,6-6 278 0 0,-6 6-372 0 0,1 1 0 0 0,0-1 0 0 0,0 1-1 0 0,-1-1 1 0 0,1 1 0 0 0,0 0 0 0 0,0-1-1 0 0,0 1 1 0 0,-1 0 0 0 0,1-1 0 0 0,0 1-1 0 0,0 0 1 0 0,0 0 0 0 0,0 0 0 0 0,0 0 0 0 0,0 0-1 0 0,0 0 1 0 0,-1 0 0 0 0,1 0 0 0 0,0 0-1 0 0,0 0 1 0 0,0 1 0 0 0,0-1 0 0 0,0 0 0 0 0,-1 0-1 0 0,1 1 1 0 0,1 0 0 0 0,1 2-151 0 0,0-1-1 0 0,0 2 1 0 0,-1-1 0 0 0,1 0 0 0 0,-1 0 0 0 0,0 1-1 0 0,0-1 1 0 0,0 1 0 0 0,0 0 0 0 0,-1 0-1 0 0,3 7 1 0 0,9 51-777 0 0,-8-35 1245 0 0,-2-6 36 0 0,-2-15-156 0 0,0 1 1 0 0,0-1-1 0 0,1 1 1 0 0,-1-1-1 0 0,2 1 0 0 0,-1-1 1 0 0,4 7-1 0 0,-4-14-92 0 0,-1-1-1 0 0,1 0 0 0 0,-1 0 1 0 0,1 0-1 0 0,-1 0 1 0 0,1 0-1 0 0,-1 0 0 0 0,0 0 1 0 0,0 0-1 0 0,1-5 0 0 0,10-25-334 0 0,-6 10-218 0 0,2 0 1 0 0,1 1-1 0 0,0 0 0 0 0,2 0 0 0 0,0 1 0 0 0,19-25 1 0 0,-29 44 531 0 0,0 0 1 0 0,0 0 0 0 0,-1 0 0 0 0,1 0 0 0 0,0 0 0 0 0,0 0-1 0 0,1 0 1 0 0,-1 0 0 0 0,0 1 0 0 0,0-1 0 0 0,0 0-1 0 0,0 1 1 0 0,1-1 0 0 0,-1 1 0 0 0,0-1 0 0 0,0 1 0 0 0,1 0-1 0 0,-1 0 1 0 0,0-1 0 0 0,1 1 0 0 0,-1 0 0 0 0,0 0-1 0 0,1 0 1 0 0,-1 0 0 0 0,0 1 0 0 0,1-1 0 0 0,-1 0 0 0 0,0 1-1 0 0,1-1 1 0 0,-1 0 0 0 0,0 1 0 0 0,0 0 0 0 0,1-1-1 0 0,-1 1 1 0 0,0 0 0 0 0,0-1 0 0 0,0 1 0 0 0,0 0 0 0 0,0 0-1 0 0,0 0 1 0 0,0 0 0 0 0,0 0 0 0 0,1 2 0 0 0,5 6 510 0 0,1 1 1 0 0,-1 1 0 0 0,-1-1 0 0 0,6 13 0 0 0,0-1-45 0 0,-11-20-525 0 0,0 1-1 0 0,0-1 1 0 0,1 0-1 0 0,-1 0 1 0 0,1 0 0 0 0,-1-1-1 0 0,1 1 1 0 0,0 0-1 0 0,0-1 1 0 0,0 1 0 0 0,0-1-1 0 0,0 1 1 0 0,0-1-1 0 0,0 0 1 0 0,0 0 0 0 0,0 0-1 0 0,1 0 1 0 0,-1 0-1 0 0,0 0 1 0 0,1-1-1 0 0,-1 1 1 0 0,1-1 0 0 0,-1 0-1 0 0,0 0 1 0 0,1 1-1 0 0,-1-2 1 0 0,1 1 0 0 0,-1 0-1 0 0,1 0 1 0 0,2-1-1 0 0,0-2-67 0 0,0 1 0 0 0,0-1 0 0 0,-1 0 0 0 0,1 0 0 0 0,-1 0 1 0 0,1 0-1 0 0,-1-1 0 0 0,0 0 0 0 0,0 0 0 0 0,0 0 0 0 0,-1 0 0 0 0,4-7 0 0 0,-3 6-2 0 0,1-3 210 0 0,1 1 1 0 0,0-1 0 0 0,0 1-1 0 0,0 0 1 0 0,12-9 0 0 0,-17 15-73 0 0,0 0-1 0 0,1 0 1 0 0,-1 0 0 0 0,1 0 0 0 0,-1 1 0 0 0,1-1 0 0 0,-1 0 0 0 0,1 1 0 0 0,-1-1-1 0 0,1 1 1 0 0,0 0 0 0 0,-1-1 0 0 0,1 1 0 0 0,-1 0 0 0 0,1 0 0 0 0,0 0 0 0 0,-1 0-1 0 0,1 0 1 0 0,0 1 0 0 0,-1-1 0 0 0,1 0 0 0 0,-1 1 0 0 0,1-1 0 0 0,-1 1 0 0 0,1 0 0 0 0,-1-1-1 0 0,1 1 1 0 0,-1 0 0 0 0,1 0 0 0 0,-1 0 0 0 0,0 0 0 0 0,0 0 0 0 0,1 0 0 0 0,-1 0-1 0 0,0 0 1 0 0,0 1 0 0 0,0-1 0 0 0,0 0 0 0 0,1 3 0 0 0,16 23 556 0 0,-3-2-1481 0 0,-3-10-4835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4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16131 0 0,'5'-3'1433'0'0,"0"-1"-1145"0"0,1 0-288 0 0,-1 1 0 0 0,2 1 360 0 0,1-3 24 0 0,6-3 0 0 0,9-4 0 0 0,7-1-256 0 0,2-1-56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05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86 17052 0 0,'-3'4'1512'0'0,"2"-3"-1208"0"0,0 1-240 0 0,3-2 760 0 0,2-2 152 0 0,2 0 33 0 0,6-2 7 0 0,5-2-840 0 0,8-3-176 0 0,10-5 0 0 0,1 0 0 0 0,1 1-1096 0 0,-3 3-185 0 0,1 5-31 0 0,-6-1 0 0 0,-3-2 1080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1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4 191 10594 0 0,'-1'-1'85'0'0,"1"0"-1"0"0,-1 0 1 0 0,1 0-1 0 0,-1 0 1 0 0,1 0-1 0 0,0-1 1 0 0,0 1-1 0 0,-1 0 1 0 0,1 0-1 0 0,0 0 1 0 0,0 0-1 0 0,0-1 1 0 0,0 1-1 0 0,1 0 1 0 0,-1 0-1 0 0,0 0 1 0 0,0 0-1 0 0,1 0 1 0 0,-1 0 0 0 0,1-1-1 0 0,-1 1 1 0 0,1 0-1 0 0,-1 0 1 0 0,1 0-1 0 0,-1 0 1 0 0,1 0-1 0 0,0 1 1 0 0,1-3-1 0 0,30-29 405 0 0,-21 22-1146 0 0,3-3 320 0 0,1 0-1 0 0,0 1 1 0 0,0 0-1 0 0,1 2 0 0 0,1-1 1 0 0,20-8-1 0 0,-26 15 863 0 0,0 0 0 0 0,0 0 0 0 0,1 1 0 0 0,-1 0 0 0 0,1 1-1 0 0,22-1 1 0 0,-1 1 931 0 0,64 2 1399 0 0,-87 0-2702 0 0,0 1 0 0 0,0 1 0 0 0,0 0 1 0 0,0 0-1 0 0,-1 0 0 0 0,1 2 0 0 0,11 4 0 0 0,-19-7-185 0 0,1 1-1 0 0,-1-1 0 0 0,0 0 1 0 0,0 1-1 0 0,0-1 0 0 0,-1 1 1 0 0,1-1-1 0 0,0 1 1 0 0,-1 0-1 0 0,1 0 0 0 0,-1 0 1 0 0,1 0-1 0 0,-1 0 1 0 0,0 0-1 0 0,0 0 0 0 0,0 1 1 0 0,0-1-1 0 0,1 4 0 0 0,-2-1-98 0 0,1-1 0 0 0,-1 1 1 0 0,0-1-1 0 0,0 1 0 0 0,0-1 0 0 0,0 1 0 0 0,-1-1 0 0 0,0 0 0 0 0,-2 7 0 0 0,-3 6-372 0 0,-1 0 0 0 0,0-1 0 0 0,-19 29 0 0 0,26-45 501 0 0,-35 51-741 0 0,23-34 1002 0 0,0 0-1 0 0,1 1 0 0 0,-10 22 0 0 0,21-40-256 0 0,0 1 1 0 0,-1 0-1 0 0,1-1 0 0 0,-1 1 0 0 0,1-1 0 0 0,0 1 0 0 0,0 0 0 0 0,-1-1 0 0 0,1 1 0 0 0,0 0 0 0 0,0-1 0 0 0,0 1 0 0 0,0 0 0 0 0,0-1 0 0 0,0 1 0 0 0,0 0 0 0 0,0-1 0 0 0,0 1 0 0 0,0 0 0 0 0,0-1 0 0 0,0 1 0 0 0,0 0 0 0 0,1-1 0 0 0,-1 1 1 0 0,0 0-1 0 0,0-1 0 0 0,1 1 0 0 0,-1-1 0 0 0,0 1 0 0 0,1 0 0 0 0,-1-1 0 0 0,1 1 0 0 0,-1-1 0 0 0,1 1 0 0 0,-1-1 0 0 0,1 1 0 0 0,-1-1 0 0 0,1 0 0 0 0,-1 1 0 0 0,1-1 0 0 0,0 0 0 0 0,-1 1 0 0 0,1-1 0 0 0,0 0 0 0 0,-1 0 0 0 0,1 0 0 0 0,0 1 1 0 0,-1-1-1 0 0,1 0 0 0 0,0 0 0 0 0,-1 0 0 0 0,1 0 0 0 0,0 0 0 0 0,-1 0 0 0 0,1 0 0 0 0,1-1 0 0 0,7 0-625 0 0,1 0 0 0 0,-1-1 0 0 0,14-4 0 0 0,-9 2 314 0 0,-4 3 531 0 0,-1-1-1 0 0,1 2 1 0 0,-1-1 0 0 0,1 1 0 0 0,-1 0 0 0 0,1 1 0 0 0,-1 0-1 0 0,1 1 1 0 0,-1 0 0 0 0,0 0 0 0 0,1 1 0 0 0,14 7-1 0 0,-21-8-68 0 0,1 0-1 0 0,0 0 0 0 0,-1 0 0 0 0,1 0 0 0 0,-1 1 0 0 0,0 0 0 0 0,0-1 1 0 0,0 1-1 0 0,0 1 0 0 0,0-1 0 0 0,-1 0 0 0 0,1 1 0 0 0,-1-1 0 0 0,0 1 1 0 0,0-1-1 0 0,0 1 0 0 0,-1 0 0 0 0,1 0 0 0 0,-1 0 0 0 0,0 0 1 0 0,0 0-1 0 0,0 0 0 0 0,-1 1 0 0 0,0-1 0 0 0,1 0 0 0 0,-1 0 0 0 0,-1 0 1 0 0,1 0-1 0 0,-1 1 0 0 0,1-1 0 0 0,-3 5 0 0 0,0 2-11 0 0,0 0-1 0 0,-1-1 1 0 0,0 0-1 0 0,-1 0 1 0 0,0 0 0 0 0,-1 0-1 0 0,-12 15 1 0 0,-3 0-2207 0 0,-31 29 1 0 0,29-32-2032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11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31 2761 0 0,'-1'-4'27'0'0,"0"1"534"0"0,1 1 0 0 0,-1-1 1 0 0,0 1-1 0 0,1 0 0 0 0,-1-1 1 0 0,0 1-1 0 0,-1 0 0 0 0,1 0 1 0 0,-3-4-1 0 0,-5 6 2150 0 0,-6 14-3071 0 0,7-1 1203 0 0,0 0 0 0 0,0 1 1 0 0,2 0-1 0 0,-1 0 1 0 0,2 0-1 0 0,0 1 1 0 0,-5 21-1 0 0,-13 109 1273 0 0,22-133-2088 0 0,-2 9-21 0 0,1 0 0 0 0,2 0 0 0 0,0 0 0 0 0,1 0 0 0 0,6 30 0 0 0,-6-45 1 0 0,0 0-1 0 0,1-1 1 0 0,0 1-1 0 0,0 0 1 0 0,1-1-1 0 0,0 0 1 0 0,0 1-1 0 0,0-1 1 0 0,0 0-1 0 0,6 6 1 0 0,-6-8-1 0 0,0 0-1 0 0,0-1 1 0 0,0 0 0 0 0,1 0 0 0 0,-1 0-1 0 0,0 0 1 0 0,1 0 0 0 0,-1 0 0 0 0,1-1-1 0 0,0 0 1 0 0,0 0 0 0 0,-1 0 0 0 0,1 0 0 0 0,0-1-1 0 0,0 1 1 0 0,0-1 0 0 0,7 0 0 0 0,-6-1-132 0 0,0 0 1 0 0,1 0 0 0 0,-1-1 0 0 0,0 1 0 0 0,0-1 0 0 0,0 0 0 0 0,0-1 0 0 0,0 1 0 0 0,-1-1-1 0 0,1 0 1 0 0,-1 0 0 0 0,0 0 0 0 0,1-1 0 0 0,-2 1 0 0 0,1-1 0 0 0,0 0 0 0 0,-1-1-1 0 0,6-8 1 0 0,-4 6 16 0 0,0 0 0 0 0,-1-1 0 0 0,0 0 0 0 0,-1 0 0 0 0,1 0 0 0 0,-1 0 0 0 0,-1 0 0 0 0,0-1 0 0 0,0 1 0 0 0,-1-1 0 0 0,1-9 0 0 0,-2 17 106 0 0,0 1-1 0 0,0-1 1 0 0,0 1-1 0 0,0-1 1 0 0,0 0-1 0 0,0 1 0 0 0,0-1 1 0 0,0 1-1 0 0,0-1 1 0 0,0 1-1 0 0,0-1 1 0 0,0 1-1 0 0,0-1 0 0 0,0 1 1 0 0,-1-1-1 0 0,1 1 1 0 0,0-1-1 0 0,-1 1 0 0 0,1-1 1 0 0,0 1-1 0 0,-1-1 1 0 0,1 1-1 0 0,0-1 1 0 0,-1 1-1 0 0,1 0 0 0 0,-1-1 1 0 0,1 1-1 0 0,0 0 1 0 0,-1-1-1 0 0,1 1 1 0 0,-1 0-1 0 0,0-1 0 0 0,-1 1 16 0 0,1 0-1 0 0,-1 0 1 0 0,1 1 0 0 0,-1-1-1 0 0,1 0 1 0 0,0 1-1 0 0,-1-1 1 0 0,1 1-1 0 0,0-1 1 0 0,-1 1-1 0 0,1 0 1 0 0,-2 1-1 0 0,-39 33 1152 0 0,38-31-796 0 0,-41 40 743 0 0,19-11-6548 0 0,16-17-360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11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20276 0 0,'-1'0'30'0'0,"0"0"0"0"0,0 0 0 0 0,-1-1 1 0 0,1 1-1 0 0,0 0 0 0 0,0 0 0 0 0,0 0 0 0 0,-1 0 0 0 0,1 0 0 0 0,0 1 0 0 0,0-1 0 0 0,0 0 0 0 0,0 0 0 0 0,-1 1 0 0 0,1-1 0 0 0,0 1 0 0 0,0-1 0 0 0,-1 2 0 0 0,-12 21-4700 0 0,-7 37 1115 0 0,17-43 3925 0 0,0 1 0 0 0,1-1 0 0 0,0 1 0 0 0,1 18-1 0 0,2-27 7 0 0,0-1 0 0 0,1 0 0 0 0,0 0-1 0 0,0 1 1 0 0,1-1 0 0 0,0 0-1 0 0,0 0 1 0 0,5 9 0 0 0,-5-12-346 0 0,1-1 0 0 0,0 1 1 0 0,-1-1-1 0 0,2 0 0 0 0,-1 0 1 0 0,0 0-1 0 0,1 0 1 0 0,0-1-1 0 0,-1 1 0 0 0,1-1 1 0 0,1 0-1 0 0,-1 0 0 0 0,0 0 1 0 0,7 2-1 0 0,-6-3 35 0 0,-1-1 0 0 0,0 0 0 0 0,1 0 0 0 0,-1-1 0 0 0,0 1 0 0 0,1-1 0 0 0,-1 0 0 0 0,1 0 0 0 0,-1 0 0 0 0,1-1 0 0 0,-1 1 0 0 0,1-1 0 0 0,-1 0 0 0 0,0 0 0 0 0,1-1 0 0 0,-1 0 0 0 0,0 1 0 0 0,0-1 0 0 0,0 0 0 0 0,0-1 0 0 0,-1 1 0 0 0,7-6 0 0 0,2-2 258 0 0,-1 1 0 0 0,0-2 0 0 0,-1 1 0 0 0,0-1 0 0 0,13-20 0 0 0,-19 24-232 0 0,0 1 0 0 0,-1-1 0 0 0,0 1 0 0 0,0-1 0 0 0,0 0 0 0 0,-1 0 0 0 0,0 0 0 0 0,0-1 0 0 0,0 1 1 0 0,-1 0-1 0 0,-1-1 0 0 0,1 1 0 0 0,-2-15 0 0 0,1 17-75 0 0,-1 0 1 0 0,0 0 0 0 0,-1 0-1 0 0,1 0 1 0 0,-1 0-1 0 0,0 0 1 0 0,0 1-1 0 0,0-1 1 0 0,-1 1-1 0 0,0-1 1 0 0,0 1-1 0 0,0 0 1 0 0,0 0-1 0 0,0 1 1 0 0,-1-1-1 0 0,0 1 1 0 0,0-1 0 0 0,0 1-1 0 0,0 0 1 0 0,0 1-1 0 0,-6-4 1 0 0,-13-4-200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2:13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7 264 12899 0 0,'-1'0'192'0'0,"1"1"0"0"0,-1-1 1 0 0,0 1-1 0 0,1 0 0 0 0,-1-1 1 0 0,1 1-1 0 0,0 0 0 0 0,-1 0 0 0 0,1-1 1 0 0,-1 1-1 0 0,1 0 0 0 0,0 0 1 0 0,0-1-1 0 0,0 1 0 0 0,-1 0 1 0 0,1 0-1 0 0,0 0 0 0 0,0-1 0 0 0,0 1 1 0 0,0 0-1 0 0,0 0 0 0 0,0 0 1 0 0,0 0-1 0 0,1-1 0 0 0,-1 2 1 0 0,1 0-128 0 0,0 0 1 0 0,0 0 0 0 0,0 0 0 0 0,0-1 0 0 0,1 1 0 0 0,-1 0 0 0 0,0-1 0 0 0,1 1 0 0 0,-1-1 0 0 0,3 2-1 0 0,1 1-9 0 0,1 0 0 0 0,-1-1 0 0 0,1 1-1 0 0,0-1 1 0 0,0 0 0 0 0,7 1-1 0 0,144 29 1260 0 0,-152-32-1340 0 0,0 0-1 0 0,-1 0 0 0 0,1-1 1 0 0,0 0-1 0 0,0 0 0 0 0,0 0 1 0 0,-1 0-1 0 0,1-1 0 0 0,0 0 1 0 0,0 0-1 0 0,7-3 0 0 0,-12 1-76 0 0,0 0 1 0 0,0 0-1 0 0,0 0 0 0 0,0 0 0 0 0,0 0 0 0 0,0 0 1 0 0,-1 0-1 0 0,0 0 0 0 0,1 1 0 0 0,-3-6 0 0 0,1-1 310 0 0,-6-23 391 0 0,-1 0-1 0 0,-2 1 1 0 0,-20-43 0 0 0,28 67-577 0 0,1 3 5 0 0,0 0 0 0 0,1 1 0 0 0,-1-1 1 0 0,1 0-1 0 0,0 0 0 0 0,0 0 0 0 0,1-1 0 0 0,-1 1 1 0 0,1 0-1 0 0,0 0 0 0 0,0 0 0 0 0,1 0 1 0 0,-1 0-1 0 0,1 0 0 0 0,-1-1 0 0 0,1 1 1 0 0,1 0-1 0 0,-1 1 0 0 0,1-1 0 0 0,-1 0 0 0 0,5-7 1 0 0,-3 8-25 0 0,0-1 0 0 0,0 1 1 0 0,0 0-1 0 0,1 0 0 0 0,-1 0 0 0 0,1 1 1 0 0,-1-1-1 0 0,1 1 0 0 0,0 0 1 0 0,0 0-1 0 0,0 0 0 0 0,0 0 0 0 0,1 1 1 0 0,-1-1-1 0 0,0 1 0 0 0,1 0 1 0 0,-1 1-1 0 0,1-1 0 0 0,-1 1 0 0 0,7 0 1 0 0,-5 1-17 0 0,-1-1-1 0 0,1 1 1 0 0,0 1 0 0 0,0-1 0 0 0,0 1-1 0 0,-1 0 1 0 0,1 0 0 0 0,-1 1 0 0 0,0 0 0 0 0,0 0-1 0 0,0 0 1 0 0,0 0 0 0 0,0 1 0 0 0,-1 0-1 0 0,1 0 1 0 0,-1 0 0 0 0,4 5 0 0 0,6 8 59 0 0,-1 0-1 0 0,-1 0 1 0 0,14 28 0 0 0,-21-35-10 0 0,-1 1 0 0 0,0-1 0 0 0,-1 1 0 0 0,0 0 0 0 0,2 14 1 0 0,-4-14 10 0 0,2-1 1 0 0,-1 1 0 0 0,1-1-1 0 0,1 1 1 0 0,6 14 0 0 0,-9-24-23 0 0,0 1 1 0 0,1-1 0 0 0,-1 1-1 0 0,0-1 1 0 0,0 1 0 0 0,1-1-1 0 0,-1 0 1 0 0,1 0 0 0 0,-1 0-1 0 0,1 0 1 0 0,0 0 0 0 0,-1 0-1 0 0,1 0 1 0 0,0 0 0 0 0,-1 0-1 0 0,1-1 1 0 0,0 1 0 0 0,0-1-1 0 0,0 0 1 0 0,0 1 0 0 0,0-1-1 0 0,-1 0 1 0 0,1 0 0 0 0,0 0-1 0 0,0 0 1 0 0,0-1 0 0 0,0 1-1 0 0,0 0 1 0 0,0-1 0 0 0,-1 1-1 0 0,1-1 1 0 0,0 0 0 0 0,0 1-1 0 0,-1-1 1 0 0,3-2 0 0 0,9-3 81 0 0,-1-1 1 0 0,0-1 0 0 0,19-16 0 0 0,-20 15-75 0 0,17-12 14 0 0,4-4-230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2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 5529 0 0,'-3'-1'189'0'0,"-1"1"0"0"0,1-1 0 0 0,0 1 0 0 0,-1-1 0 0 0,1 1 0 0 0,0 0 0 0 0,-1 0 0 0 0,1 1 0 0 0,0-1 0 0 0,0 1 0 0 0,-6 1 0 0 0,8-2-45 0 0,0 1 0 0 0,0-1-1 0 0,0 1 1 0 0,0 0 0 0 0,0-1 0 0 0,0 1-1 0 0,1 0 1 0 0,-1 0 0 0 0,0 0-1 0 0,0-1 1 0 0,1 1 0 0 0,-1 0 0 0 0,0 0-1 0 0,1 0 1 0 0,-1 0 0 0 0,1 0-1 0 0,-1 0 1 0 0,1 1 0 0 0,0-1 0 0 0,-1 0-1 0 0,1 0 1 0 0,0 0 0 0 0,0 0-1 0 0,0 0 1 0 0,0 1 0 0 0,0-1 0 0 0,0 0-1 0 0,0 0 1 0 0,0 0 0 0 0,0 0-1 0 0,1 0 1 0 0,-1 1 0 0 0,0-1 0 0 0,1 0-1 0 0,-1 0 1 0 0,2 2 0 0 0,40 98 3234 0 0,-26-65-2816 0 0,16 48 0 0 0,-21-48-310 0 0,47 145 240 0 0,-44-145-492 0 0,1-1-1 0 0,2-1 0 0 0,22 33 1 0 0,-21-37-213 0 0,-14-22-181 0 0,0 0-1 0 0,1 0 1 0 0,0 0-1 0 0,1 0 1 0 0,-1-1-1 0 0,1 0 0 0 0,11 10 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08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1456 152 9218 0 0,'0'-1'16'0'0,"0"0"-1"0"0,0 1 1 0 0,0-1 0 0 0,-1 1 0 0 0,1-1 0 0 0,0 1-1 0 0,0-1 1 0 0,0 1 0 0 0,0-1 0 0 0,0 1-1 0 0,0-1 1 0 0,0 0 0 0 0,0 1 0 0 0,0-1-1 0 0,1 1 1 0 0,-1-1 0 0 0,0 1 0 0 0,0-1-1 0 0,0 1 1 0 0,1-1 0 0 0,-1 1 0 0 0,0-1-1 0 0,1 0 1 0 0,2-11-4329 0 0,-3 11 4282 0 0,-1 1 1 0 0,1-1 0 0 0,-1 1-1 0 0,1-1 1 0 0,-1 1 0 0 0,1-1-1 0 0,-1 1 1 0 0,1 0 0 0 0,-1-1-1 0 0,1 1 1 0 0,-1 0 0 0 0,1 0-1 0 0,-1-1 1 0 0,0 1 0 0 0,1 0-1 0 0,-1 0 1 0 0,1 0 0 0 0,-1 0-1 0 0,0-1 1 0 0,1 1 0 0 0,-1 0-1 0 0,0 0 1 0 0,1 0 0 0 0,-1 1-1 0 0,0-1 1 0 0,0 0 0 0 0,-29 1 4174 0 0,-14 0 1389 0 0,13-11-5008 0 0,28 9-482 0 0,-145-63 2772 0 0,126 57-2611 0 0,1 1 0 0 0,-1 1 0 0 0,0 1 0 0 0,0 1 0 0 0,-28-1 0 0 0,-26 4-1 0 0,-115 14 0 0 0,149-8-168 0 0,0 2 0 0 0,0 2 0 0 0,1 1 0 0 0,-49 22 0 0 0,69-23-48 0 0,1 1 0 0 0,0 1-1 0 0,1 1 1 0 0,1 0 0 0 0,0 2-1 0 0,0 0 1 0 0,2 1 0 0 0,-22 25-1 0 0,-9 20-735 0 0,-46 77 0 0 0,67-97 362 0 0,1-2 309 0 0,2 0-1 0 0,2 2 1 0 0,-18 46 0 0 0,30-58 305 0 0,0 0 1 0 0,2 0-1 0 0,0 0 0 0 0,3 1 0 0 0,-3 52 1 0 0,7-48-62 0 0,1 0 1 0 0,2 0 0 0 0,1 0-1 0 0,1-1 1 0 0,2 1 0 0 0,2-1 0 0 0,1 0-1 0 0,1-1 1 0 0,2-1 0 0 0,1 1-1 0 0,1-2 1 0 0,2 0 0 0 0,1-1-1 0 0,33 40 1 0 0,-5-11 139 0 0,95 89 0 0 0,-121-128-240 0 0,2-2-1 0 0,0 0 1 0 0,1-2-1 0 0,0-1 1 0 0,2 0-1 0 0,-1-2 1 0 0,1-1-1 0 0,28 9 1 0 0,8-5-86 0 0,1-2 1 0 0,1-4-1 0 0,0-1 1 0 0,0-4 0 0 0,0-2-1 0 0,114-13 1 0 0,-156 8 45 0 0,-1-1 1 0 0,0 0 0 0 0,0-2-1 0 0,0 0 1 0 0,-1-2 0 0 0,0 0-1 0 0,0-1 1 0 0,-1-1 0 0 0,0 0-1 0 0,-1-2 1 0 0,0 0 0 0 0,20-19-1 0 0,14-18 143 0 0,-3-2 0 0 0,55-74-1 0 0,-30 34-100 0 0,-47 59-64 0 0,-1-1 1 0 0,-1-1 0 0 0,-1-1-1 0 0,-3-1 1 0 0,-1-1-1 0 0,-1-1 1 0 0,-2 0-1 0 0,-2-2 1 0 0,-2 1 0 0 0,-1-2-1 0 0,-2 1 1 0 0,-2-1-1 0 0,3-58 1 0 0,-8 54-20 0 0,-1 0 1 0 0,-7-52-1 0 0,4 82 11 0 0,-1 1 0 0 0,0-1 0 0 0,-1 1 0 0 0,-1-1 0 0 0,0 1 0 0 0,-1 1 0 0 0,0-1 0 0 0,-1 1 0 0 0,-1 0 0 0 0,-12-17 0 0 0,-5-1 8 0 0,-119-142 113 0 0,116 143-93 0 0,-1 1 0 0 0,-1 2-1 0 0,-50-35 1 0 0,59 49-38 0 0,-1 2 0 0 0,0 0 1 0 0,0 1-1 0 0,-1 1 0 0 0,-1 1 1 0 0,-26-5-1 0 0,17 6-20 0 0,0 2 0 0 0,-1 1 0 0 0,-64 0 0 0 0,26 11-398 0 0,37 1 48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16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39 323 2304 0 0,'-38'26'-352'0'0,"87"-53"6236"0"0,26-24-4667 0 0,18-11-1783 0 0,7-2 1093 0 0,-68 40 156 0 0,2 2 0 0 0,1 2 0 0 0,67-29 1 0 0,-81 42-531 0 0,0 1 0 0 0,0 1 0 0 0,0 1 0 0 0,0 1 0 0 0,1 0 0 0 0,0 2 0 0 0,-1 1 0 0 0,1 0 0 0 0,-1 2 1 0 0,1 0-1 0 0,-1 2 0 0 0,1 0 0 0 0,-1 1 0 0 0,23 9 0 0 0,-21-6-69 0 0,-1 0-1 0 0,34 18 1 0 0,-47-21 38 0 0,0 1 1 0 0,-1 0-1 0 0,0 1 0 0 0,0 0 1 0 0,0 0-1 0 0,-1 0 1 0 0,0 1-1 0 0,8 12 0 0 0,105 179 6 0 0,-100-158 71 0 0,-3 1 0 0 0,-1 0 0 0 0,14 63 0 0 0,18 138 126 0 0,-42-207-221 0 0,26 283 90 0 0,-23-202-164 0 0,35 199-38 0 0,-39-281 292 0 0,-2 0 1 0 0,-2 1 0 0 0,-1 0 0 0 0,-6 42 0 0 0,5-75-253 0 0,0 1-1 0 0,0-1 1 0 0,0 0-1 0 0,0 0 1 0 0,-1-1 0 0 0,1 1-1 0 0,-1 0 1 0 0,0 0 0 0 0,0-1-1 0 0,0 1 1 0 0,0-1-1 0 0,0 1 1 0 0,0-1 0 0 0,-1 0-1 0 0,1 0 1 0 0,-1 0 0 0 0,0 0-1 0 0,0-1 1 0 0,1 1-1 0 0,-6 2 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16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57 179 1376 0 0,'-8'-5'811'0'0,"0"0"-1"0"0,1 0 1 0 0,0-1-1 0 0,0 1 1 0 0,-12-22 4956 0 0,33 39-5684 0 0,-1 0 1 0 0,1 1-1 0 0,-2 0 0 0 0,0 1 1 0 0,-1 0-1 0 0,0 1 1 0 0,-1 0-1 0 0,9 18 0 0 0,-6-11 10 0 0,1 0-1 0 0,1-1 0 0 0,23 25 0 0 0,-31-38-53 0 0,3 1 369 0 0,-1 1 1 0 0,1-1-1 0 0,12 7 0 0 0,-18-14-292 0 0,-1 1-1 0 0,1-1 0 0 0,0 0 1 0 0,0-1-1 0 0,0 1 0 0 0,0-1 1 0 0,1 0-1 0 0,-1 0 0 0 0,0 0 1 0 0,0 0-1 0 0,1-1 0 0 0,-1 0 1 0 0,6 0-1 0 0,-4-1 190 0 0,-1 0 0 0 0,1 0-1 0 0,-1-1 1 0 0,0 0 0 0 0,1 0-1 0 0,-1 0 1 0 0,0 0 0 0 0,0-1 0 0 0,-1 0-1 0 0,1 0 1 0 0,0 0 0 0 0,6-7 0 0 0,5-6 133 0 0,27-32 0 0 0,-24 25-282 0 0,49-58-2 0 0,60-66 151 0 0,-105 125-2651 0 0,1 1 0 0 0,27-19 1 0 0,-32 27-3695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18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1286 469 8754 0 0,'16'-31'1126'0'0,"-9"21"-1098"0"0,-2-1 0 0 0,1 0 0 0 0,-1 0 0 0 0,6-22 0 0 0,-11 29-101 0 0,1-1 0 0 0,0 1 1 0 0,-1-1-1 0 0,0 0 1 0 0,0 1-1 0 0,-1-1 1 0 0,1 1-1 0 0,-1-1 0 0 0,0 1 1 0 0,0-1-1 0 0,0 1 1 0 0,-1-1-1 0 0,0 1 1 0 0,0 0-1 0 0,0 0 0 0 0,-5-7 1 0 0,-7-11 652 0 0,-2 2 0 0 0,0 0 0 0 0,-2 1 0 0 0,0 1 0 0 0,-1 1 0 0 0,0 0 0 0 0,-2 2 0 0 0,0 0 0 0 0,-44-23 0 0 0,37 24-538 0 0,-1 2 0 0 0,-1 1 0 0 0,0 1 0 0 0,0 1 0 0 0,-1 2 0 0 0,0 1 0 0 0,-54-3 0 0 0,70 9-102 0 0,0 0 0 0 0,1 1 0 0 0,-1 0 0 0 0,1 2 1 0 0,-1-1-1 0 0,1 2 0 0 0,0 0 0 0 0,0 1 0 0 0,0 0 0 0 0,-13 8 0 0 0,7-3-11 0 0,2 2-1 0 0,-1 0 1 0 0,2 2-1 0 0,0 0 1 0 0,0 0 0 0 0,-14 18-1 0 0,-8 15-80 0 0,2 3 0 0 0,2 0 0 0 0,-51 100 0 0 0,-100 257-1208 0 0,169-368 1448 0 0,-1 9 152 0 0,2 0 1 0 0,2 0-1 0 0,2 2 1 0 0,2 0 0 0 0,3 0-1 0 0,-3 97 1 0 0,11-80-24 0 0,3-1 0 0 0,3 0 0 0 0,3 0-1 0 0,32 115 1 0 0,-32-152 249 0 0,2 0 0 0 0,1-1 0 0 0,1-1 0 0 0,28 41 0 0 0,-17-29 669 0 0,-23-36-1155 0 0,-1 0 0 0 0,1 1 0 0 0,-1-1-1 0 0,0 1 1 0 0,0-1 0 0 0,0 1 0 0 0,0 0 0 0 0,0 0 0 0 0,-1-1 0 0 0,0 1 0 0 0,0 0 0 0 0,0 0-1 0 0,0-1 1 0 0,0 1 0 0 0,-1 0 0 0 0,-1 4 0 0 0,-1 23-5702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18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33 127 13827 0 0,'-2'-2'38'0'0,"-21"-26"-677"0"0,22 28 615 0 0,0-1 0 0 0,1 0 1 0 0,-1 0-1 0 0,0 0 0 0 0,1 1 0 0 0,-1-1 1 0 0,1 0-1 0 0,0 0 0 0 0,-1 0 0 0 0,1 0 1 0 0,0 0-1 0 0,-1 0 0 0 0,1 1 0 0 0,0-1 1 0 0,0 0-1 0 0,0 0 0 0 0,0 0 1 0 0,0 0-1 0 0,0 0 0 0 0,0 0 0 0 0,0 0 1 0 0,0 0-1 0 0,0 0 0 0 0,1 0 0 0 0,-1 0 1 0 0,0 0-1 0 0,1 0 0 0 0,-1 0 0 0 0,1 1 1 0 0,-1-1-1 0 0,1 0 0 0 0,-1 0 0 0 0,2-1 1 0 0,-2 2 17 0 0,1 0 0 0 0,0-1-1 0 0,0 1 1 0 0,0 0 0 0 0,0 0 0 0 0,0-1 0 0 0,0 1 0 0 0,0 0 0 0 0,0 0 0 0 0,0 0 0 0 0,0 0 0 0 0,0 0 0 0 0,0 1 0 0 0,0-1 0 0 0,0 0 0 0 0,0 0 0 0 0,0 1 0 0 0,0-1 0 0 0,0 0 0 0 0,0 1-1 0 0,0-1 1 0 0,0 1 0 0 0,-1-1 0 0 0,3 2 0 0 0,22 17-196 0 0,-21-15 188 0 0,29 27 419 0 0,-1 1 0 0 0,-2 2 0 0 0,27 38 1 0 0,17 19 731 0 0,-70-87-1081 0 0,52 54 294 0 0,-52-55-275 0 0,0 1 0 0 0,1 0 0 0 0,-1-1 0 0 0,1 0 0 0 0,0 0 0 0 0,0-1 0 0 0,0 1 0 0 0,0-1 0 0 0,0 0 0 0 0,1 0 0 0 0,9 1 0 0 0,-13-3 43 0 0,-1 0-1 0 0,1 0 0 0 0,-1-1 0 0 0,1 1 0 0 0,-1 0 1 0 0,1-1-1 0 0,-1 1 0 0 0,1-1 0 0 0,-1 0 0 0 0,1 0 1 0 0,-1 1-1 0 0,0-1 0 0 0,1 0 0 0 0,-1 0 0 0 0,0 0 1 0 0,0 0-1 0 0,0-1 0 0 0,0 1 0 0 0,0 0 1 0 0,1-2-1 0 0,20-33 1564 0 0,-14 21-1143 0 0,99-150 1893 0 0,-45 72-3133 0 0,-3-2-5337 0 0,-41 67-1037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5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1376 0 0,'-4'14'128'0'0,"0"-2"-128"0"0,2 0 0 0 0,2-3 0 0 0,0-4-80 0 0,1-1-40 0 0,0 1-8 0 0,1 4 0 0 0,0 5 128 0 0,1 0 0 0 0,-1 0 72 0 0,-1-3-72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5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15 5985 0 0,'-19'-2'99'0'0,"12"1"1067"0"0,0 0 0 0 0,0-1-1 0 0,0 0 1 0 0,-12-4 0 0 0,85 13-260 0 0,695 159 2849 0 0,-489-109-1927 0 0,7 2-2286 0 0,-267-55-618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6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1819 8290 0 0,'-2'9'137'0'0,"0"0"1"0"0,1 0 0 0 0,0 0-1 0 0,1 0 1 0 0,0 1 0 0 0,1-1-1 0 0,0 0 1 0 0,0 0 0 0 0,1 0-1 0 0,0 0 1 0 0,0 0 0 0 0,5 10-1 0 0,-7-18-139 0 0,0 0 0 0 0,1-1 0 0 0,-1 1 0 0 0,0 0 0 0 0,0 0 0 0 0,1-1 0 0 0,-1 1 0 0 0,1 0 0 0 0,-1-1 0 0 0,0 1 0 0 0,1-1 0 0 0,-1 1 0 0 0,1 0 0 0 0,-1-1 0 0 0,1 1 0 0 0,0-1 0 0 0,-1 1 0 0 0,1-1 0 0 0,0 0 0 0 0,-1 1-1 0 0,2 0 1 0 0,4-13 203 0 0,-4-28 604 0 0,-2 38-723 0 0,-4-219 1904 0 0,1-101-1204 0 0,7 241-473 0 0,28-161-1 0 0,-4 117-279 0 0,6 1 1 0 0,96-232-1 0 0,-111 311 132 0 0,2 1-1 0 0,3 0 1 0 0,1 2-1 0 0,2 1 1 0 0,36-42-1 0 0,-53 71-37 0 0,2 0-1 0 0,0 0 0 0 0,0 1 1 0 0,1 1-1 0 0,0 0 1 0 0,1 1-1 0 0,0 0 0 0 0,0 1 1 0 0,1 0-1 0 0,0 2 1 0 0,1 0-1 0 0,-1 0 0 0 0,1 1 1 0 0,0 1-1 0 0,0 1 1 0 0,1 0-1 0 0,-1 2 0 0 0,32-1 1 0 0,-33 3-67 0 0,0 1 0 0 0,0 1-1 0 0,0 0 1 0 0,-1 1 0 0 0,0 0 0 0 0,1 1 0 0 0,-2 1 0 0 0,1 0 0 0 0,-1 1-1 0 0,0 1 1 0 0,17 12 0 0 0,10 11-47 0 0,-1 3 0 0 0,35 39 0 0 0,11 9 30 0 0,-42-43-40 0 0,-2 2 0 0 0,-2 1 1 0 0,-2 2-1 0 0,46 70 0 0 0,-65-84 1 0 0,-1 0-1 0 0,-1 1 1 0 0,-2 1-1 0 0,-1 0 1 0 0,-1 1-1 0 0,-2 0 1 0 0,-2 1-1 0 0,8 58 1 0 0,-12-43 2 0 0,-3 1 0 0 0,-1 0 1 0 0,-3 0-1 0 0,-1 0 0 0 0,-3-1 0 0 0,-22 79 0 0 0,12-74 24 0 0,-2-1 0 0 0,-3-1 0 0 0,-1-1 0 0 0,-3-1 0 0 0,-54 76 0 0 0,-185 262 1721 0 0,253-369-6691 0 0,4-3-1744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7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88 10594 0 0,'-48'-87'1897'0'0,"53"100"-1718"0"0,0 0 0 0 0,-1 0 0 0 0,0 0-1 0 0,-1 1 1 0 0,0-1 0 0 0,1 26 0 0 0,-2-17 45 0 0,14 109 282 0 0,-6 0 1 0 0,-6 1 0 0 0,-6 0-1 0 0,-21 144 1 0 0,-11 28 1472 0 0,7 449 1 0 0,36-489-1705 0 0,0 157 19 0 0,-14-199-132 0 0,11 485 883 0 0,29-352-485 0 0,3 46-414 0 0,11 134 92 0 0,17 403 636 0 0,-67-869-744 0 0,-1-39-119 0 0,2 0-1 0 0,1 0 0 0 0,1 0 1 0 0,1 0-1 0 0,15 57 0 0 0,-16-82-19 0 0,0-1 0 0 0,0 1 0 0 0,0-1 0 0 0,1 1 0 0 0,-1-1 0 0 0,1 0 0 0 0,3 4 0 0 0,-5-7-85 0 0,0 0-1 0 0,0 0 1 0 0,0-1-1 0 0,0 1 1 0 0,0 0-1 0 0,0 0 1 0 0,0 0 0 0 0,0-1-1 0 0,0 1 1 0 0,0-1-1 0 0,0 1 1 0 0,0-1-1 0 0,0 1 1 0 0,0-1-1 0 0,1 1 1 0 0,-1-1-1 0 0,0 0 1 0 0,0 0-1 0 0,0 0 1 0 0,1 0-1 0 0,-1 0 1 0 0,0 0-1 0 0,0 0 1 0 0,1 0-1 0 0,-1 0 1 0 0,0 0-1 0 0,0-1 1 0 0,0 1-1 0 0,1-1 1 0 0,-1 1-1 0 0,0 0 1 0 0,2-2-1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73 5065 0 0,'-2'-23'-263'0'0,"2"20"244"0"0,0 0 0 0 0,0 1 0 0 0,0-1 0 0 0,0 1 0 0 0,0-1 0 0 0,-1 1 0 0 0,1-1 0 0 0,-1 1 0 0 0,0-1 0 0 0,0 1 1 0 0,0 0-1 0 0,-2-4 0 0 0,-24-7 9849 0 0,31 46-9125 0 0,-3-29-383 0 0,30 419 1100 0 0,3 31 123 0 0,-7 197-55 0 0,-27-601-1452 0 0,-6 256 567 0 0,3 131 53 0 0,2-136 944 0 0,3 86-890 0 0,48-4-455 0 0,-7-96-106 0 0,-40-160-123 0 0,-5-99-33 0 0,2 1 0 0 0,1 0 0 0 0,2-1 0 0 0,0 1 0 0 0,9 29-1 0 0,-5-37-175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42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2304 0 0,'0'-2'18'0'0,"0"0"0"0"0,0 1 0 0 0,0-1 0 0 0,0 1-1 0 0,0-1 1 0 0,1 1 0 0 0,-1-1 0 0 0,0 1 0 0 0,1-1-1 0 0,-1 1 1 0 0,1-1 0 0 0,-1 1 0 0 0,1-1 0 0 0,0 1-1 0 0,0 0 1 0 0,0 0 0 0 0,0-1 0 0 0,0 1-1 0 0,0 0 1 0 0,0 0 0 0 0,0 0 0 0 0,0 0 0 0 0,0 0-1 0 0,1 0 1 0 0,-1 0 0 0 0,0 0 0 0 0,1 1 0 0 0,-1-1-1 0 0,0 0 1 0 0,1 1 0 0 0,-1-1 0 0 0,1 1 0 0 0,-1-1-1 0 0,1 1 1 0 0,0 0 0 0 0,-1 0 0 0 0,1 0-1 0 0,1 0 1 0 0,4 0-16 0 0,-1 1-1 0 0,1-1 0 0 0,-1 1 0 0 0,1 1 1 0 0,-1-1-1 0 0,0 1 0 0 0,11 5 1 0 0,16 7 311 0 0,-2 2 1 0 0,1 1-1 0 0,54 42 1 0 0,-76-52-95 0 0,-1 1 0 0 0,0 0-1 0 0,0 1 1 0 0,-1 0 0 0 0,0 0 0 0 0,0 1-1 0 0,-1 0 1 0 0,-1 0 0 0 0,1 1 0 0 0,-2 0-1 0 0,1 0 1 0 0,-2 0 0 0 0,1 1 0 0 0,-2-1-1 0 0,3 14 1 0 0,-5-17 7 0 0,-1 0 0 0 0,0 0 0 0 0,0 0 0 0 0,-1 0 0 0 0,0 0 0 0 0,0 0 0 0 0,-1 0-1 0 0,0 0 1 0 0,0 0 0 0 0,-1-1 0 0 0,0 1 0 0 0,-1-1 0 0 0,1 0 0 0 0,-6 8 0 0 0,-9 11 898 0 0,0-2 0 0 0,-30 31 0 0 0,30-34-549 0 0,-2 0 121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2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10594 0 0,'0'-1'20'0'0,"0"1"0"0"0,0 0 0 0 0,0 0-1 0 0,0-1 1 0 0,0 1 0 0 0,0 0 0 0 0,0 0 0 0 0,0-1 0 0 0,0 1-1 0 0,0 0 1 0 0,0 0 0 0 0,0-1 0 0 0,0 1 0 0 0,0 0-1 0 0,0 0 1 0 0,0-1 0 0 0,0 1 0 0 0,1 0 0 0 0,-1 0-1 0 0,0 0 1 0 0,0-1 0 0 0,0 1 0 0 0,0 0 0 0 0,0 0-1 0 0,1 0 1 0 0,-1 0 0 0 0,0-1 0 0 0,0 1 0 0 0,1 0 0 0 0,-1 0-1 0 0,0 0 1 0 0,0 0 0 0 0,0 0 0 0 0,1 0 0 0 0,-1 0-1 0 0,0 0 1 0 0,0-1 0 0 0,1 1 0 0 0,-1 0 0 0 0,0 0-1 0 0,0 0 1 0 0,1 0 0 0 0,-1 0 0 0 0,0 0 0 0 0,0 1-1 0 0,1-1 1 0 0,-1 0 0 0 0,0 0 0 0 0,0 0 0 0 0,1 0-1 0 0,-1 0 1 0 0,0 0 0 0 0,0 0 0 0 0,1 0 0 0 0,-1 1 0 0 0,0-1-1 0 0,0 0 1 0 0,0 0 0 0 0,0 0 0 0 0,1 0 0 0 0,-1 1-1 0 0,0-1 1 0 0,0 0 0 0 0,0 0 0 0 0,1 1 0 0 0,10 11-235 0 0,-7 2 73 0 0,-1 1 1 0 0,-1-1 0 0 0,0 1 0 0 0,-1 0 0 0 0,-1 25 0 0 0,1 21 39 0 0,14 298 2935 0 0,1 0 118 0 0,-15-346-2974 0 0,17 120 151 0 0,-15-118-823 0 0,1 0 0 0 0,1-1 0 0 0,10 25 0 0 0,-2-21-4022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30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12899 0 0,'0'0'34'0'0,"0"0"1"0"0,0 0 0 0 0,0 0-1 0 0,0 0 1 0 0,1 0 0 0 0,-1 0 0 0 0,0 0-1 0 0,0 0 1 0 0,0 0 0 0 0,1 0-1 0 0,-1 0 1 0 0,0 0 0 0 0,0 0-1 0 0,0 0 1 0 0,1 0 0 0 0,-1 0-1 0 0,0 0 1 0 0,0 0 0 0 0,0-1-1 0 0,0 1 1 0 0,1 0 0 0 0,-1 0-1 0 0,0 0 1 0 0,0 0 0 0 0,0 0-1 0 0,0 0 1 0 0,0-1 0 0 0,1 1-1 0 0,-1 0 1 0 0,0 0 0 0 0,0 0-1 0 0,0 0 1 0 0,0 0 0 0 0,0-1 0 0 0,0 1-1 0 0,0 0 1 0 0,0 0 0 0 0,0 0-1 0 0,0-1 1 0 0,0 1 0 0 0,0 0-1 0 0,0 0 1 0 0,1 0 0 0 0,-2-1-1 0 0,1 1 1 0 0,0 0 0 0 0,0 0-1 0 0,0 0 1 0 0,0-1 0 0 0,0 1-1 0 0,0 0 1 0 0,0 0 0 0 0,0 0-1 0 0,0 0 1 0 0,0-1 0 0 0,0 1-1 0 0,0 0 1 0 0,0 0 0 0 0,-1 0-1 0 0,1 0 1 0 0,0-1 0 0 0,0 1 0 0 0,0 0-1 0 0,19 1-306 0 0,-9 5 264 0 0,0 0-1 0 0,0 1 1 0 0,0 0 0 0 0,-1 1-1 0 0,0 0 1 0 0,0 0 0 0 0,-1 1-1 0 0,0 0 1 0 0,9 15 0 0 0,2 0 8 0 0,169 182 544 0 0,-163-183-538 0 0,-12-12-252 0 0,-1 1 0 0 0,0 0 0 0 0,-1 0 0 0 0,0 1 1 0 0,16 27-1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30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39 393 12899 0 0,'-6'-1'238'0'0,"4"1"-124"0"0,-1-1 1 0 0,1 0-1 0 0,-1 1 1 0 0,1-1-1 0 0,-1 0 1 0 0,1 0-1 0 0,0 0 1 0 0,0 0-1 0 0,-1-1 1 0 0,-2-2-1 0 0,4 3-100 0 0,1 0-1 0 0,-1-1 1 0 0,1 1-1 0 0,-1 0 1 0 0,1-1-1 0 0,0 1 1 0 0,0 0-1 0 0,0-1 1 0 0,0 1-1 0 0,0 0 1 0 0,0-1-1 0 0,0 1 1 0 0,0 0-1 0 0,0-1 1 0 0,1 1-1 0 0,-1 0 1 0 0,1-1-1 0 0,-1 1 1 0 0,1 0-1 0 0,-1 0 1 0 0,1-1-1 0 0,0 1 1 0 0,-1 0-1 0 0,2-1 1 0 0,6-12-44 0 0,1 1 0 0 0,0 0 0 0 0,0 0 0 0 0,2 1 0 0 0,-1 0 0 0 0,14-10 0 0 0,77-59-147 0 0,126-60 39 0 0,-226 140 136 0 0,40-22-186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3:3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87 7370 0 0,'-5'-11'97'0'0,"0"1"1"0"0,1-1-1 0 0,0 0 1 0 0,1 0-1 0 0,-4-21 1 0 0,6 46 4961 0 0,-4 10-3355 0 0,-1 15-765 0 0,4-11-696 0 0,1 0 1 0 0,1 0-1 0 0,2 0 1 0 0,8 47-1 0 0,-7-63-111 0 0,-1 0-1 0 0,1-1 1 0 0,1 1-1 0 0,0-1 1 0 0,1 0 0 0 0,0 0-1 0 0,1-1 1 0 0,0 0-1 0 0,0 0 1 0 0,1 0-1 0 0,1 0 1 0 0,0-1-1 0 0,14 13 1 0 0,-17-19-35 0 0,-1 0 1 0 0,1 0-1 0 0,0 0 1 0 0,-1-1-1 0 0,1 0 1 0 0,0 0-1 0 0,0 0 1 0 0,1-1-1 0 0,-1 0 1 0 0,0 0-1 0 0,1 0 1 0 0,-1 0-1 0 0,0-1 1 0 0,1 0-1 0 0,-1 0 1 0 0,0 0-1 0 0,1-1 1 0 0,-1 0-1 0 0,0 0 1 0 0,1 0-1 0 0,-1-1 1 0 0,0 0-1 0 0,0 0 1 0 0,0 0-1 0 0,9-6 0 0 0,-6 4 7 0 0,0-1 0 0 0,-1 0-1 0 0,0-1 1 0 0,0 0 0 0 0,0 0-1 0 0,0-1 1 0 0,-1 0-1 0 0,0 0 1 0 0,-1 0 0 0 0,0 0-1 0 0,0-1 1 0 0,0 0 0 0 0,-1 0-1 0 0,6-15 1 0 0,4-39 64 0 0,-11 45-245 0 0,1 0-1 0 0,1 0 1 0 0,10-26 0 0 0,-1 18-134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9674 0 0,'-1'-2'92'0'0,"1"0"0"0"0,0 0-1 0 0,0-1 1 0 0,0 1 0 0 0,0 0 0 0 0,0 0-1 0 0,1 0 1 0 0,-1 0 0 0 0,1 0-1 0 0,-1-1 1 0 0,1 1 0 0 0,0 0 0 0 0,0 0-1 0 0,0 0 1 0 0,0 0 0 0 0,0 1 0 0 0,0-1-1 0 0,0 0 1 0 0,1 0 0 0 0,-1 1 0 0 0,0-1-1 0 0,1 1 1 0 0,3-4 0 0 0,-4 6-57 0 0,0-1 0 0 0,0 0-1 0 0,-1 0 1 0 0,1 1 0 0 0,0-1 0 0 0,0 0 0 0 0,0 1 0 0 0,-1-1-1 0 0,1 1 1 0 0,0-1 0 0 0,-1 1 0 0 0,1-1 0 0 0,0 1 0 0 0,-1-1-1 0 0,1 1 1 0 0,0 0 0 0 0,-1-1 0 0 0,1 1 0 0 0,-1 0 0 0 0,1 0 0 0 0,-1-1-1 0 0,0 1 1 0 0,1 0 0 0 0,-1 0 0 0 0,0 0 0 0 0,0-1 0 0 0,1 1-1 0 0,-1 1 1 0 0,8 27 381 0 0,-8-28-384 0 0,27 203 1763 0 0,-13-79-857 0 0,30 404 2591 0 0,-3-22-1687 0 0,-34-451-1964 0 0,49 300-1781 0 0,-53-344-350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2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56 12443 0 0,'-1'0'54'0'0,"-3"-3"142"0"0,-1-1 0 0 0,1 1 0 0 0,-1-1-1 0 0,1 0 1 0 0,-6-6 0 0 0,10 9-213 0 0,0 1 1 0 0,0 0 0 0 0,0-1-1 0 0,-1 1 1 0 0,1 0-1 0 0,0-1 1 0 0,0 1 0 0 0,0 0-1 0 0,0-1 1 0 0,0 1-1 0 0,-1 0 1 0 0,1-1 0 0 0,0 1-1 0 0,0 0 1 0 0,0-1-1 0 0,0 1 1 0 0,0 0 0 0 0,0-1-1 0 0,0 1 1 0 0,0-1-1 0 0,1 1 1 0 0,-1 0 0 0 0,0-1-1 0 0,0 1 1 0 0,0 0-1 0 0,0-1 1 0 0,0 1 0 0 0,1 0-1 0 0,-1-1 1 0 0,0 1-1 0 0,0 0 1 0 0,1-1 0 0 0,1 0-56 0 0,-1 0 1 0 0,1 0-1 0 0,0 1 1 0 0,-1-1-1 0 0,1 0 1 0 0,0 1 0 0 0,0-1-1 0 0,-1 1 1 0 0,1 0-1 0 0,0-1 1 0 0,3 1-1 0 0,39-1-564 0 0,0 1 0 0 0,51 8 0 0 0,15 0 1048 0 0,155-12 2618 0 0,-47-2-1562 0 0,642 0 61 0 0,-530 1-985 0 0,65 7-67 0 0,215-7-178 0 0,276 9 581 0 0,-804-2-695 0 0,32 1-138 0 0,136 21 0 0 0,-179-15-2857 0 0,-51-8-3205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3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4488 0 18892 0 0,'-1'0'103'0'0,"0"1"-1"0"0,1-1 1 0 0,-1 1-1 0 0,1-1 1 0 0,-1 1-1 0 0,1-1 1 0 0,-1 1-1 0 0,1 0 1 0 0,-1-1-1 0 0,1 1 1 0 0,0 0-1 0 0,-1-1 1 0 0,1 1-1 0 0,0 0 1 0 0,-1-1-1 0 0,1 1 1 0 0,0 0-1 0 0,0 0 1 0 0,0-1-1 0 0,0 1 1 0 0,0 0-1 0 0,0-1 1 0 0,0 1-1 0 0,0 1 1 0 0,-4 28-393 0 0,4-26 335 0 0,-6 130-1795 0 0,13 174 1 0 0,-7-292 1738 0 0,9 229 721 0 0,33 352 2115 0 0,-17-434-2676 0 0,96 573 296 0 0,-120-727-439 0 0,29 119 239 0 0,-26-117-177 0 0,0 1 0 0 0,1-1 0 0 0,0 0 0 0 0,0 0 0 0 0,1 0 0 0 0,1-1 1 0 0,0 0-1 0 0,13 14 0 0 0,-14-19-36 0 0,0 0 0 0 0,0-1 0 0 0,1 0 0 0 0,-1 0 0 0 0,1-1 0 0 0,0 0 0 0 0,0 0 0 0 0,10 2 0 0 0,21 10-291 0 0,-50-20 149 0 0,0 1-1 0 0,-1 0 1 0 0,1 1-1 0 0,-1 0 1 0 0,0 1-1 0 0,0 0 1 0 0,-19 1-1 0 0,-104 6 191 0 0,107-3-132 0 0,-539 12-915 0 0,432-13 864 0 0,-406-39 497 0 0,197 6-195 0 0,-289 30-199 0 0,129 6 0 0 0,-67-21 64 0 0,258 6 94 0 0,-129-4 53 0 0,253 2-227 0 0,12 1 1047 0 0,137 9-906 0 0,29 1-166 0 0,-1 1 0 0 0,1 1 0 0 0,-1 0 0 0 0,1 0 0 0 0,0 1 0 0 0,-17 4 1 0 0,10 7-3353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17972 0 0,'18'15'1825'0'0,"-14"-12"-1899"0"0,1 1 1 0 0,-1-1-1 0 0,0 1 1 0 0,-1 0-1 0 0,1 0 1 0 0,0 1-1 0 0,-1-1 1 0 0,0 1-1 0 0,0-1 1 0 0,2 7-1 0 0,8 29 90 0 0,-1 2 0 0 0,-2-1-1 0 0,5 57 1 0 0,-5-36 559 0 0,31 319 1811 0 0,-27 3-1771 0 0,10 128-582 0 0,4 163 386 0 0,-23-480-178 0 0,-4-151-166 0 0,14 204 943 0 0,-11-229-647 0 0,-4-18-422 0 0,0-1 0 0 0,0 0 0 0 0,0 1 0 0 0,0-1 0 0 0,0 1 0 0 0,0-1 0 0 0,0 1 0 0 0,0-1 0 0 0,0 1 0 0 0,0-1 0 0 0,0 0-1 0 0,1 1 1 0 0,-1-1 0 0 0,0 1 0 0 0,0-1 0 0 0,0 0 0 0 0,1 1 0 0 0,-1-1 0 0 0,0 0 0 0 0,1 1 0 0 0,-1-1 0 0 0,0 0 0 0 0,1 1 0 0 0,-1-1 0 0 0,0 0 0 0 0,1 0-1 0 0,-1 1 1 0 0,0-1 0 0 0,1 0 0 0 0,-1 0 0 0 0,1 0 0 0 0,-1 0 0 0 0,0 1 0 0 0,2-1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5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1376 0 0,'3'-25'718'0'0,"3"-4"3391"0"0,-6 26-3250 0 0,1-1 0 0 0,0 0 1 0 0,1 0-1 0 0,-1 1 0 0 0,1-1 1 0 0,-1 1-1 0 0,1-1 0 0 0,0 1 0 0 0,0 0 1 0 0,1 0-1 0 0,4-6 0 0 0,-6 9-752 0 0,0 0-1 0 0,0 0 0 0 0,-1 0 1 0 0,1 0-1 0 0,0 0 0 0 0,0 0 1 0 0,0 0-1 0 0,0 0 0 0 0,0 0 1 0 0,-1 0-1 0 0,1 0 0 0 0,0 0 1 0 0,0 1-1 0 0,0-1 0 0 0,-1 0 1 0 0,1 1-1 0 0,0-1 0 0 0,0 0 1 0 0,-1 1-1 0 0,1-1 1 0 0,0 1-1 0 0,-1-1 0 0 0,1 1 1 0 0,0 0-1 0 0,-1-1 0 0 0,1 1 1 0 0,-1 0-1 0 0,1-1 0 0 0,-1 1 1 0 0,1 0-1 0 0,-1-1 0 0 0,0 1 1 0 0,1 1-1 0 0,16 26 658 0 0,-5 4-484 0 0,-2 0 1 0 0,0 0 0 0 0,-3 1-1 0 0,0 0 1 0 0,2 47-1 0 0,6 26-180 0 0,-4-54-177 0 0,21 67 0 0 0,-5-48-2977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6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3969 0 0,'1'-4'308'0'0,"1"-1"0"0"0,-1 1 1 0 0,1 0-1 0 0,0 0 0 0 0,0 0 1 0 0,1 0-1 0 0,-1 0 0 0 0,1 1 1 0 0,0-1-1 0 0,0 1 0 0 0,0-1 0 0 0,0 1 1 0 0,1 0-1 0 0,-1 0 0 0 0,1 1 1 0 0,0-1-1 0 0,0 1 0 0 0,0 0 1 0 0,0 0-1 0 0,5-2 0 0 0,-3 1 144 0 0,-1 1-1 0 0,1 0 1 0 0,0 0-1 0 0,0 1 1 0 0,-1-1-1 0 0,1 1 1 0 0,0 1-1 0 0,0-1 1 0 0,0 1-1 0 0,0 0 1 0 0,0 0-1 0 0,0 1 1 0 0,0 0-1 0 0,11 3 1 0 0,-11-2-350 0 0,0 1 1 0 0,-1 0 0 0 0,0 0-1 0 0,0 1 1 0 0,0 0 0 0 0,0 0-1 0 0,0 0 1 0 0,-1 0 0 0 0,0 1-1 0 0,1-1 1 0 0,-2 1 0 0 0,1 0-1 0 0,-1 1 1 0 0,1-1 0 0 0,-2 0-1 0 0,1 1 1 0 0,0 0-1 0 0,-1 0 1 0 0,0 0 0 0 0,-1 0-1 0 0,1 0 1 0 0,-1 0 0 0 0,0 0-1 0 0,-1 0 1 0 0,1 0 0 0 0,-2 10-1 0 0,1-3-116 0 0,-1 0-1 0 0,0 0 0 0 0,-1 0 0 0 0,-1 0 0 0 0,0-1 0 0 0,-1 1 1 0 0,0-1-1 0 0,0 0 0 0 0,-2 0 0 0 0,1 0 0 0 0,-14 19 1 0 0,13-24 52 0 0,1 0 0 0 0,-1 0 1 0 0,0-1-1 0 0,-1 0 1 0 0,-10 9-1 0 0,16-14-115 0 0,-1 0 0 0 0,1 0 1 0 0,0-1-1 0 0,0 1 0 0 0,-1 0 0 0 0,1 0 1 0 0,-1-1-1 0 0,1 1 0 0 0,0 0 0 0 0,-1-1 0 0 0,1 0 1 0 0,-1 1-1 0 0,1-1 0 0 0,-1 0 0 0 0,1 0 1 0 0,-1 0-1 0 0,0 0 0 0 0,1 0 0 0 0,-1 0 0 0 0,1 0 1 0 0,-1 0-1 0 0,1 0 0 0 0,-1-1 0 0 0,1 1 1 0 0,-1-1-1 0 0,1 1 0 0 0,0-1 0 0 0,-1 0 0 0 0,1 0 1 0 0,0 1-1 0 0,-1-1 0 0 0,1 0 0 0 0,0 0 1 0 0,0 0-1 0 0,0 0 0 0 0,0 0 0 0 0,0-1 0 0 0,0 1 1 0 0,-2-3-1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9:3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13 105 2361 0 0,'-1'0'130'0'0,"1"0"1"0"0,-1 0-1 0 0,0 0 1 0 0,1 0-1 0 0,-1 0 1 0 0,0-1-1 0 0,1 1 1 0 0,-1 0 0 0 0,1 0-1 0 0,-1-1 1 0 0,0 1-1 0 0,1 0 1 0 0,-1-1-1 0 0,1 1 1 0 0,-1-1-1 0 0,1 1 1 0 0,-1-1 0 0 0,1 1-1 0 0,0-1 1 0 0,-1 1-1 0 0,1-1 1 0 0,8-10 4615 0 0,16 4-1385 0 0,-12 5-4125 0 0,38-2 687 0 0,66 3 0 0 0,-18 2 76 0 0,405-33 3898 0 0,-169 8-2043 0 0,-267 20-1715 0 0,280-9 18 0 0,-342 12-344 0 0,24 2 262 0 0,-28-1-207 0 0,1 0 0 0 0,-1 0 0 0 0,0 0 0 0 0,0 1 0 0 0,0-1 0 0 0,0 0 0 0 0,0 0 0 0 0,0 1 0 0 0,0-1 0 0 0,0 1 0 0 0,0-1 0 0 0,0 1 0 0 0,0-1 1 0 0,0 1-1 0 0,0-1 0 0 0,0 1 0 0 0,0 0 0 0 0,0 0 0 0 0,1 0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6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6449 0 0,'2'-1'261'0'0,"0"0"-1"0"0,0-1 0 0 0,1 1 1 0 0,-1 1-1 0 0,0-1 0 0 0,0 0 1 0 0,1 1-1 0 0,-1-1 0 0 0,0 1 1 0 0,1-1-1 0 0,-1 1 0 0 0,0 0 1 0 0,1 0-1 0 0,-1 0 1 0 0,0 1-1 0 0,1-1 0 0 0,-1 0 1 0 0,0 1-1 0 0,1 0 0 0 0,-1-1 1 0 0,0 1-1 0 0,0 0 0 0 0,1 0 1 0 0,-1 0-1 0 0,0 1 0 0 0,2 1 1 0 0,-1-1 30 0 0,1 1 0 0 0,-1-1 0 0 0,0 1 0 0 0,0 0 0 0 0,-1 0 0 0 0,1 0 0 0 0,-1 0 0 0 0,1 1 0 0 0,-1-1 0 0 0,0 0 0 0 0,0 1 0 0 0,-1 0 0 0 0,1-1 0 0 0,1 7 0 0 0,4 31 456 0 0,-3-1 0 0 0,1 42 0 0 0,2 31-332 0 0,-2-75-265 0 0,1 0-1 0 0,16 51 1 0 0,-18-75-524 0 0,1-1 0 0 0,0 0-1 0 0,1 0 1 0 0,1 0 0 0 0,0-1 0 0 0,1 0 0 0 0,0 0 0 0 0,0-1 0 0 0,19 19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7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3 403 920 0 0,'-1'-8'425'0'0,"0"-1"-1"0"0,1 0 0 0 0,0 0 1 0 0,1 1-1 0 0,-1-1 0 0 0,2 0 0 0 0,-1 1 1 0 0,5-13-1 0 0,-2 3 912 0 0,-3 16-1346 0 0,-1-1 491 0 0,0 1 0 0 0,1-1 1 0 0,-1 1-1 0 0,1-1 0 0 0,-1 1 0 0 0,1-1 0 0 0,0 1 1 0 0,0 0-1 0 0,0-1 0 0 0,3-3 0 0 0,-2 6-271 0 0,-1-1 0 0 0,0 1 0 0 0,0 0 0 0 0,0 0 0 0 0,1 0 0 0 0,-1 0 0 0 0,0 0 0 0 0,0 0 0 0 0,1 1 0 0 0,-1-1 0 0 0,0 0 0 0 0,0 1 0 0 0,0-1 0 0 0,0 1 0 0 0,0-1 0 0 0,0 1 0 0 0,1-1 0 0 0,-1 1 0 0 0,0 0 0 0 0,-1-1 0 0 0,1 1 0 0 0,0 0 0 0 0,0 0 0 0 0,1 1 0 0 0,257 201 4697 0 0,-243-189-4810 0 0,0-2 1 0 0,2 0-1 0 0,-1-1 0 0 0,21 10 0 0 0,-33-19-66 0 0,0 1 0 0 0,0-1 0 0 0,1 0 0 0 0,-1 0 0 0 0,0-1 0 0 0,1 0 0 0 0,-1 0 0 0 0,1 0 0 0 0,-1-1 0 0 0,1 1 0 0 0,0-1 0 0 0,-1 0 0 0 0,1-1 0 0 0,-1 0 0 0 0,1 0 0 0 0,-1 0 0 0 0,1 0 0 0 0,-1-1 0 0 0,0 0 0 0 0,7-3 0 0 0,-10 3-7 0 0,1 0 0 0 0,-1 0 0 0 0,0 0-1 0 0,0 0 1 0 0,0-1 0 0 0,0 1 0 0 0,0-1 0 0 0,0 1 0 0 0,-1-1 0 0 0,1 0 0 0 0,-1 0 0 0 0,0 1 0 0 0,0-1 0 0 0,0 0 0 0 0,0 0 0 0 0,0 0 0 0 0,-1 0 0 0 0,1-5 0 0 0,1-9 128 0 0,-2 0-1 0 0,0-20 0 0 0,-1 9-3 0 0,1 4-43 0 0,7-138 367 0 0,-4 133-627 0 0,1 0 0 0 0,2-1 0 0 0,12-39 0 0 0,-6 42-1696 0 0,2 3-6009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07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6913 0 0,'-4'103'5623'0'0,"-7"0"-3730"0"0,4-43-3088 0 0,2 1 1 0 0,5 90-1 0 0,5-108 840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6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44 6449 0 0,'-14'-6'8578'0'0,"14"4"-8235"0"0,13-6 3310 0 0,44-4-2998 0 0,-43 10 134 0 0,16-3-183 0 0,58-3-1 0 0,-8 11-4657 0 0,-69-2 2749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6 5529 0 0,'-3'-1'179'0'0,"0"0"-1"0"0,1 0 1 0 0,-1 0-1 0 0,0 1 1 0 0,1-1-1 0 0,-1 1 1 0 0,0 0 0 0 0,1 0-1 0 0,-1 0 1 0 0,0 0-1 0 0,0 0 1 0 0,1 1-1 0 0,-1-1 1 0 0,0 1-1 0 0,1 0 1 0 0,-1 0-1 0 0,0-1 1 0 0,1 2-1 0 0,-1-1 1 0 0,1 0 0 0 0,0 1-1 0 0,-1-1 1 0 0,1 1-1 0 0,0-1 1 0 0,0 1-1 0 0,0 0 1 0 0,0 0-1 0 0,0 0 1 0 0,1 0-1 0 0,-1 0 1 0 0,-2 5-1 0 0,1-2 137 0 0,0 0 0 0 0,1 0-1 0 0,-1 1 1 0 0,1-1-1 0 0,0 1 1 0 0,1 0-1 0 0,0-1 1 0 0,0 1-1 0 0,0 0 1 0 0,0 0 0 0 0,1 0-1 0 0,0 0 1 0 0,0 0-1 0 0,1 6 1 0 0,25 102 1848 0 0,-15-75-2741 0 0,-2 1 0 0 0,5 57 0 0 0,-12-55-5354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31 9674 0 0,'-3'0'7318'0'0,"20"0"-6008"0"0,34-2-1755 0 0,88-13 197 0 0,-35 5-1986 0 0,-83 7 1190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7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80 7370 0 0,'-26'-47'3110'0'0,"15"14"2892"0"0,8 70-2206 0 0,-1-10-3567 0 0,3 15-268 0 0,2 0 0 0 0,7 50 0 0 0,2-17-4429 0 0,-7-55 2261 0 0,2 16-3706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30 183 3225 0 0,'-2'0'142'0'0,"1"0"1"0"0,-1-1 0 0 0,1 1 0 0 0,-1-1 0 0 0,1 0-1 0 0,-1 1 1 0 0,1-1 0 0 0,0 0 0 0 0,-1 0 0 0 0,1 0-1 0 0,0 0 1 0 0,-1 0 0 0 0,1 0 0 0 0,0 0-1 0 0,0 0 1 0 0,0-1 0 0 0,0 1 0 0 0,0 0 0 0 0,1 0-1 0 0,-1-1 1 0 0,0 1 0 0 0,0-1 0 0 0,1 1 0 0 0,-1-1-1 0 0,1 1 1 0 0,-1-3 0 0 0,1 2 136 0 0,1 0 0 0 0,-1 0 0 0 0,1 0 0 0 0,0 0 0 0 0,0 0 0 0 0,0 0-1 0 0,-1 0 1 0 0,2 1 0 0 0,-1-1 0 0 0,0 0 0 0 0,0 0 0 0 0,0 1 0 0 0,1-1 0 0 0,-1 1 0 0 0,1 0 0 0 0,0-1 0 0 0,-1 1 0 0 0,1 0 0 0 0,3-2 0 0 0,11-7 513 0 0,-1 1 0 0 0,1 1 0 0 0,1 0-1 0 0,19-6 1 0 0,-28 12-807 0 0,-1 0-1 0 0,1 0 0 0 0,-1 0 1 0 0,1 1-1 0 0,0 0 0 0 0,-1 1 0 0 0,1 0 1 0 0,0 0-1 0 0,-1 1 0 0 0,1 0 1 0 0,0 0-1 0 0,9 3 0 0 0,-2 1 6 0 0</inkml:trace>
  <inkml:trace contextRef="#ctx0" brushRef="#br0" timeOffset="1">85 8 3225 0 0,'-29'-8'15230'0'0,"28"23"-15441"0"0,4 134 2930 0 0,8 0-4738 0 0,-6-112-4802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7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5985 0 0,'1'-5'4343'0'0,"-2"5"-4276"0"0,19-4 2368 0 0,21 1-283 0 0,19-2-792 0 0,12 0-2067 0 0,-58 5-337 0 0,0 0-1 0 0,0 1 1 0 0,20 4 0 0 0,-20-3 564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0 456 0 0,'1'6'9013'0'0,"1"8"-3901"0"0,7 82-1217 0 0,-8 185-6006 0 0,-2-279 2059 0 0,0 27-1498 0 0</inkml:trace>
  <inkml:trace contextRef="#ctx0" brushRef="#br0" timeOffset="1">1 432 1840 0 0,'4'1'7716'0'0,"18"0"-4287"0"0,49-11 6 0 0,-55 7-3849 0 0,0 0 0 0 0,0 1 0 0 0,0 0 0 0 0,0 2 0 0 0,1 0 0 0 0,17 2 0 0 0,-15 3-625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9:36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79 7370 0 0,'2'-19'2490'0'0,"0"-15"-2099"0"0,-2 33-330 0 0,0 0 0 0 0,0-1 0 0 0,0 1 0 0 0,0 0 0 0 0,0 0 0 0 0,0 0 0 0 0,-1 0 0 0 0,1 0 0 0 0,-1 0 0 0 0,1 0 0 0 0,0 0 0 0 0,-1 0 0 0 0,0 0 0 0 0,1 0 0 0 0,-1 0 0 0 0,1 0 0 0 0,-1 0 0 0 0,0 0 0 0 0,0 0 0 0 0,0 1 0 0 0,0-1 0 0 0,-1-1 0 0 0,1 2 159 0 0,-1-1-1 0 0,0 1 0 0 0,0 0 0 0 0,0-1 0 0 0,0 1 0 0 0,0 0 0 0 0,1 0 0 0 0,-1 0 0 0 0,0 0 1 0 0,0 1-1 0 0,0-1 0 0 0,0 0 0 0 0,1 1 0 0 0,-1-1 0 0 0,0 1 0 0 0,0 0 0 0 0,1 0 0 0 0,-1 0 0 0 0,0 0 1 0 0,1 0-1 0 0,-1 0 0 0 0,1 0 0 0 0,-1 0 0 0 0,-1 2 0 0 0,-35 36-50 0 0,33-32-90 0 0,-19 21 26 0 0,2 2 1 0 0,1 0 0 0 0,1 2-1 0 0,-19 42 1 0 0,37-71-72 0 0,1-1 0 0 0,0 0 0 0 0,0 1 0 0 0,0-1 0 0 0,1 0 0 0 0,-1 1 0 0 0,1-1 0 0 0,-1 1 0 0 0,1-1 0 0 0,0 1 0 0 0,0-1 0 0 0,0 1 1 0 0,0-1-1 0 0,0 1 0 0 0,1-1 0 0 0,-1 1 0 0 0,1-1 0 0 0,-1 1 0 0 0,1-1 0 0 0,0 0 0 0 0,0 1 0 0 0,0-1 0 0 0,0 0 0 0 0,2 3 0 0 0,2 0 137 0 0,-1-1 1 0 0,1 1-1 0 0,0-1 0 0 0,0-1 0 0 0,1 1 1 0 0,-1 0-1 0 0,1-1 0 0 0,9 4 0 0 0,4 1 405 0 0,39 12 0 0 0,-5-8-2800 0 0,-33-9-4721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8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4609 0 0,'-6'18'1272'0'0,"2"1"0"0"0,-1-1 0 0 0,2 1 0 0 0,1-1 0 0 0,0 1 0 0 0,2 37 1 0 0,0-51-1271 0 0,1 0 0 0 0,1 1 1 0 0,-1-1-1 0 0,1 0 1 0 0,-1 0-1 0 0,2 0 0 0 0,-1-1 1 0 0,0 1-1 0 0,5 5 1 0 0,-1 0-338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9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5529 0 0,'33'-22'3838'0'0,"45"-20"-2952"0"0,108-40-1 0 0,-164 74-991 0 0,45-7-1 0 0,-53 13 96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9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 8290 0 0,'-2'-1'181'0'0,"-1"1"1"0"0,1 0-1 0 0,0-1 1 0 0,0 1-1 0 0,-1 0 1 0 0,1 0 0 0 0,0 1-1 0 0,-1-1 1 0 0,1 0-1 0 0,0 1 1 0 0,0-1-1 0 0,-1 1 1 0 0,1 0-1 0 0,0 0 1 0 0,0 0-1 0 0,0 0 1 0 0,0 0-1 0 0,0 0 1 0 0,0 0-1 0 0,-3 3 1 0 0,3-1 20 0 0,1-1 1 0 0,-1 1-1 0 0,0 0 0 0 0,1-1 1 0 0,0 1-1 0 0,-1 0 0 0 0,1 0 1 0 0,0 0-1 0 0,1 0 1 0 0,-1 0-1 0 0,0 0 0 0 0,1 0 1 0 0,-1 5-1 0 0,1 4 70 0 0,1 1 0 0 0,0-1 1 0 0,1 1-1 0 0,0-1 0 0 0,1 0 1 0 0,6 19-1 0 0,8 18-4846 0 0,-7-21-692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29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7834 0 0,'43'-17'3784'0'0,"31"-11"-2032"0"0,-65 25-2162 0 0,1 1-1 0 0,-1 0 0 0 0,1 0 1 0 0,-1 1-1 0 0,1 1 0 0 0,14 0 1 0 0,-9 1 116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30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38 6913 0 0,'-18'-20'1628'0'0,"15"2"2724"0"0,10 46 99 0 0,1 1-4241 0 0,0 43 593 0 0,-1-11-6081 0 0,-4-36-343 0 0</inkml:trace>
  <inkml:trace contextRef="#ctx0" brushRef="#br0" timeOffset="1">0 518 5529 0 0,'1'-3'320'0'0,"0"1"1"0"0,0-1-1 0 0,0 0 0 0 0,0 1 0 0 0,0-1 1 0 0,1 1-1 0 0,-1-1 0 0 0,1 1 0 0 0,0-1 1 0 0,0 1-1 0 0,-1 0 0 0 0,1 0 0 0 0,1 0 1 0 0,-1 0-1 0 0,3-2 0 0 0,39-25 3781 0 0,-35 25-3984 0 0,1 0 0 0 0,-1 0 0 0 0,1 1 0 0 0,0 1 0 0 0,-1 0 0 0 0,1 0 0 0 0,0 1 0 0 0,0 0 0 0 0,14 1-1 0 0,-17 0-719 0 0,0 1 0 0 0,0-1 0 0 0,0 2 0 0 0,0-1 0 0 0,-1 1 0 0 0,1 0 0 0 0,0 0 0 0 0,10 6 0 0 0,-4 0-1243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3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24 5065 0 0,'-6'-4'-359'0'0,"-24"-15"5231"0"0,29 19-4745 0 0,1 0 0 0 0,0 0 0 0 0,-1 0 1 0 0,1 0-1 0 0,0 0 0 0 0,-1 0 0 0 0,1 0 0 0 0,-1-1 0 0 0,1 1 1 0 0,0 0-1 0 0,-1 0 0 0 0,1 0 0 0 0,-1 1 0 0 0,1-1 0 0 0,0 0 0 0 0,-1 0 1 0 0,1 0-1 0 0,-1 0 0 0 0,1 0 0 0 0,0 0 0 0 0,-1 1 0 0 0,1-1 1 0 0,0 0-1 0 0,-1 0 0 0 0,1 0 0 0 0,-1 1 0 0 0,1 0-6 0 0,-1 0-1 0 0,1 0 1 0 0,0 0-1 0 0,-1 0 1 0 0,1 0-1 0 0,0 0 1 0 0,0 0-1 0 0,0 0 1 0 0,0 0-1 0 0,0 0 1 0 0,0 0-1 0 0,0 0 1 0 0,0 0-1 0 0,0 0 1 0 0,1 2-1 0 0,10 91 2049 0 0,-5-40-2482 0 0,2-1-4114 0 0,-3-28-883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3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58 3913 0 0,'-1'-1'3818'0'0,"7"-3"-1189"0"0,21-12 11 0 0,-15 9-2262 0 0,0 1 0 0 0,1 0 0 0 0,19-5 0 0 0,-5 7-804 0 0,-10 3-3146 0 0,-3 2-949 0 0</inkml:trace>
  <inkml:trace contextRef="#ctx0" brushRef="#br0" timeOffset="1">106 0 6449 0 0,'-2'0'261'0'0,"1"1"1"0"0,0-1-1 0 0,0 0 0 0 0,0 1 0 0 0,0-1 0 0 0,0 1 0 0 0,0 0 0 0 0,0-1 0 0 0,0 1 0 0 0,0 0 0 0 0,0-1 0 0 0,0 1 1 0 0,0 0-1 0 0,0 0 0 0 0,0 0 0 0 0,1 0 0 0 0,-1 0 0 0 0,0 0 0 0 0,1 0 0 0 0,-1 0 0 0 0,1 0 0 0 0,-1 0 0 0 0,1 0 1 0 0,0 0-1 0 0,-1 0 0 0 0,1 1 0 0 0,0-1 0 0 0,0 0 0 0 0,-1 2 0 0 0,-3 38 877 0 0,4-36-820 0 0,1 22-481 0 0,4 35-1 0 0,-4-57-149 0 0,2 24-5095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31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76 920 0 0,'6'2'5269'0'0,"-6"-2"-5178"0"0,21-6 2516 0 0,21-10-86 0 0,-18 6-1316 0 0,-5 1-844 0 0,1 1 1 0 0,0 0-1 0 0,0 2 1 0 0,33-7-1 0 0,-34 12-466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31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11058 0 0,'-2'0'186'0'0,"0"0"0"0"0,1 0-1 0 0,-1 0 1 0 0,0 0 0 0 0,1 0 0 0 0,-1 0-1 0 0,1 0 1 0 0,-1 0 0 0 0,0 1-1 0 0,1-1 1 0 0,-1 1 0 0 0,1-1-1 0 0,-1 1 1 0 0,0 0 0 0 0,1-1 0 0 0,0 1-1 0 0,-1 0 1 0 0,1 0 0 0 0,-1 0-1 0 0,1 0 1 0 0,0 0 0 0 0,0 0-1 0 0,0 1 1 0 0,0-1 0 0 0,0 0-1 0 0,0 1 1 0 0,0-1 0 0 0,0 0 0 0 0,0 1-1 0 0,0-1 1 0 0,1 1 0 0 0,-1-1-1 0 0,1 1 1 0 0,-1 0 0 0 0,1-1-1 0 0,-1 3 1 0 0,-2 11 66 0 0,0 0-1 0 0,1 0 1 0 0,1 0-1 0 0,0 0 1 0 0,2 23-1 0 0,1-14-2750 0 0,2-1-1 0 0,10 42 1 0 0,-1-24-1807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32 1840 0 0,'0'0'89'0'0,"1"-1"0"0"0,-1 1-1 0 0,0 0 1 0 0,0-1 0 0 0,1 1-1 0 0,-1 0 1 0 0,0-1-1 0 0,0 1 1 0 0,1 0 0 0 0,-1-1-1 0 0,0 1 1 0 0,0-1 0 0 0,0 1-1 0 0,0-1 1 0 0,1 1-1 0 0,-1 0 1 0 0,0-1 0 0 0,0 1-1 0 0,0-1 1 0 0,0 1 0 0 0,0-1-1 0 0,0 1 1 0 0,0 0-1 0 0,0-1 1 0 0,0 1 0 0 0,-1-1-1 0 0,1 1 1 0 0,0-1 0 0 0,0 1-1 0 0,0 0 1 0 0,0-1-1 0 0,-1 1 1 0 0,1-1 0 0 0,0 1-1 0 0,0 0 1 0 0,-1-1 0 0 0,1 1-1 0 0,0-1 1 0 0,-19 9 3895 0 0,10-4-4447 0 0,-43 19 3622 0 0,-22 12 387 0 0,67-29-3446 0 0,1 1 0 0 0,0 0 0 0 0,0 0 0 0 0,1 0 0 0 0,-1 1 0 0 0,2 0 0 0 0,-1 0 0 0 0,-5 14 0 0 0,6-13-25 0 0,0-2-14 0 0,0 1-1 0 0,1 0 1 0 0,0 0-1 0 0,0 0 0 0 0,1 0 1 0 0,0 0-1 0 0,0 1 1 0 0,1-1-1 0 0,0 1 1 0 0,1-1-1 0 0,0 1 1 0 0,0-1-1 0 0,0 1 0 0 0,1-1 1 0 0,1 1-1 0 0,0-1 1 0 0,0 0-1 0 0,0 0 1 0 0,1 1-1 0 0,0-2 1 0 0,1 1-1 0 0,0 0 0 0 0,0-1 1 0 0,0 1-1 0 0,1-1 1 0 0,0-1-1 0 0,1 1 1 0 0,-1-1-1 0 0,1 1 0 0 0,12 8 1 0 0,-9-9-48 0 0,0 0-1 0 0,1-1 1 0 0,-1 0-1 0 0,1-1 1 0 0,0 0 0 0 0,0-1-1 0 0,0 0 1 0 0,1 0 0 0 0,-1-1-1 0 0,1-1 1 0 0,0 1 0 0 0,-1-2-1 0 0,1 0 1 0 0,0 0-1 0 0,-1 0 1 0 0,1-2 0 0 0,-1 1-1 0 0,13-4 1 0 0,-17 3-4 0 0,1 0 0 0 0,-1 0-1 0 0,1 0 1 0 0,-1-1 0 0 0,0 0 0 0 0,0 0 0 0 0,0-1-1 0 0,-1 0 1 0 0,1 0 0 0 0,-1 0 0 0 0,0 0 0 0 0,0-1-1 0 0,0 0 1 0 0,-1 0 0 0 0,0 0 0 0 0,0-1 0 0 0,0 1-1 0 0,0-1 1 0 0,-1 0 0 0 0,0 0 0 0 0,0 0 0 0 0,-1 0-1 0 0,0-1 1 0 0,0 1 0 0 0,0-1 0 0 0,-1 0 0 0 0,0 1-1 0 0,0-1 1 0 0,0-10 0 0 0,-2-19 114 0 0,-1 0 0 0 0,-7-37 0 0 0,6 56 11 0 0,-1 1 1 0 0,0 0-1 0 0,-1 0 0 0 0,-1 1 1 0 0,0-1-1 0 0,-15-24 1 0 0,20 38-122 0 0,0 1 1 0 0,0-1 0 0 0,0 0 0 0 0,0 1 0 0 0,0-1 0 0 0,0 1-1 0 0,-1-1 1 0 0,1 1 0 0 0,0 0 0 0 0,-1 0 0 0 0,1-1-1 0 0,-1 1 1 0 0,0 0 0 0 0,1 0 0 0 0,-1 1 0 0 0,0-1 0 0 0,1 0-1 0 0,-1 0 1 0 0,0 1 0 0 0,0-1 0 0 0,0 1 0 0 0,0 0-1 0 0,0-1 1 0 0,1 1 0 0 0,-1 0 0 0 0,0 0 0 0 0,0 0 0 0 0,0 1-1 0 0,0-1 1 0 0,0 0 0 0 0,0 1 0 0 0,0-1 0 0 0,1 1-1 0 0,-3 0 1 0 0,-1 2-243 0 0,0 0 0 0 0,0 0 0 0 0,0 1-1 0 0,1-1 1 0 0,-1 1 0 0 0,1 0 0 0 0,0 0 0 0 0,0 0-1 0 0,1 1 1 0 0,-5 5 0 0 0,-2 6-6341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0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5185 0 0,'29'-36'2263'0'0,"-27"35"-1685"0"0,0-1 0 0 0,0 0 0 0 0,0 0-1 0 0,1 1 1 0 0,-1-1 0 0 0,0 1 0 0 0,1 0 0 0 0,-1 0 0 0 0,3-1 0 0 0,-4 2-378 0 0,0 0 1 0 0,0 0-1 0 0,-1 0 0 0 0,1 1 1 0 0,0-1-1 0 0,0 0 1 0 0,0 1-1 0 0,-1-1 0 0 0,1 0 1 0 0,0 1-1 0 0,-1-1 1 0 0,1 1-1 0 0,0-1 0 0 0,-1 1 1 0 0,1 0-1 0 0,-1-1 1 0 0,1 1-1 0 0,-1 0 0 0 0,1-1 1 0 0,-1 1-1 0 0,1 0 1 0 0,-1-1-1 0 0,0 1 0 0 0,1 1 1 0 0,11 25 211 0 0,-8-18 15 0 0,14 27-112 0 0,0-1 0 0 0,3-1-1 0 0,1-1 1 0 0,1-1 0 0 0,2-1-1 0 0,1 0 1 0 0,1-3 0 0 0,46 39 0 0 0,8-7-26 0 0,35 28-21 0 0,-101-74-274 0 0,0 0-1 0 0,-1 1 1 0 0,-1 0-1 0 0,0 1 1 0 0,11 20-1 0 0,-21-32-332 0 0,-1 0-1 0 0,0 1 0 0 0,0 0 1 0 0,0-1-1 0 0,0 1 0 0 0,0 6 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2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180 209 3225 0 0,'-12'-6'863'0'0,"-5"-4"50"0"0,0 2 0 0 0,-1 0 0 0 0,0 1 0 0 0,0 1 0 0 0,0 0 1 0 0,-21-2-1 0 0,39 8-842 0 0,-1 0 0 0 0,0 0 0 0 0,1 0 0 0 0,-1 0 0 0 0,0 0 0 0 0,1 0 0 0 0,-1 1 0 0 0,0-1 0 0 0,1 0 0 0 0,-1 0 0 0 0,1 1 0 0 0,-1-1 0 0 0,1 0 1 0 0,-1 1-1 0 0,1-1 0 0 0,-1 0 0 0 0,1 1 0 0 0,-1-1 0 0 0,1 1 0 0 0,-1-1 0 0 0,1 1 0 0 0,-1-1 0 0 0,1 1 0 0 0,0 0 0 0 0,-1-1 0 0 0,1 1 0 0 0,0-1 1 0 0,0 1-1 0 0,0 0 0 0 0,-1-1 0 0 0,1 1 0 0 0,0 0 0 0 0,0-1 0 0 0,0 1 0 0 0,0 0 0 0 0,-1 31 659 0 0,1-18-440 0 0,-2 10-5 0 0,-1 3-79 0 0,2 0 0 0 0,0 1 0 0 0,2-1-1 0 0,4 27 1 0 0,-3-47-200 0 0,-1 0-1 0 0,1 0 1 0 0,0 0-1 0 0,0 0 1 0 0,1 0 0 0 0,0 0-1 0 0,0-1 1 0 0,1 1-1 0 0,0-1 1 0 0,0 0-1 0 0,0 0 1 0 0,1-1-1 0 0,0 1 1 0 0,0-1 0 0 0,0 0-1 0 0,1 0 1 0 0,0-1-1 0 0,0 1 1 0 0,11 5-1 0 0,-4-4 30 0 0,0 0 0 0 0,0-1 0 0 0,0-1 1 0 0,0 0-1 0 0,0-1 0 0 0,1 0 0 0 0,0-1 0 0 0,0 0 0 0 0,26-2 0 0 0,-30 0 70 0 0,-1-1 1 0 0,1 0-1 0 0,-1-1 1 0 0,1 0-1 0 0,-1-1 1 0 0,0 0-1 0 0,0 0 1 0 0,0-1-1 0 0,0 0 0 0 0,-1 0 1 0 0,1-1-1 0 0,-1 0 1 0 0,0-1-1 0 0,13-12 1 0 0,-7 4-37 0 0,-2 0 0 0 0,0-1 1 0 0,0 0-1 0 0,-2 0 1 0 0,0-2-1 0 0,0 1 0 0 0,-2-1 1 0 0,9-24-1 0 0,-13 32-33 0 0,-1-2 0 0 0,-1 1 0 0 0,0 0 0 0 0,0 0 0 0 0,-1-1 0 0 0,0 1 0 0 0,0-1 0 0 0,-2 1 0 0 0,1-1 0 0 0,-1 1 0 0 0,-1-1 0 0 0,0 1 0 0 0,0-1 0 0 0,-1 1 0 0 0,0 0 0 0 0,-7-14 0 0 0,4 13 47 0 0,-1 0 0 0 0,1 0-1 0 0,-2 1 1 0 0,0 0 0 0 0,0 0 0 0 0,-1 1 0 0 0,0 0 0 0 0,0 0-1 0 0,-1 1 1 0 0,-21-14 0 0 0,26 19-189 0 0,-1 0 1 0 0,0 0-1 0 0,0 0 0 0 0,1 1 0 0 0,-1 0 1 0 0,-1 0-1 0 0,1 1 0 0 0,0-1 0 0 0,0 1 1 0 0,-1 1-1 0 0,1-1 0 0 0,0 1 0 0 0,-1 0 1 0 0,1 0-1 0 0,0 1 0 0 0,-1 0 0 0 0,1 0 1 0 0,0 1-1 0 0,0-1 0 0 0,0 1 0 0 0,0 1 0 0 0,0-1 1 0 0,-10 7-1 0 0,-2 4-6061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2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9 4609 0 0,'-1'-1'115'0'0,"-1"0"-1"0"0,0 0 1 0 0,0 0 0 0 0,0 0-1 0 0,1 0 1 0 0,-1 1 0 0 0,0-1-1 0 0,0 1 1 0 0,0-1 0 0 0,0 1-1 0 0,0 0 1 0 0,0 0 0 0 0,0 0-1 0 0,0 0 1 0 0,0 0 0 0 0,0 0-1 0 0,0 0 1 0 0,0 1 0 0 0,0-1-1 0 0,0 1 1 0 0,0-1 0 0 0,0 1-1 0 0,0 0 1 0 0,-1 1 0 0 0,-4 1 113 0 0,0 0 0 0 0,0 1 1 0 0,1 0-1 0 0,0 0 1 0 0,-8 6-1 0 0,2 2 105 0 0,1 1 1 0 0,0 0-1 0 0,1 0 1 0 0,0 1-1 0 0,1 0 0 0 0,0 1 1 0 0,2 0-1 0 0,-10 24 1 0 0,5-5 94 0 0,1 1 0 0 0,-12 69 0 0 0,22-99-412 0 0,0 0 0 0 0,0 0 0 0 0,1 1 1 0 0,-1-1-1 0 0,1 0 0 0 0,1 0 0 0 0,-1 0 1 0 0,1 0-1 0 0,0 0 0 0 0,0 1 0 0 0,0-1 0 0 0,1-1 1 0 0,-1 1-1 0 0,1 0 0 0 0,0 0 0 0 0,1-1 1 0 0,-1 1-1 0 0,1-1 0 0 0,0 1 0 0 0,0-1 0 0 0,1 0 1 0 0,-1 0-1 0 0,1-1 0 0 0,0 1 0 0 0,-1-1 1 0 0,2 0-1 0 0,-1 0 0 0 0,0 0 0 0 0,1 0 0 0 0,-1-1 1 0 0,1 0-1 0 0,0 0 0 0 0,0 0 0 0 0,0 0 1 0 0,0-1-1 0 0,7 1 0 0 0,0 0-3 0 0,-1 0 0 0 0,1-1 1 0 0,0 0-1 0 0,0-1 0 0 0,0-1 0 0 0,0 0 1 0 0,-1 0-1 0 0,1-2 0 0 0,0 1 0 0 0,-1-1 1 0 0,0-1-1 0 0,0 0 0 0 0,0 0 0 0 0,0-1 1 0 0,0-1-1 0 0,-1 0 0 0 0,0 0 0 0 0,18-15 1 0 0,-20 14 0 0 0,0-1 0 0 0,0 1 0 0 0,-1-1 0 0 0,0 0 0 0 0,0-1 0 0 0,-1 1 0 0 0,0-1 0 0 0,-1-1 0 0 0,0 1 0 0 0,-1-1 1 0 0,1 0-1 0 0,-2 0 0 0 0,1 0 0 0 0,-2 0 0 0 0,1-1 0 0 0,-1 1 0 0 0,-1-1 0 0 0,0 0 0 0 0,0 1 0 0 0,-1-1 0 0 0,-2-13 0 0 0,1 16 53 0 0,0 1-1 0 0,-1-1 0 0 0,0 0 0 0 0,-1 1 1 0 0,1 0-1 0 0,-2 0 0 0 0,1 0 0 0 0,-1 0 1 0 0,0 0-1 0 0,0 1 0 0 0,0-1 0 0 0,-1 1 1 0 0,0 0-1 0 0,0 1 0 0 0,-1-1 0 0 0,0 1 0 0 0,0 0 1 0 0,0 1-1 0 0,0-1 0 0 0,-1 1 0 0 0,-13-6 1 0 0,12 7-73 0 0,0 0-1 0 0,0 0 1 0 0,-1 1 0 0 0,0 0 0 0 0,1 1 0 0 0,-1 0 0 0 0,0 0-1 0 0,0 1 1 0 0,0 0 0 0 0,1 0 0 0 0,-1 1 0 0 0,0 0 0 0 0,0 1-1 0 0,1 0 1 0 0,-1 0 0 0 0,1 1 0 0 0,0 0 0 0 0,-16 8 0 0 0,4 1-1373 0 0,1 1-3801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3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95 2761 0 0,'-7'-18'136'0'0,"6"16"207"0"0,0 1 0 0 0,1-1 0 0 0,-1 1-1 0 0,0 0 1 0 0,0 0 0 0 0,0-1 0 0 0,0 1-1 0 0,-1 0 1 0 0,1 0 0 0 0,0 0 0 0 0,0 0 0 0 0,-3-1-1 0 0,2 1-137 0 0,1 1-1 0 0,-1 0 1 0 0,0 0-1 0 0,1-1 1 0 0,-1 1-1 0 0,1 0 1 0 0,-1 0-1 0 0,0 0 1 0 0,1 0-1 0 0,-1 1 0 0 0,1-1 1 0 0,-1 0-1 0 0,1 1 1 0 0,-1-1-1 0 0,1 1 1 0 0,-1 0-1 0 0,1-1 1 0 0,-1 1-1 0 0,1 0 1 0 0,-1 0-1 0 0,1 0 1 0 0,0 0-1 0 0,0 0 0 0 0,0 0 1 0 0,-2 2-1 0 0,-6 5-9 0 0,1 1-1 0 0,1 0 1 0 0,-1 1-1 0 0,1-1 0 0 0,1 1 1 0 0,0 1-1 0 0,1-1 1 0 0,0 1-1 0 0,0 0 1 0 0,1 0-1 0 0,0 0 0 0 0,1 1 1 0 0,0 0-1 0 0,-1 20 1 0 0,3-17-180 0 0,0 0 1 0 0,1 0-1 0 0,1 0 1 0 0,0 0-1 0 0,1-1 1 0 0,0 1-1 0 0,2 0 0 0 0,0-1 1 0 0,0 1-1 0 0,1-1 1 0 0,9 17-1 0 0,-10-23-17 0 0,1 1 0 0 0,0-1 0 0 0,1-1 0 0 0,0 1 0 0 0,0-1 0 0 0,1 0 0 0 0,0 0 0 0 0,0 0 0 0 0,0-1 0 0 0,1 0 0 0 0,0-1 0 0 0,0 0 0 0 0,0 0 0 0 0,1-1 0 0 0,-1 0 0 0 0,1 0 0 0 0,0-1 0 0 0,0 0 0 0 0,1-1 0 0 0,-1 0 0 0 0,19 2 0 0 0,-17-4 2 0 0,0 0 0 0 0,-1-1-1 0 0,1 0 1 0 0,-1 0 0 0 0,0-1 0 0 0,1-1-1 0 0,-1 0 1 0 0,0 0 0 0 0,0-1 0 0 0,-1 0-1 0 0,1 0 1 0 0,-1-1 0 0 0,0-1 0 0 0,0 0-1 0 0,0 0 1 0 0,-1 0 0 0 0,0-1 0 0 0,0-1-1 0 0,12-14 1 0 0,-12 11-4 0 0,-1 0 0 0 0,0-1-1 0 0,-1 0 1 0 0,0 0 0 0 0,-1 0 0 0 0,0-1 0 0 0,-1 0 0 0 0,0 0-1 0 0,-1 0 1 0 0,-1 0 0 0 0,0-1 0 0 0,-1 1 0 0 0,0-1-1 0 0,-2-26 1 0 0,-1 24 145 0 0,0 0 0 0 0,0 0 0 0 0,-2 0 0 0 0,0 1 0 0 0,0-1 0 0 0,-2 1 0 0 0,0 0 0 0 0,0 0 0 0 0,-2 1 0 0 0,0 0 0 0 0,0 0 0 0 0,-14-15 0 0 0,19 25-179 0 0,-1 0 0 0 0,1 1 0 0 0,-1-1 0 0 0,0 1 0 0 0,0 0 0 0 0,-1 0-1 0 0,1 0 1 0 0,0 1 0 0 0,-1 0 0 0 0,0 0 0 0 0,0 0 0 0 0,1 0 0 0 0,-1 1 0 0 0,0 0 0 0 0,0 0 0 0 0,0 0 0 0 0,-1 0 0 0 0,1 1 0 0 0,0 0 0 0 0,0 0 0 0 0,0 0 0 0 0,-9 2 0 0 0,-8 4-720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7 3681 0 0,'-8'-2'586'0'0,"1"0"0"0"0,-1 1 1 0 0,0 0-1 0 0,0 1 0 0 0,0 0 0 0 0,0 0 1 0 0,0 0-1 0 0,0 1 0 0 0,1 0 0 0 0,-1 1 1 0 0,-12 3-1 0 0,9-1-219 0 0,0 1 0 0 0,0 0 0 0 0,0 1 0 0 0,0 0 1 0 0,1 0-1 0 0,0 1 0 0 0,-12 11 0 0 0,13-10-195 0 0,0 0 1 0 0,1 0-1 0 0,0 1 0 0 0,1 0 1 0 0,0 0-1 0 0,0 1 1 0 0,1 0-1 0 0,1 0 0 0 0,-1 0 1 0 0,2 1-1 0 0,-1 0 0 0 0,2 0 1 0 0,-1 0-1 0 0,1 0 0 0 0,1 1 1 0 0,0-1-1 0 0,0 16 1 0 0,2-15-140 0 0,0 0 0 0 0,1 0 1 0 0,1 0-1 0 0,0 0 1 0 0,0-1-1 0 0,2 1 0 0 0,-1-1 1 0 0,1 1-1 0 0,1-1 0 0 0,0 0 1 0 0,0-1-1 0 0,1 1 1 0 0,1-1-1 0 0,0 0 0 0 0,0-1 1 0 0,1 1-1 0 0,0-1 0 0 0,0-1 1 0 0,1 0-1 0 0,0 0 1 0 0,1-1-1 0 0,0 0 0 0 0,0 0 1 0 0,0-1-1 0 0,1-1 1 0 0,0 0-1 0 0,0 0 0 0 0,0-1 1 0 0,24 5-1 0 0,-27-7-94 0 0,1 0 0 0 0,-1-2-1 0 0,1 1 1 0 0,-1-1 0 0 0,1 0 0 0 0,0 0 0 0 0,-1-1-1 0 0,1 0 1 0 0,-1-1 0 0 0,1 0 0 0 0,-1 0-1 0 0,0-1 1 0 0,0 0 0 0 0,9-5 0 0 0,-12 5-63 0 0,0 0 1 0 0,0 0 0 0 0,-1-1 0 0 0,1 1-1 0 0,-1-1 1 0 0,0 0 0 0 0,0 0-1 0 0,0-1 1 0 0,0 1 0 0 0,-1-1-1 0 0,0 0 1 0 0,0 0 0 0 0,0 0 0 0 0,-1 0-1 0 0,1 0 1 0 0,-1-1 0 0 0,-1 1-1 0 0,1-1 1 0 0,-1 1 0 0 0,0-1 0 0 0,0 1-1 0 0,0-8 1 0 0,-1-17 145 0 0,-2 0 0 0 0,-1 0-1 0 0,-1 0 1 0 0,-1 0 0 0 0,-2 1 0 0 0,-1 0 0 0 0,-1 0 0 0 0,-2 1-1 0 0,-1 0 1 0 0,-17-31 0 0 0,26 54 42 0 0,0 0 0 0 0,0 1 0 0 0,0-1 0 0 0,-1 0 0 0 0,1 1 0 0 0,-1 0 0 0 0,0 0 0 0 0,-9-6 1 0 0,12 9-54 0 0,-1 0 0 0 0,1 0 0 0 0,-1 0 0 0 0,0 0 0 0 0,0 1 1 0 0,0-1-1 0 0,1 1 0 0 0,-1 0 0 0 0,0-1 0 0 0,0 1 1 0 0,0 0-1 0 0,0 0 0 0 0,1 0 0 0 0,-1 0 0 0 0,0 0 1 0 0,0 1-1 0 0,0-1 0 0 0,0 0 0 0 0,0 1 0 0 0,1 0 1 0 0,-1-1-1 0 0,0 1 0 0 0,1 0 0 0 0,-1 0 0 0 0,0 0 0 0 0,1 0 1 0 0,-1 0-1 0 0,1 0 0 0 0,-3 3 0 0 0,-3 3-216 0 0,0 0-1 0 0,0 1 0 0 0,1 0 1 0 0,0 0-1 0 0,-7 14 1 0 0,-2 3-282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4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65 5529 0 0,'-4'-3'243'0'0,"1"1"1"0"0,-1-1-1 0 0,-1 1 0 0 0,1 0 1 0 0,0 0-1 0 0,0 1 0 0 0,-1-1 1 0 0,1 1-1 0 0,-1 0 0 0 0,1 0 0 0 0,-1 1 1 0 0,1-1-1 0 0,-1 1 0 0 0,0 0 1 0 0,1 0-1 0 0,-1 1 0 0 0,0-1 0 0 0,1 1 1 0 0,-1 0-1 0 0,1 0 0 0 0,-1 1 1 0 0,1-1-1 0 0,0 1 0 0 0,0 0 1 0 0,0 0-1 0 0,-6 4 0 0 0,1-1-30 0 0,1 1-1 0 0,-1 0 1 0 0,1 0 0 0 0,1 1-1 0 0,0 0 1 0 0,0 0 0 0 0,0 1-1 0 0,0 0 1 0 0,1 0 0 0 0,1 0-1 0 0,-6 12 1 0 0,3-3-19 0 0,2 1 0 0 0,0-1 0 0 0,1 1 0 0 0,1 1 0 0 0,1-1 0 0 0,0 1 0 0 0,0 36 0 0 0,3-44-180 0 0,0 0 0 0 0,1 0 0 0 0,0 0 0 0 0,1 0 0 0 0,0-1 1 0 0,1 1-1 0 0,0-1 0 0 0,1 1 0 0 0,0-1 0 0 0,0 0 0 0 0,1 0 0 0 0,0-1 0 0 0,1 1 0 0 0,0-1 0 0 0,7 8 1 0 0,-8-13-20 0 0,-1 0 1 0 0,1 0 0 0 0,0 0 0 0 0,0-1-1 0 0,0 1 1 0 0,1-1 0 0 0,-1-1 0 0 0,1 1 0 0 0,-1-1-1 0 0,1 0 1 0 0,0 0 0 0 0,9 1 0 0 0,-5-1 1 0 0,0-1-1 0 0,1-1 1 0 0,-1 0 0 0 0,0 0 0 0 0,1-1 0 0 0,19-4 0 0 0,-13 1 13 0 0,-1-1 1 0 0,0 0-1 0 0,0-1 1 0 0,-1-1-1 0 0,0-1 1 0 0,0 0-1 0 0,-1-1 0 0 0,27-20 1 0 0,-33 20 7 0 0,0 1 0 0 0,-1-1 0 0 0,0 0 0 0 0,0-1 0 0 0,0 1 0 0 0,-2-1 0 0 0,1-1 0 0 0,-1 1 0 0 0,-1-1 0 0 0,0 0 0 0 0,0 0 1 0 0,-1 0-1 0 0,0-1 0 0 0,-1 1 0 0 0,-1-1 0 0 0,1 1 0 0 0,-2-1 0 0 0,0-11 0 0 0,-1 6 16 0 0,0 1 1 0 0,-1 0-1 0 0,-1 0 0 0 0,0 0 1 0 0,-2 1-1 0 0,1-1 0 0 0,-2 1 1 0 0,0 0-1 0 0,-1 0 0 0 0,0 1 1 0 0,-1 0-1 0 0,-15-20 0 0 0,21 31-165 0 0,0 0 0 0 0,-1 0 0 0 0,0 0-1 0 0,1 0 1 0 0,-1 0 0 0 0,0 0 0 0 0,0 1 0 0 0,-1 0-1 0 0,1-1 1 0 0,0 1 0 0 0,-1 0 0 0 0,0 1-1 0 0,1-1 1 0 0,-8-2 0 0 0,-6 4-5397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40 5529 0 0,'-2'-3'343'0'0,"0"1"0"0"0,0-1 0 0 0,0 1 0 0 0,-1-1 0 0 0,1 1 0 0 0,-1 0 0 0 0,1 0 0 0 0,-1 0 0 0 0,0 0-1 0 0,0 0 1 0 0,0 0 0 0 0,0 1 0 0 0,0 0 0 0 0,0-1 0 0 0,0 1 0 0 0,-6-1 0 0 0,1 0 59 0 0,1 1 1 0 0,0 0-1 0 0,-1 0 1 0 0,1 1-1 0 0,-1 0 1 0 0,-11 1-1 0 0,11 0-249 0 0,-1 0 0 0 0,1 1 0 0 0,-1 1 0 0 0,1-1 0 0 0,0 1 0 0 0,0 0 0 0 0,0 1 0 0 0,1 0 0 0 0,-1 0 0 0 0,1 1 0 0 0,0 0 0 0 0,0 0 0 0 0,1 1 0 0 0,0 0 0 0 0,0 0-1 0 0,0 0 1 0 0,0 1 0 0 0,1 0 0 0 0,0 0 0 0 0,1 0 0 0 0,-1 0 0 0 0,1 1 0 0 0,1 0 0 0 0,-4 8 0 0 0,3-2-110 0 0,1-1-1 0 0,0 1 1 0 0,1 0-1 0 0,0 0 1 0 0,1 0-1 0 0,1 1 1 0 0,0-1 0 0 0,1 0-1 0 0,0 0 1 0 0,2 0-1 0 0,-1 0 1 0 0,2-1-1 0 0,9 27 1 0 0,-5-21-40 0 0,0-1 1 0 0,2 0 0 0 0,0 0-1 0 0,1-1 1 0 0,1 0-1 0 0,1-1 1 0 0,0-1-1 0 0,1 0 1 0 0,21 18-1 0 0,-28-27-38 0 0,0-1 0 0 0,1 0 0 0 0,-1 0 0 0 0,1-1 1 0 0,0 0-1 0 0,1 0 0 0 0,-1-1 0 0 0,1 0 0 0 0,-1-1 0 0 0,12 2 0 0 0,-13-3-50 0 0,0-1 1 0 0,0 1-1 0 0,-1-2 0 0 0,1 1 0 0 0,0-1 1 0 0,-1 0-1 0 0,1-1 0 0 0,-1 1 1 0 0,1-1-1 0 0,-1 0 0 0 0,0-1 0 0 0,1 0 1 0 0,-2 0-1 0 0,1 0 0 0 0,7-5 1 0 0,-6 3-19 0 0,-1 0 0 0 0,0 0 0 0 0,0 0 0 0 0,-1-1 0 0 0,1 0 0 0 0,-1 0 0 0 0,0 0 1 0 0,-1-1-1 0 0,1 1 0 0 0,-2-1 0 0 0,1 0 0 0 0,-1-1 0 0 0,3-7 0 0 0,-2 4 14 0 0,-2-1 1 0 0,1 1-1 0 0,-2-1 0 0 0,1 0 0 0 0,-2 1 1 0 0,1-1-1 0 0,-4-24 0 0 0,-2 7 244 0 0,-1 0 0 0 0,-1 0 1 0 0,-2 1-1 0 0,-1 0 0 0 0,-1 0 0 0 0,-17-28 0 0 0,24 46-32 0 0,-1 1-1 0 0,-1 0 1 0 0,0 0-1 0 0,0 1 1 0 0,0 0-1 0 0,-13-12 1 0 0,16 17-127 0 0,1 1 1 0 0,-1 0-1 0 0,-1 0 1 0 0,1 0-1 0 0,0 0 1 0 0,0 1 0 0 0,-1-1-1 0 0,1 1 1 0 0,-1 0-1 0 0,1 0 1 0 0,-1 0-1 0 0,1 0 1 0 0,-1 1-1 0 0,0 0 1 0 0,1-1 0 0 0,-1 1-1 0 0,0 0 1 0 0,1 1-1 0 0,-1-1 1 0 0,0 1-1 0 0,-6 1 1 0 0,-38 18-3811 0 0,32-11-987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5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11 5985 0 0,'-5'-1'257'0'0,"1"-1"-1"0"0,-1 1 0 0 0,1 0 1 0 0,-1 0-1 0 0,1 0 0 0 0,-1 1 1 0 0,0 0-1 0 0,1 0 0 0 0,-1 0 0 0 0,0 0 1 0 0,1 1-1 0 0,-1-1 0 0 0,1 1 1 0 0,-9 3-1 0 0,5-1-8 0 0,1 1 0 0 0,-1-1 0 0 0,1 2 0 0 0,0-1 0 0 0,1 1 0 0 0,-1 0 0 0 0,1 0 0 0 0,-6 6 0 0 0,0 2-80 0 0,0 0 0 0 0,2 1-1 0 0,0 0 1 0 0,0 1-1 0 0,1 0 1 0 0,1 0-1 0 0,-10 27 1 0 0,10-14-66 0 0,1 0 1 0 0,2 1 0 0 0,1 0-1 0 0,1-1 1 0 0,1 1-1 0 0,2 0 1 0 0,1 0-1 0 0,1 0 1 0 0,1 0 0 0 0,11 43-1 0 0,-12-65-108 0 0,-1-1-1 0 0,1 1 1 0 0,1 0-1 0 0,-1-1 1 0 0,1 0-1 0 0,0 1 1 0 0,1-1-1 0 0,-1 0 1 0 0,1-1-1 0 0,1 1 1 0 0,-1-1 0 0 0,1 0-1 0 0,0 0 1 0 0,0 0-1 0 0,0 0 1 0 0,11 6-1 0 0,-10-8-76 0 0,-1 0-1 0 0,1-1 1 0 0,-1 0-1 0 0,1 0 1 0 0,0-1-1 0 0,0 0 1 0 0,0 0-1 0 0,0 0 0 0 0,0 0 1 0 0,0-1-1 0 0,0 0 1 0 0,0-1-1 0 0,0 1 1 0 0,0-1-1 0 0,0 0 1 0 0,0 0-1 0 0,0-1 1 0 0,0 0-1 0 0,8-4 1 0 0,1-1 284 0 0,-1-1 1 0 0,-1 0-1 0 0,1-1 1 0 0,-1 0-1 0 0,-1-1 1 0 0,1-1-1 0 0,-2 0 1 0 0,0 0-1 0 0,0-1 1 0 0,-1-1-1 0 0,0 0 1 0 0,-1 0-1 0 0,-1-1 1 0 0,0 0-1 0 0,-1 0 1 0 0,0-1-1 0 0,-1 0 1 0 0,-1 0-1 0 0,0 0 1 0 0,-1-1-1 0 0,-1 1 1 0 0,-1-1-1 0 0,0 0 1 0 0,-1 0-1 0 0,0 0 1 0 0,-2 0-1 0 0,1 0 1 0 0,-2 0-1 0 0,-4-18 1 0 0,2 16 74 0 0,-2 0 0 0 0,0 1 0 0 0,0 0 0 0 0,-2 0 0 0 0,0 1 0 0 0,-1-1 0 0 0,-20-26 0 0 0,24 36-341 0 0,-1 0 0 0 0,0 0 0 0 0,-1 1 0 0 0,1 0 0 0 0,-1 0 0 0 0,0 0-1 0 0,-1 1 1 0 0,1 0 0 0 0,-1 0 0 0 0,0 1 0 0 0,-1 0 0 0 0,1 0 0 0 0,-1 1 0 0 0,1 0 0 0 0,-1 1-1 0 0,0 0 1 0 0,-15-2 0 0 0,1 4-7060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8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2304 0 0,'5'0'717'0'0,"0"0"0"0"0,-1-1 0 0 0,1 0 0 0 0,0 0 0 0 0,-1 0 0 0 0,1-1 0 0 0,4-2 0 0 0,33-17 1479 0 0,3-2-2403 0 0,-8 14-1408 0 0,-25 9 1411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9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5529 0 0,'1'0'488'0'0,"1"0"-392"0"0,1 0-96 0 0,-1-1 0 0 0,2 0 368 0 0,-1 0 48 0 0,3-1 17 0 0,4 0-1 0 0,3-2-32 0 0,3-1-8 0 0,3 0 0 0 0,-2-1 0 0 0,-1 0-656 0 0,-1 1-136 0 0,-1 0-24 0 0,-1 2-8 0 0,-3 1 368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4:5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5985 0 0,'43'-8'5398'0'0,"-10"1"-4096"0"0,-18 5-1217 0 0,-9 1-716 0 0,0-1-1 0 0,0 2 1 0 0,0-1-1 0 0,0 1 1 0 0,0 0-1 0 0,1 0 1 0 0,-1 1-1 0 0,9 2 1 0 0,-4 0 505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7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642 497 10594 0 0,'100'-79'396'0'0,"-56"41"-1791"0"0,-1-2 0 0 0,-2-1 0 0 0,39-52 0 0 0,-76 88 1285 0 0,0-1-1 0 0,0 1 0 0 0,0-1 0 0 0,-1-1 1 0 0,0 1-1 0 0,0 0 0 0 0,-1-1 1 0 0,0 1-1 0 0,0-1 0 0 0,2-13 0 0 0,-4 16 129 0 0,0 1 0 0 0,0-1-1 0 0,0 1 1 0 0,0 0 0 0 0,-1-1-1 0 0,0 1 1 0 0,0 0 0 0 0,0-1 0 0 0,0 1-1 0 0,0 0 1 0 0,-1 0 0 0 0,1 0-1 0 0,-1 0 1 0 0,0 0 0 0 0,0 0-1 0 0,0 0 1 0 0,0 1 0 0 0,0-1 0 0 0,-1 1-1 0 0,1-1 1 0 0,-1 1 0 0 0,0 0-1 0 0,-4-3 1 0 0,-6-3 618 0 0,-1 1 0 0 0,0 1 0 0 0,0 0 0 0 0,0 1 0 0 0,0 0 0 0 0,-1 1 0 0 0,0 1 0 0 0,0 0 0 0 0,0 1 0 0 0,0 1 0 0 0,-1 0 0 0 0,-24 3 0 0 0,16 0-524 0 0,0 1 0 0 0,0 1 0 0 0,1 1 1 0 0,-1 1-1 0 0,1 1 0 0 0,1 2 0 0 0,-29 13 0 0 0,15-3 168 0 0,1 1 0 0 0,1 2 0 0 0,1 2 0 0 0,1 0-1 0 0,2 3 1 0 0,0 0 0 0 0,1 2 0 0 0,2 1 0 0 0,1 1 0 0 0,2 1 0 0 0,1 2 0 0 0,1 0 0 0 0,2 1 0 0 0,2 1 0 0 0,-25 68 0 0 0,31-69-252 0 0,1 0 0 0 0,2 1-1 0 0,1 0 1 0 0,2 0 0 0 0,2 0 0 0 0,1 1-1 0 0,2 0 1 0 0,4 43 0 0 0,7 5-36 0 0,26 95 0 0 0,-23-130-42 0 0,2-1-1 0 0,3 0 0 0 0,27 54 0 0 0,-29-75-9 0 0,0-1 0 0 0,2 0 0 0 0,1-1 0 0 0,2-1 0 0 0,0-1 1 0 0,1-1-1 0 0,1-1 0 0 0,2 0 0 0 0,30 20 0 0 0,-33-27 32 0 0,0-2 0 0 0,0 0 0 0 0,2-1 0 0 0,-1-1-1 0 0,1-2 1 0 0,1 0 0 0 0,0-1 0 0 0,0-2 0 0 0,0 0 0 0 0,1-2 0 0 0,45 2 0 0 0,-52-8-83 0 0,0 0 0 0 0,1-1 0 0 0,-1 0 0 0 0,0-2-1 0 0,0 0 1 0 0,-1-2 0 0 0,0 0 0 0 0,0-1 0 0 0,0 0 0 0 0,-1-2 0 0 0,0 0 0 0 0,-1-1 0 0 0,0 0 0 0 0,21-21 0 0 0,0-3 174 0 0,-2-2-1 0 0,-1-1 1 0 0,-2-2 0 0 0,38-61-1 0 0,-34 44 123 0 0,-3-1 0 0 0,-2-2 0 0 0,-3-1 0 0 0,-3-1 0 0 0,32-121 0 0 0,-49 143-151 0 0,-1 1 0 0 0,-2-1 0 0 0,-2 0-1 0 0,-3-62 1 0 0,-3 72-50 0 0,-1 0-1 0 0,-1 1 1 0 0,-1-1 0 0 0,-2 1-1 0 0,0 1 1 0 0,-24-50 0 0 0,20 56-80 0 0,-1 0 0 0 0,0 1 0 0 0,-2 1 0 0 0,-1 0 0 0 0,0 1 0 0 0,-2 1 0 0 0,-29-25 1 0 0,18 20-269 0 0,-1 1 1 0 0,-1 1 0 0 0,-1 1 0 0 0,-49-21-1 0 0,68 35 17 0 0,-1 1 0 0 0,0 0 0 0 0,0 1 0 0 0,0 1 0 0 0,0 0 0 0 0,0 0 0 0 0,-1 2 0 0 0,1 0 0 0 0,-1 0 0 0 0,-16 2 0 0 0,19 1-101 0 0,0 1 0 0 0,-1-1 0 0 0,1 2 0 0 0,0 0 1 0 0,1 0-1 0 0,-1 1 0 0 0,1 0 0 0 0,0 1 0 0 0,0 1 0 0 0,1 0 0 0 0,-20 16 0 0 0,-11 14-1010 0 0,3 1 885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0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66 6913 0 0,'0'-5'584'0'0,"1"1"0"0"0,-1-1 0 0 0,1 0 0 0 0,0 0 0 0 0,3-8 0 0 0,-3 11-368 0 0,-1 0 1 0 0,1 1-1 0 0,0-1 1 0 0,0 0-1 0 0,0 0 0 0 0,0 1 1 0 0,0-1-1 0 0,0 1 1 0 0,0-1-1 0 0,1 1 0 0 0,-1-1 1 0 0,1 1-1 0 0,-1 0 1 0 0,1 0-1 0 0,-1-1 1 0 0,1 1-1 0 0,2-1 0 0 0,-15 35 565 0 0,-111 193 2199 0 0,-6-2-3524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0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3681 0 0,'44'-5'5727'0'0,"21"-17"-3907"0"0,-47 15-2309 0 0,37-9 0 0 0,-46 16 489 0 0,-2 1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0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4145 0 0,'1'0'207'0'0,"-1"1"1"0"0,1 0-1 0 0,0-1 0 0 0,-1 1 1 0 0,1 0-1 0 0,0-1 0 0 0,-1 1 1 0 0,1-1-1 0 0,0 1 0 0 0,0-1 1 0 0,-1 0-1 0 0,1 1 0 0 0,0-1 1 0 0,0 0-1 0 0,0 1 0 0 0,0-1 1 0 0,-1 0-1 0 0,1 0 0 0 0,0 0 1 0 0,0 0-1 0 0,0 0 0 0 0,0 0 1 0 0,0 0-1 0 0,0 0 0 0 0,0 0 1 0 0,27-1 1121 0 0,-14-2-1738 0 0,0 0-1 0 0,1-1 1 0 0,-1 0 0 0 0,16-8-1 0 0,-4 2-188 0 0,-10 3 572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1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5065 0 0,'8'1'820'0'0,"0"-1"-1"0"0,0 1 1 0 0,0-2-1 0 0,-1 1 0 0 0,1-1 1 0 0,14-2-1 0 0,1-1-7 0 0,-18 4-501 0 0,-2-1-527 0 0,-1 0-1 0 0,1 1 1 0 0,-1 0 0 0 0,1-1 0 0 0,-1 1-1 0 0,1 0 1 0 0,-1 0 0 0 0,1 0-1 0 0,-1 0 1 0 0,1 1 0 0 0,-1-1-1 0 0,1 1 1 0 0,-1 0 0 0 0,0-1-1 0 0,1 1 1 0 0,-1 0 0 0 0,0 0-1 0 0,0 1 1 0 0,1-1 0 0 0,-1 0-1 0 0,0 1 1 0 0,0-1 0 0 0,-1 1-1 0 0,4 3 1 0 0,-1 1 101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1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4145 0 0,'16'-1'1789'0'0,"0"-1"-1"0"0,28-6 1 0 0,-32 5-1655 0 0,1 1 0 0 0,-1 0 0 0 0,1 0 0 0 0,0 1-1 0 0,21 2 1 0 0,-19 1-134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2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7834 0 0,'5'1'678'0'0,"0"0"0"0"0,0-1 1 0 0,0 1-1 0 0,0-1 0 0 0,0 0 1 0 0,0-1-1 0 0,8-1 0 0 0,0 0 105 0 0,-1-1-1 0 0,1 0 1 0 0,0-1 0 0 0,14-7-1 0 0,23-12-971 0 0,-23 10-2209 0 0,-17 9 1327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6449 0 0,'0'-9'6000'0'0,"0"9"-5854"0"0,13-6 2138 0 0,20-1-2029 0 0,-30 7 32 0 0,23-4-479 0 0,0 1 0 0 0,1 2 0 0 0,41 2-1 0 0,-46 1-696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6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6913 0 0,'0'-5'9156'0'0,"33"-7"-6670"0"0,47-11-2560 0 0,-62 21-1289 0 0,-1 0-4785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6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10138 0 0,'45'-5'3705'0'0,"27"-8"-1919"0"0,-27 5-2471 0 0,63-5 0 0 0,-92 13 669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7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9674 0 0,'14'-1'860'0'0,"0"0"-1"0"0,0-1 1 0 0,0-1 0 0 0,19-7 0 0 0,12-1-1711 0 0,1 5-3396 0 0,-39 6 4126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7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40 3681 0 0,'-10'1'5898'0'0,"24"-9"-2648"0"0,25-8-1057 0 0,-23 12-2099 0 0,-1 0-1 0 0,1 1 1 0 0,27-2 0 0 0,-30 5-5609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1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48 6913 0 0,'-246'8'1122'0'0,"231"-6"471"0"0,24 0 425 0 0,26-1 3 0 0,313-25 2407 0 0,75-3-1422 0 0,-180 26-2245 0 0,281-7-416 0 0,-514 8-644 0 0,24 0-171 0 0,-16 7-3743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7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10594 0 0,'0'0'964'0'0,"24"-10"154"0"0,-5 2-757 0 0,71-24-607 0 0,-80 29-422 0 0,0 1 0 0 0,0 0 0 0 0,0 1-1 0 0,10 0 1 0 0,-4 1 268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8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 7834 0 0,'0'0'40'0'0,"-1"0"0"0"0,1 0 0 0 0,0 0 0 0 0,0 0 0 0 0,0 0 0 0 0,0 0-1 0 0,-1 0 1 0 0,1 0 0 0 0,0 0 0 0 0,0 0 0 0 0,0 0 0 0 0,0 0 0 0 0,-1 0 0 0 0,1 0 0 0 0,0 1 0 0 0,0-1 0 0 0,0 0 0 0 0,0 0 0 0 0,0 0 0 0 0,-1 0 0 0 0,1 0 0 0 0,0 0 0 0 0,0 0 0 0 0,0 1 0 0 0,0-1 0 0 0,0 0 0 0 0,0 0 0 0 0,0 0 0 0 0,0 0 0 0 0,0 0 0 0 0,-1 1 0 0 0,1-1 0 0 0,0 0 0 0 0,0 0 0 0 0,0 0 0 0 0,0 0 0 0 0,0 1 0 0 0,0-1 0 0 0,0 0 0 0 0,0 0 0 0 0,0 0 0 0 0,0 0 0 0 0,0 1-1 0 0,0-1 1 0 0,0 0 0 0 0,0 0 0 0 0,1 0 0 0 0,-1 0 0 0 0,0 1 0 0 0,0-1 0 0 0,0 0 0 0 0,0 0 0 0 0,0 0 0 0 0,0 0 0 0 0,0 0 0 0 0,0 1 0 0 0,0-1 0 0 0,1 0 0 0 0,-1 0 0 0 0,15 1 1712 0 0,21-5 622 0 0,-7-6-1452 0 0,-20 6-1017 0 0,0 1 0 0 0,0 0 0 0 0,0 0 0 0 0,0 1-1 0 0,1 1 1 0 0,-1-1 0 0 0,0 1 0 0 0,1 1 0 0 0,13 0-1 0 0,-10 4 83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8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8290 0 0,'43'-19'2745'0'0,"3"-1"-1873"0"0,-43 20-1261 0 0,0-1 0 0 0,0 0 0 0 0,0 1 0 0 0,0 0 0 0 0,0 0 1 0 0,0 0-1 0 0,0 0 0 0 0,3 1 0 0 0,1 0-852 0 0,0 4 748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7834 0 0,'0'0'602'0'0,"23"-10"2206"0"0,5-3-1162 0 0,-4 1-754 0 0,34-12-1 0 0,-49 21-1397 0 0,-1 1 0 0 0,0 0 0 0 0,1 0 0 0 0,-1 1 0 0 0,1 0 0 0 0,-1 1-1 0 0,1 0 1 0 0,11 1 0 0 0,-6 1 462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09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7370 0 0,'1'3'656'0'0,"-1"-2"-528"0"0,0 0-128 0 0,4-1 1600 0 0,-1 2-720 0 0,2-2 8 0 0,2 1-79 0 0,6-1-9 0 0,2 0-8 0 0,2-1 0 0 0,0-2-536 0 0,2-1-112 0 0,1-2-16 0 0,9-3-2816 0 0,-1-1-569 0 0,1 1-104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203 103 7834 0 0,'-12'-1'991'0'0,"0"2"0"0"0,1-1 0 0 0,-1 2 1 0 0,1-1-1 0 0,-1 2 0 0 0,1-1 0 0 0,-16 7 1 0 0,21-6-861 0 0,1 0 0 0 0,-1 0 0 0 0,1 0 0 0 0,0 1 0 0 0,0 0 0 0 0,1 0 0 0 0,-1 0 0 0 0,1 0 0 0 0,0 1 0 0 0,0 0 0 0 0,0-1 0 0 0,1 2 0 0 0,-1-1 0 0 0,1 0 0 0 0,-4 11 0 0 0,2-3-119 0 0,1 0-1 0 0,1 0 1 0 0,0 1 0 0 0,1-1 0 0 0,0 1 0 0 0,1 0 0 0 0,0-1 0 0 0,1 1-1 0 0,1 0 1 0 0,0-1 0 0 0,1 1 0 0 0,1 0 0 0 0,0-1 0 0 0,1 0-1 0 0,0 0 1 0 0,1 0 0 0 0,0 0 0 0 0,1-1 0 0 0,0 0 0 0 0,1 0 0 0 0,1 0-1 0 0,0-1 1 0 0,0 0 0 0 0,14 13 0 0 0,-17-20-38 0 0,0 1 0 0 0,0-2 0 0 0,1 1 0 0 0,0 0 0 0 0,-1-1 0 0 0,1 0 0 0 0,0 0-1 0 0,1-1 1 0 0,-1 0 0 0 0,0 0 0 0 0,1 0 0 0 0,-1-1 0 0 0,1 0 0 0 0,0 0 0 0 0,-1 0 0 0 0,1-1 0 0 0,0 0 0 0 0,-1-1 0 0 0,1 1 0 0 0,0-1 0 0 0,-1-1 0 0 0,1 1 0 0 0,-1-1 0 0 0,0 0 0 0 0,1-1 0 0 0,-1 1 0 0 0,0-1-1 0 0,0 0 1 0 0,-1-1 0 0 0,1 1 0 0 0,-1-1 0 0 0,1-1 0 0 0,-1 1 0 0 0,-1 0 0 0 0,1-1 0 0 0,0 0 0 0 0,-1 0 0 0 0,0-1 0 0 0,-1 1 0 0 0,1-1 0 0 0,-1 0 0 0 0,0 0 0 0 0,0 0 0 0 0,2-7 0 0 0,-1-3 222 0 0,0 0 1 0 0,-1 0 0 0 0,-1 0-1 0 0,0-1 1 0 0,-1 1-1 0 0,-1-1 1 0 0,-1 1 0 0 0,0-1-1 0 0,-1 1 1 0 0,-1 0 0 0 0,0 0-1 0 0,-1 0 1 0 0,-1 0-1 0 0,0 0 1 0 0,-2 1 0 0 0,-11-23-1 0 0,10 25-122 0 0,0 0-1 0 0,-1 0 0 0 0,0 0 1 0 0,-1 1-1 0 0,-1 1 1 0 0,0 0-1 0 0,-21-17 0 0 0,22 21-335 0 0,-1 0 0 0 0,0 0 0 0 0,0 1 1 0 0,0 1-1 0 0,-1 0 0 0 0,0 0 0 0 0,0 1 0 0 0,0 1 0 0 0,0 0 0 0 0,-14-2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1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414 106 4609 0 0,'-8'-4'354'0'0,"-1"0"0"0"0,1 0 0 0 0,-1 1 1 0 0,0 0-1 0 0,0 1 0 0 0,0 0 0 0 0,0 0 0 0 0,0 1 0 0 0,0 0 1 0 0,0 1-1 0 0,0 0 0 0 0,0 0 0 0 0,-1 1 0 0 0,1 0 0 0 0,0 1 0 0 0,-17 5 1 0 0,10-2 138 0 0,1 0 0 0 0,-1 0 0 0 0,2 2 0 0 0,-1 0 1 0 0,1 1-1 0 0,0 0 0 0 0,0 1 0 0 0,-24 20 1 0 0,29-20-423 0 0,1 1 0 0 0,0-1 0 0 0,0 1 1 0 0,1 1-1 0 0,0-1 0 0 0,1 1 0 0 0,0 0 1 0 0,1 1-1 0 0,0-1 0 0 0,0 1 0 0 0,2 0 0 0 0,-1 0 1 0 0,2 1-1 0 0,-3 18 0 0 0,5-23-88 0 0,-1-1-1 0 0,2 1 1 0 0,-1-1-1 0 0,1 1 0 0 0,0 0 1 0 0,0-1-1 0 0,1 1 1 0 0,0-1-1 0 0,0 0 1 0 0,1 0-1 0 0,0 0 0 0 0,0 0 1 0 0,1 0-1 0 0,0-1 1 0 0,0 1-1 0 0,0-1 1 0 0,1 0-1 0 0,0 0 0 0 0,0-1 1 0 0,1 1-1 0 0,-1-1 1 0 0,1 0-1 0 0,0-1 1 0 0,13 8-1 0 0,-10-7-136 0 0,0 0-1 0 0,0-1 1 0 0,0 0 0 0 0,1 0-1 0 0,-1-1 1 0 0,1 0 0 0 0,0-1 0 0 0,0 0-1 0 0,0-1 1 0 0,0 0 0 0 0,1 0-1 0 0,-1-1 1 0 0,0 0 0 0 0,0-1-1 0 0,0 0 1 0 0,0-1 0 0 0,0 0-1 0 0,0-1 1 0 0,0 0 0 0 0,0 0 0 0 0,-1-1-1 0 0,0 0 1 0 0,0-1 0 0 0,0 0-1 0 0,0 0 1 0 0,-1-1 0 0 0,0 0-1 0 0,0-1 1 0 0,0 0 0 0 0,-1 0-1 0 0,0 0 1 0 0,0-1 0 0 0,10-16 0 0 0,-8 9 513 0 0,-1 0 1 0 0,0-1-1 0 0,-1 0 1 0 0,0-1 0 0 0,-2 0-1 0 0,0 0 1 0 0,-1 0-1 0 0,0 0 1 0 0,-2-1-1 0 0,0 1 1 0 0,-1-1 0 0 0,0 0-1 0 0,-4-28 1 0 0,2 37-231 0 0,0 0 1 0 0,-1 0-1 0 0,0 1 1 0 0,0-1 0 0 0,-1 1-1 0 0,0-1 1 0 0,0 1-1 0 0,-1 0 1 0 0,0 0-1 0 0,-1 0 1 0 0,0 1-1 0 0,0 0 1 0 0,0 0 0 0 0,-1 0-1 0 0,0 0 1 0 0,-1 1-1 0 0,1 0 1 0 0,-1 0-1 0 0,0 1 1 0 0,-1 0-1 0 0,1 0 1 0 0,-1 1-1 0 0,0 0 1 0 0,0 0 0 0 0,0 0-1 0 0,-1 1 1 0 0,1 1-1 0 0,-14-3 1 0 0,17 4-423 0 0,0 0 0 0 0,0 1 0 0 0,1 0 0 0 0,-1 0 1 0 0,0 0-1 0 0,-5 1 0 0 0,-8 3-5946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1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99 920 0 0,'1'-5'274'0'0,"0"1"0"0"0,0-1 0 0 0,0 1 0 0 0,-1-1 0 0 0,0 1 0 0 0,0-1 0 0 0,0 1 0 0 0,0-1 0 0 0,-1 1 0 0 0,0-1 0 0 0,0 1 0 0 0,-2-7 0 0 0,2 9-67 0 0,1 1 0 0 0,-1-1 0 0 0,0 1 0 0 0,1-1 0 0 0,-1 1 0 0 0,0 0 0 0 0,0 0 0 0 0,0-1 0 0 0,0 1 0 0 0,0 0 0 0 0,0 0 0 0 0,0 0 0 0 0,0 0 0 0 0,0 0 0 0 0,0 0 0 0 0,-1 0 0 0 0,1 0 0 0 0,0 1 0 0 0,-1-1 0 0 0,1 0 0 0 0,-1 1 0 0 0,1-1 0 0 0,-1 1 0 0 0,1 0 0 0 0,-1-1 0 0 0,1 1 0 0 0,-1 0 0 0 0,1 0 0 0 0,-1 0 0 0 0,1 0 0 0 0,-1 0 0 0 0,1 0 0 0 0,-1 0 0 0 0,1 1 0 0 0,-1-1 0 0 0,1 0 0 0 0,-1 1 0 0 0,1 0 0 0 0,-1-1 0 0 0,-2 2 0 0 0,1 1-37 0 0,0-1-1 0 0,0 0 0 0 0,-1 1 1 0 0,1 0-1 0 0,1 0 0 0 0,-1 0 1 0 0,0 0-1 0 0,1 0 0 0 0,0 1 1 0 0,-1-1-1 0 0,1 1 0 0 0,1-1 1 0 0,-1 1-1 0 0,0 0 0 0 0,1 0 1 0 0,0 0-1 0 0,0 0 0 0 0,0 0 1 0 0,0 0-1 0 0,1 0 0 0 0,0 6 1 0 0,-2 8-177 0 0,2 1 0 0 0,0-1 0 0 0,4 25 1 0 0,23 108-143 0 0,-21-128 134 0 0,1 0 1 0 0,1 0-1 0 0,0 0 1 0 0,17 28-1 0 0,-22-46-56 0 0,0 1 1 0 0,1-1-1 0 0,0 0 0 0 0,-1-1 1 0 0,2 1-1 0 0,-1-1 0 0 0,0 0 0 0 0,1 0 1 0 0,0 0-1 0 0,0 0 0 0 0,0-1 0 0 0,0 0 1 0 0,1 0-1 0 0,-1 0 0 0 0,1-1 1 0 0,0 0-1 0 0,0 0 0 0 0,0 0 0 0 0,0-1 1 0 0,0 0-1 0 0,0 0 0 0 0,0 0 0 0 0,0-1 1 0 0,0 0-1 0 0,0 0 0 0 0,0-1 1 0 0,1 1-1 0 0,-1-1 0 0 0,0-1 0 0 0,0 1 1 0 0,-1-1-1 0 0,8-3 0 0 0,-4 2-69 0 0,1-1 0 0 0,-1-1 0 0 0,1 0 0 0 0,-1 0 0 0 0,-1-1 0 0 0,1 0 0 0 0,-1 0-1 0 0,0-1 1 0 0,-1 0 0 0 0,1 0 0 0 0,-1-1 0 0 0,-1 0 0 0 0,0 0 0 0 0,0-1 0 0 0,0 0 0 0 0,-1 0 0 0 0,0 0 0 0 0,5-15-1 0 0,-6 8 328 0 0,-1 1-1 0 0,0-1 0 0 0,0 0 0 0 0,-2 0 0 0 0,0 0 0 0 0,-1 0 1 0 0,-1 0-1 0 0,0 0 0 0 0,-1 0 0 0 0,-4-17 0 0 0,3 22 12 0 0,0-1-1 0 0,-1 1 1 0 0,0 0 0 0 0,-1 0-1 0 0,-1 1 1 0 0,1-1-1 0 0,-1 1 1 0 0,-1 0 0 0 0,0 1-1 0 0,0 0 1 0 0,-1 0-1 0 0,-1 0 1 0 0,1 1 0 0 0,-13-9-1 0 0,10 8-288 0 0,-1 1-1 0 0,-1 1 1 0 0,1 0-1 0 0,-20-8 1 0 0,12 8-471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1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11 5985 0 0,'-7'0'422'0'0,"-1"1"0"0"0,1-1-1 0 0,0 1 1 0 0,-1 0 0 0 0,1 1 0 0 0,0 0-1 0 0,-1 0 1 0 0,1 0 0 0 0,0 1-1 0 0,0 0 1 0 0,1 0 0 0 0,-1 1 0 0 0,1 0-1 0 0,0 0 1 0 0,0 1 0 0 0,0-1-1 0 0,0 1 1 0 0,1 1 0 0 0,-7 7 0 0 0,7-5-354 0 0,0 0 1 0 0,0 0 0 0 0,1 0 0 0 0,0 0-1 0 0,0 1 1 0 0,1 0 0 0 0,0 0-1 0 0,1 0 1 0 0,0 0 0 0 0,0 0 0 0 0,1 0-1 0 0,0 1 1 0 0,1-1 0 0 0,0 0 0 0 0,1 12-1 0 0,1-10-59 0 0,0 1 0 0 0,1-1-1 0 0,0 0 1 0 0,0 1-1 0 0,1-2 1 0 0,1 1 0 0 0,0 0-1 0 0,0-1 1 0 0,1 0-1 0 0,1 0 1 0 0,-1-1 0 0 0,11 12-1 0 0,-13-17-93 0 0,0 1 0 0 0,0-1 1 0 0,0 0-1 0 0,1 0 0 0 0,0-1 0 0 0,-1 1 0 0 0,1-1 0 0 0,0 0 0 0 0,1-1 0 0 0,-1 1 0 0 0,0-1 0 0 0,1 0 0 0 0,-1 0 1 0 0,1 0-1 0 0,0-1 0 0 0,0 0 0 0 0,-1 0 0 0 0,1-1 0 0 0,0 0 0 0 0,0 0 0 0 0,0 0 0 0 0,0 0 0 0 0,0-1 1 0 0,-1 0-1 0 0,1 0 0 0 0,7-3 0 0 0,-7 1 10 0 0,0 0-1 0 0,-1-1 1 0 0,1 1 0 0 0,-1-1 0 0 0,0 0-1 0 0,0 0 1 0 0,0-1 0 0 0,-1 0-1 0 0,0 1 1 0 0,1-2 0 0 0,-2 1 0 0 0,1 0-1 0 0,4-10 1 0 0,2-4 389 0 0,0-1 0 0 0,10-35 0 0 0,-14 36-144 0 0,-1 1 0 0 0,-1-1 0 0 0,0 0 1 0 0,0-25-1 0 0,-4 38-150 0 0,1 0 1 0 0,-1-1-1 0 0,-1 1 1 0 0,1-1 0 0 0,-1 1-1 0 0,0 0 1 0 0,0-1-1 0 0,-1 1 1 0 0,0 0-1 0 0,0 0 1 0 0,-1 0-1 0 0,1 0 1 0 0,-1 0-1 0 0,-1 1 1 0 0,1-1 0 0 0,-7-7-1 0 0,7 10-89 0 0,0 1 0 0 0,0-1-1 0 0,0 1 1 0 0,-1 0 0 0 0,1 0 0 0 0,-1 0-1 0 0,1 0 1 0 0,-1 1 0 0 0,0-1 0 0 0,1 1-1 0 0,-1 0 1 0 0,0 0 0 0 0,0 0-1 0 0,0 1 1 0 0,0-1 0 0 0,0 1 0 0 0,0 0-1 0 0,0 0 1 0 0,0 1 0 0 0,0-1 0 0 0,0 1-1 0 0,0 0 1 0 0,-7 2 0 0 0,2 0-243 0 0,-1 1 0 0 0,1 1 0 0 0,-1-1 0 0 0,2 1 0 0 0,-1 1 0 0 0,0 0 0 0 0,1 0 0 0 0,-8 8 0 0 0,-12 14 277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78 1840 0 0,'-2'-5'-126'0'0,"-1"-3"731"0"0,0 0 0 0 0,-1 0 1 0 0,-1 0-1 0 0,1 0 0 0 0,-11-13 0 0 0,14 20-447 0 0,-1 0 0 0 0,1 0-1 0 0,0 0 1 0 0,0 0 0 0 0,-1 0-1 0 0,1 0 1 0 0,0 0 0 0 0,-1 1-1 0 0,1-1 1 0 0,-1 0 0 0 0,1 1 0 0 0,-1-1-1 0 0,1 1 1 0 0,-1 0 0 0 0,1-1-1 0 0,-1 1 1 0 0,1 0 0 0 0,-1 0-1 0 0,0 0 1 0 0,1 0 0 0 0,-1 0-1 0 0,1 1 1 0 0,-1-1 0 0 0,0 0-1 0 0,1 1 1 0 0,-1-1 0 0 0,1 1 0 0 0,-1-1-1 0 0,1 1 1 0 0,0 0 0 0 0,-1 0-1 0 0,1-1 1 0 0,0 1 0 0 0,-1 0-1 0 0,1 0 1 0 0,0 0 0 0 0,0 1-1 0 0,0-1 1 0 0,0 0 0 0 0,-2 2 0 0 0,-4 6-7 0 0,0-1 0 0 0,1 1 0 0 0,0 0 0 0 0,0 0 0 0 0,1 1 0 0 0,0-1 0 0 0,1 1 0 0 0,0 1 0 0 0,0-1 0 0 0,1 0 0 0 0,1 1 0 0 0,-1 0 0 0 0,2-1 0 0 0,-1 1 0 0 0,1 15 0 0 0,2-3 121 0 0,0 1 0 0 0,1-1 0 0 0,1 0 0 0 0,1 0 0 0 0,2-1 0 0 0,8 27 0 0 0,-7-31-340 0 0,0 0-1 0 0,1-1 0 0 0,1 0 0 0 0,0 0 0 0 0,1-1 1 0 0,1 0-1 0 0,1-1 0 0 0,16 18 0 0 0,-23-28 36 0 0,1 1 0 0 0,-1-1 0 0 0,1-1 0 0 0,0 1 0 0 0,1-1 0 0 0,-1 0 0 0 0,1 0 0 0 0,0-1 0 0 0,-1 0 0 0 0,1 0 0 0 0,1 0 0 0 0,-1-1 0 0 0,0 0 0 0 0,1-1 0 0 0,-1 0 0 0 0,1 0 0 0 0,-1 0-1 0 0,1-1 1 0 0,-1 0 0 0 0,1-1 0 0 0,-1 1 0 0 0,1-2 0 0 0,12-2 0 0 0,-14 2-71 0 0,-1 0-1 0 0,0 0 1 0 0,1 0-1 0 0,-1-1 0 0 0,0 1 1 0 0,0-1-1 0 0,-1-1 1 0 0,1 1-1 0 0,-1 0 1 0 0,1-1-1 0 0,-1 0 1 0 0,0 0-1 0 0,-1-1 1 0 0,1 1-1 0 0,5-9 0 0 0,-6 6 82 0 0,1-1 0 0 0,-1 0-1 0 0,0 1 1 0 0,-1-1-1 0 0,0 0 1 0 0,0 0-1 0 0,-1-1 1 0 0,0 1-1 0 0,0-15 1 0 0,-3-2 406 0 0,0 1-1 0 0,-2 0 1 0 0,0 0 0 0 0,-2 0 0 0 0,-1 0 0 0 0,-12-29-1 0 0,13 38-106 0 0,-1 1 0 0 0,-1-1-1 0 0,0 1 1 0 0,0 1 0 0 0,-2-1-1 0 0,1 2 1 0 0,-13-13 0 0 0,14 17-480 0 0,0 1 0 0 0,0 0 0 0 0,-1 0 0 0 0,0 1 0 0 0,0 0 0 0 0,0 1 0 0 0,-1 0 0 0 0,0 0 1 0 0,0 1-1 0 0,0 0 0 0 0,-15-3 0 0 0,11 5-5356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2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94 2304 0 0,'-16'-14'687'0'0,"0"1"0"0"0,-1 0 0 0 0,-32-17-1 0 0,41 26 138 0 0,0 0-1 0 0,-1 1 1 0 0,1 0 0 0 0,-1 0-1 0 0,1 1 1 0 0,-1 1-1 0 0,0-1 1 0 0,1 1-1 0 0,-1 1 1 0 0,0-1-1 0 0,-14 2 1 0 0,23-1-738 0 0,-1 0 1 0 0,1 0-1 0 0,-1 0 1 0 0,1 0-1 0 0,-1 0 0 0 0,1 0 1 0 0,-1 0-1 0 0,1 0 1 0 0,-1 0-1 0 0,1 0 0 0 0,-1 0 1 0 0,1 1-1 0 0,-1-1 1 0 0,1 0-1 0 0,0 0 1 0 0,-1 0-1 0 0,1 0 0 0 0,-1 1 1 0 0,1-1-1 0 0,-1 0 1 0 0,1 1-1 0 0,0-1 0 0 0,-1 0 1 0 0,1 1-1 0 0,0-1 1 0 0,-1 0-1 0 0,1 2 1 0 0,10 4 1150 0 0,18 3-504 0 0,24 7-402 0 0,0 2 0 0 0,83 41 0 0 0,41 16-177 0 0,-160-70 285 0 0,-14-5-306 0 0,1 1 0 0 0,-1-1 0 0 0,0 1-1 0 0,0 0 1 0 0,0-1 0 0 0,0 1 0 0 0,0 0 0 0 0,0 0 0 0 0,0 1 0 0 0,0-1 0 0 0,2 2 0 0 0,-4-2-116 0 0,1 0 0 0 0,-1 0 0 0 0,0 0 0 0 0,0 0 0 0 0,1 0 0 0 0,-1 1 0 0 0,0-1 0 0 0,0 0 0 0 0,0 0 0 0 0,0 0 0 0 0,-1 0 0 0 0,1 0 0 0 0,0 1 0 0 0,0-1 0 0 0,-1 0 0 0 0,1 0 0 0 0,0 0 0 0 0,-1 0 0 0 0,1 0 0 0 0,-1 0 0 0 0,0 0 0 0 0,1 0 0 0 0,-1 0 0 0 0,0 0 0 0 0,0 0 0 0 0,1-1 0 0 0,-2 2 0 0 0,-21 26-72 0 0,-1-2 0 0 0,-1 0 0 0 0,-2-1-1 0 0,-46 33 1 0 0,18-15-1472 0 0,3 0-6072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2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11058 0 0,'-5'0'290'0'0,"0"0"0"0"0,1 0-1 0 0,-1 0 1 0 0,0 1-1 0 0,0-1 1 0 0,0 1 0 0 0,0 1-1 0 0,0-1 1 0 0,1 1 0 0 0,-1 0-1 0 0,-8 4 1 0 0,10-3-236 0 0,1-1 1 0 0,-1 1-1 0 0,0 0 1 0 0,1-1-1 0 0,0 1 0 0 0,-1 1 1 0 0,1-1-1 0 0,0 0 1 0 0,1 0-1 0 0,-1 1 1 0 0,0-1-1 0 0,1 1 1 0 0,0 0-1 0 0,0-1 0 0 0,0 1 1 0 0,0 5-1 0 0,-3 15 7 0 0,1 0 0 0 0,1 1-1 0 0,2-1 1 0 0,0 1 0 0 0,5 27-1 0 0,-4-39-45 0 0,1-1 0 0 0,1 0 0 0 0,0 1-1 0 0,0-1 1 0 0,1 0 0 0 0,1 0 0 0 0,0-1 0 0 0,1 1-1 0 0,0-1 1 0 0,1-1 0 0 0,13 18 0 0 0,-16-24-41 0 0,0 1 1 0 0,0-1 0 0 0,0 0-1 0 0,0-1 1 0 0,1 1-1 0 0,0-1 1 0 0,0 0 0 0 0,0 0-1 0 0,0 0 1 0 0,0-1-1 0 0,0 0 1 0 0,1 0 0 0 0,-1 0-1 0 0,1 0 1 0 0,-1-1-1 0 0,1 0 1 0 0,0 0 0 0 0,0-1-1 0 0,-1 0 1 0 0,1 0-1 0 0,0 0 1 0 0,0 0 0 0 0,0-1-1 0 0,-1 0 1 0 0,1 0-1 0 0,-1-1 1 0 0,1 0 0 0 0,-1 0-1 0 0,1 0 1 0 0,-1 0-1 0 0,0-1 1 0 0,0 0 0 0 0,0 0-1 0 0,0 0 1 0 0,-1-1-1 0 0,1 0 1 0 0,-1 0 0 0 0,0 0-1 0 0,0 0 1 0 0,0 0-1 0 0,-1-1 1 0 0,0 0 0 0 0,5-9-1 0 0,4-9-111 0 0,-2-1 0 0 0,-1-1 0 0 0,-2 0-1 0 0,0 0 1 0 0,-1-1 0 0 0,-2 0 0 0 0,0 0-1 0 0,0-35 1 0 0,-3 22-4765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42 4609 0 0,'-3'-3'336'0'0,"1"-1"-1"0"0,-1 1 1 0 0,0 0-1 0 0,0 0 1 0 0,-1 0-1 0 0,1 1 1 0 0,0-1-1 0 0,-1 1 1 0 0,0 0-1 0 0,1 0 1 0 0,-1 0-1 0 0,0 0 1 0 0,0 0-1 0 0,0 1 1 0 0,0 0-1 0 0,0 0 1 0 0,-8-1-1 0 0,10 2-193 0 0,-1 0-1 0 0,0 0 1 0 0,1 0 0 0 0,-1 0-1 0 0,1 0 1 0 0,-1 0-1 0 0,1 1 1 0 0,-1-1-1 0 0,1 1 1 0 0,-1 0-1 0 0,1 0 1 0 0,0 0-1 0 0,-1 0 1 0 0,1 0-1 0 0,0 0 1 0 0,0 1-1 0 0,0-1 1 0 0,0 1-1 0 0,0-1 1 0 0,0 1-1 0 0,0 0 1 0 0,0 0-1 0 0,1 0 1 0 0,-1 0-1 0 0,1 0 1 0 0,-1 0-1 0 0,1 0 1 0 0,0 1-1 0 0,0-1 1 0 0,-1 3-1 0 0,-7 25 48 0 0,1 1 0 0 0,1 0-1 0 0,2 0 1 0 0,1 0 0 0 0,1 1-1 0 0,2-1 1 0 0,5 53 0 0 0,-3-77-188 0 0,-1-1 0 0 0,2 1 0 0 0,-1 0 0 0 0,1-1 1 0 0,0 0-1 0 0,0 1 0 0 0,1-1 0 0 0,-1 0 0 0 0,2 0 0 0 0,-1 0 0 0 0,0-1 0 0 0,1 1 1 0 0,0-1-1 0 0,1 0 0 0 0,4 5 0 0 0,-4-6-6 0 0,1 0 0 0 0,-1 0 0 0 0,1-1 0 0 0,-1 0 0 0 0,1 0 0 0 0,0-1 0 0 0,0 1 0 0 0,1-1 0 0 0,-1-1-1 0 0,0 1 1 0 0,1-1 0 0 0,-1 0 0 0 0,0-1 0 0 0,1 1 0 0 0,9-2 0 0 0,1 1-111 0 0,0-2-1 0 0,0 0 0 0 0,-1-1 1 0 0,1 0-1 0 0,-1-2 1 0 0,1 0-1 0 0,-1 0 0 0 0,22-13 1 0 0,-30 15 122 0 0,-1-1 0 0 0,0-1 0 0 0,0 0 0 0 0,-1 0 1 0 0,1 0-1 0 0,-1 0 0 0 0,0-1 0 0 0,-1 0 0 0 0,1-1 0 0 0,-1 1 0 0 0,0-1 0 0 0,-1 0 0 0 0,0 0 1 0 0,0 0-1 0 0,0-1 0 0 0,-1 1 0 0 0,0-1 0 0 0,-1 0 0 0 0,3-10 0 0 0,-3 6 141 0 0,-1 0 1 0 0,0-1-1 0 0,-1 1 0 0 0,0 0 0 0 0,-1-1 0 0 0,0 1 0 0 0,-1 0 0 0 0,0-1 0 0 0,-1 1 0 0 0,-1 1 0 0 0,1-1 1 0 0,-2 0-1 0 0,0 1 0 0 0,0 0 0 0 0,-12-18 0 0 0,12 22-204 0 0,-1 0 0 0 0,1 1 0 0 0,-1-1 1 0 0,0 1-1 0 0,-1 0 0 0 0,1 1 0 0 0,-1 0 0 0 0,0 0 0 0 0,-1 0 1 0 0,1 1-1 0 0,-1 0 0 0 0,0 0 0 0 0,0 1 0 0 0,0 0 0 0 0,0 0 1 0 0,-1 1-1 0 0,1 0 0 0 0,-1 1 0 0 0,1 0 0 0 0,-1 0 0 0 0,0 1 1 0 0,1 0-1 0 0,-12 1 0 0 0,-15 6-2498 0 0,21-3-2617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3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10594 0 0,'-7'3'89'0'0,"0"0"0"0"0,0 1-1 0 0,0 0 1 0 0,1 0 0 0 0,-1 0-1 0 0,1 1 1 0 0,0 0 0 0 0,0 0 0 0 0,1 0-1 0 0,-1 1 1 0 0,1 0 0 0 0,0 0-1 0 0,-5 9 1 0 0,5-5 180 0 0,-1 0 1 0 0,1 1-1 0 0,1 0 1 0 0,0 0-1 0 0,1 0 1 0 0,0 0-1 0 0,0 1 1 0 0,0 15-1 0 0,1-10 17 0 0,2 1 0 0 0,0 0 0 0 0,1-1 0 0 0,0 1 0 0 0,2-1-1 0 0,0 1 1 0 0,1-1 0 0 0,1 0 0 0 0,0 0 0 0 0,1 0 0 0 0,15 27 0 0 0,-17-38-342 0 0,-1-1 1 0 0,1 0-1 0 0,0 0 1 0 0,0 0-1 0 0,0 0 1 0 0,1 0-1 0 0,-1-1 0 0 0,1 0 1 0 0,0 0-1 0 0,0 0 1 0 0,1-1-1 0 0,-1 0 1 0 0,1 0-1 0 0,0 0 1 0 0,0-1-1 0 0,7 3 1 0 0,-9-4 13 0 0,0-1 0 0 0,1 1 1 0 0,-1-1-1 0 0,0 0 1 0 0,1 0-1 0 0,-1 0 0 0 0,0-1 1 0 0,1 1-1 0 0,-1-1 0 0 0,0 0 1 0 0,0 0-1 0 0,0 0 1 0 0,0-1-1 0 0,0 0 0 0 0,0 0 1 0 0,0 0-1 0 0,0 0 1 0 0,-1 0-1 0 0,1-1 0 0 0,-1 1 1 0 0,0-1-1 0 0,0 0 1 0 0,0 0-1 0 0,5-6 0 0 0,-2 0 120 0 0,1-1-1 0 0,-1 1 0 0 0,0-2 0 0 0,-1 1 0 0 0,0 0 1 0 0,-1-1-1 0 0,0 0 0 0 0,-1 0 0 0 0,0 0 0 0 0,-1-1 1 0 0,0 1-1 0 0,-1 0 0 0 0,0-1 0 0 0,0 1 0 0 0,-3-18 0 0 0,1 17 4 0 0,0 0 0 0 0,-1 0 0 0 0,-1 0-1 0 0,0 0 1 0 0,0 0 0 0 0,-1 1-1 0 0,-1-1 1 0 0,0 1 0 0 0,0 0 0 0 0,-1 0-1 0 0,-1 1 1 0 0,0 0 0 0 0,0 0 0 0 0,-12-12-1 0 0,-2 3-509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4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1840 0 0,'1'-1'273'0'0,"-1"1"-1"0"0,1-1 0 0 0,-1 0 0 0 0,1 0 0 0 0,0 1 1 0 0,-1-1-1 0 0,1 0 0 0 0,0 1 0 0 0,0-1 0 0 0,-1 0 1 0 0,1 1-1 0 0,0-1 0 0 0,0 1 0 0 0,0-1 0 0 0,0 1 1 0 0,0 0-1 0 0,-1-1 0 0 0,1 1 0 0 0,2 0 0 0 0,21-10 1521 0 0,26 5-1354 0 0,-3 1-3607 0 0,-36 1 2821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4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3225 0 0,'-7'11'13134'0'0,"9"-5"-15035"0"0,8 52 978 0 0,-5-41-3962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5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77 3225 0 0,'-18'-6'7673'0'0,"18"5"-7552"0"0,1 1 0 0 0,43-21 4519 0 0,-38 19-5194 0 0,72-30 1534 0 0,-42 21-5610 0 0,-21 7-353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5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5065 0 0,'-9'9'7022'0'0,"9"-7"-6688"0"0,-1 18 1625 0 0,11 25-3091 0 0,-7-36 1754 0 0,16 61-3219 0 0,-13-45 1590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2761 0 0,'22'-11'7107'0'0,"-4"1"-4902"0"0,44-16-968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6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4609 0 0,'-1'1'274'0'0,"1"0"1"0"0,0-1-1 0 0,0 1 0 0 0,-1 0 0 0 0,1-1 1 0 0,0 1-1 0 0,0 0 0 0 0,0-1 0 0 0,0 1 1 0 0,0 0-1 0 0,0 0 0 0 0,0-1 0 0 0,0 1 1 0 0,0 0-1 0 0,0-1 0 0 0,0 1 1 0 0,0 0-1 0 0,0-1 0 0 0,1 1 0 0 0,-1 0 1 0 0,0-1-1 0 0,1 2 0 0 0,9 24 1006 0 0,-5-11-892 0 0,16 57-3971 0 0,-17-52 3215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4609 0 0,'15'-9'1390'0'0,"-1"0"0"0"0,17-14 0 0 0,27-17 56 0 0,-53 37-1535 0 0,0 1 0 0 0,0-1 0 0 0,0 1-1 0 0,0 0 1 0 0,1 0 0 0 0,-1 1-1 0 0,1 0 1 0 0,-1 0 0 0 0,11-1 0 0 0,-10 3 178 0 0,-3 1 3 0 0</inkml:trace>
  <inkml:trace contextRef="#ctx0" brushRef="#br0" timeOffset="1">93 0 456 0 0,'-12'10'6145'0'0,"11"-6"-4992"0"0,1 2-89 0 0,0 2-16 0 0,1 2-8 0 0,1 1-640 0 0,0 2-128 0 0,1 1-23 0 0,4 6-2314 0 0,0 0-463 0 0,-1 0-89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5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99 7834 0 0,'-2'-3'-10'0'0,"0"0"1"0"0,0 0 0 0 0,0 0 0 0 0,1 0 0 0 0,-1 0-1 0 0,1 0 1 0 0,0 0 0 0 0,0-1 0 0 0,0 1 0 0 0,1 0-1 0 0,-1-1 1 0 0,1 1 0 0 0,0 0 0 0 0,0-1 0 0 0,0 1-1 0 0,0-1 1 0 0,0 1 0 0 0,1 0 0 0 0,-1-1 0 0 0,3-6-1 0 0,-1 2 213 0 0,1-8-3213 0 0,-14 25 1376 0 0,6-3 2036 0 0,2 0-1 0 0,-1 1 1 0 0,1-1-1 0 0,0 1 1 0 0,0-1-1 0 0,1 1 1 0 0,0 0-1 0 0,0 0 1 0 0,1 0-1 0 0,-2 14 1 0 0,2 9 348 0 0,2 40 1 0 0,0-35-434 0 0,36 490 2791 0 0,35-4-1421 0 0,-72-518-1681 0 0,19 142 334 0 0,1 265 0 0 0,-18-293-1764 0 0,-1-98-3441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6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6497 0 0,'-1'3'577'0'0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7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80 2761 0 0,'-45'28'8032'0'0,"55"-26"-4060"0"0,16-3-2951 0 0,-6-2-2057 0 0</inkml:trace>
  <inkml:trace contextRef="#ctx0" brushRef="#br0" timeOffset="1">97 0 8754 0 0,'-1'1'159'0'0,"0"-1"0"0"0,0 1 0 0 0,0-1 0 0 0,-1 1 0 0 0,1 0 0 0 0,0-1 0 0 0,0 1 0 0 0,0 0 0 0 0,0 0 0 0 0,0 0 0 0 0,1 0 0 0 0,-1 0 0 0 0,0 0 0 0 0,0 0 0 0 0,1 0 1 0 0,-1 0-1 0 0,0 0 0 0 0,1 0 0 0 0,-1 1 0 0 0,1-1 0 0 0,0 0 0 0 0,-1 0 0 0 0,1 1 0 0 0,0-1 0 0 0,0 0 0 0 0,-1 0 0 0 0,1 3 0 0 0,-3 45 1396 0 0,2-42-1275 0 0,1 0-351 0 0,0-1 1 0 0,0 1-1 0 0,1-1 0 0 0,0 1 0 0 0,0-1 1 0 0,0 0-1 0 0,1 1 0 0 0,0-1 1 0 0,0 0-1 0 0,0 0 0 0 0,1 0 1 0 0,4 6-1 0 0,0-1 71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7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8290 0 0,'1'-1'116'0'0,"-1"0"0"0"0,1 0 1 0 0,0 0-1 0 0,-1 1 0 0 0,1-1 0 0 0,0 0 1 0 0,-1 0-1 0 0,1 0 0 0 0,0 1 1 0 0,0-1-1 0 0,0 0 0 0 0,0 1 0 0 0,0-1 1 0 0,0 1-1 0 0,-1-1 0 0 0,1 1 1 0 0,1 0-1 0 0,-1-1 0 0 0,0 1 0 0 0,2-1 1 0 0,28-12 1170 0 0,-13 7-230 0 0,77-24 307 0 0,-78 25-2334 0 0,0 2-1 0 0,-1 0 1 0 0,32-1-1 0 0,-41 5 923 0 0,-3 0 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8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1376 0 0,'-38'6'18575'0'0,"39"8"-18987"0"0,31 100-200 0 0,-23-89-6184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8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4609 0 0,'0'0'353'0'0,"27"-9"4879"0"0,6-6-3132 0 0,-12 4-1797 0 0,1 2 0 0 0,0 1 0 0 0,26-7 0 0 0,-32 12-5111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5065 0 0,'-1'0'211'0'0,"0"0"0"0"0,0 0 0 0 0,0 1 0 0 0,0-1 0 0 0,0 1-1 0 0,0-1 1 0 0,0 1 0 0 0,0 0 0 0 0,0-1 0 0 0,0 1 0 0 0,0 0 0 0 0,0-1 0 0 0,0 1 0 0 0,1 0-1 0 0,-1 0 1 0 0,0 0 0 0 0,1 0 0 0 0,-1 0 0 0 0,0 0 0 0 0,1 0 0 0 0,-1 0 0 0 0,1 0 0 0 0,0 0 0 0 0,-1 0-1 0 0,1 0 1 0 0,0 0 0 0 0,0 0 0 0 0,0 1 0 0 0,-1-1 0 0 0,1 0 0 0 0,0 0 0 0 0,1 0 0 0 0,-1 0-1 0 0,0 0 1 0 0,0 2 0 0 0,1 4 31 0 0,-1-1 0 0 0,1 0-1 0 0,0 1 1 0 0,0-1-1 0 0,3 7 1 0 0,13 23-1122 0 0,-11-23-3841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9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8754 0 0,'7'0'923'0'0,"1"-1"0"0"0,0-1 0 0 0,-1 1 0 0 0,1-1 1 0 0,7-4-1 0 0,33-6 9 0 0,-34 11-1320 0 0,0 1-1 0 0,1 0 1 0 0,-1 0 0 0 0,1 2 0 0 0,21 4 0 0 0,-28-4 335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19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9218 0 0,'-5'7'648'0'0,"-1"1"0"0"0,1-1 0 0 0,1 1 0 0 0,-1 0 0 0 0,1 0 1 0 0,1 1-1 0 0,-1-1 0 0 0,1 1 0 0 0,-3 17 0 0 0,5-22-494 0 0,1 1 0 0 0,0 0-1 0 0,0-1 1 0 0,0 1 0 0 0,0-1 0 0 0,1 1 0 0 0,-1 0 0 0 0,1-1-1 0 0,2 6 1 0 0,-2-7-452 0 0,1 0-1 0 0,-1 0 1 0 0,1 0 0 0 0,-1 0-1 0 0,1 0 1 0 0,0 0 0 0 0,0 0-1 0 0,1-1 1 0 0,-1 1 0 0 0,1-1-1 0 0,-1 0 1 0 0,1 1-1 0 0,4 1 1 0 0,14 9-5304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29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1796 112 2304 0 0,'37'-19'2041'0'0,"-35"18"-1931"0"0,-1 0 1 0 0,1 0-1 0 0,0 1 1 0 0,-1-1-1 0 0,1 1 1 0 0,0 0-1 0 0,0-1 1 0 0,-1 1-1 0 0,1 0 1 0 0,0 0-1 0 0,0 0 1 0 0,0 0-1 0 0,-1 0 1 0 0,36-9 15793 0 0,-66-11-15058 0 0,12 16-810 0 0,1 1-1 0 0,0 1 0 0 0,-1 1 1 0 0,1 0-1 0 0,-1 1 0 0 0,1 1 1 0 0,-19 3-1 0 0,-72 9-18 0 0,66-6-1 0 0,-1-2-1 0 0,-81-1 1 0 0,-297-16-16 0 0,281 9 0 0 0,-113-20 0 0 0,101 6 0 0 0,46 6-32 0 0,38 3-88 0 0,-126 0 0 0 0,152 14-199 0 0,38-5 122 0 0,1 0 0 0 0,0-1 0 0 0,0 1 0 0 0,0 0-1 0 0,-1 0 1 0 0,1 0 0 0 0,0 1 0 0 0,1-1-1 0 0,-1 0 1 0 0,0 1 0 0 0,0-1 0 0 0,0 1-1 0 0,1 0 1 0 0,-1 0 0 0 0,-2 3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0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4 5065 0 0,'0'0'147'0'0,"-1"-1"-1"0"0,0 1 1 0 0,0 0-1 0 0,1-1 1 0 0,-1 1-1 0 0,0 0 1 0 0,0-1-1 0 0,1 1 1 0 0,-1 0-1 0 0,0 0 1 0 0,0 0-1 0 0,0 0 1 0 0,1 0 0 0 0,-1 0-1 0 0,0 0 1 0 0,0 0-1 0 0,0 0 1 0 0,1 0-1 0 0,-1 0 1 0 0,0 0-1 0 0,0 1 1 0 0,0-1-1 0 0,1 0 1 0 0,-1 1-1 0 0,0-1 1 0 0,1 0-1 0 0,-1 1 1 0 0,0-1 0 0 0,1 1-1 0 0,-1-1 1 0 0,0 1-1 0 0,1-1 1 0 0,-1 1-1 0 0,1 0 1 0 0,-1-1-1 0 0,1 1 1 0 0,-1 0-1 0 0,1-1 1 0 0,-1 1-1 0 0,1 0 1 0 0,0 0-1 0 0,0-1 1 0 0,-1 1 0 0 0,1 1-1 0 0,-1 2 95 0 0,0-1 1 0 0,0 1-1 0 0,1-1 0 0 0,0 1 1 0 0,-1-1-1 0 0,1 1 0 0 0,1-1 1 0 0,0 7-1 0 0,6 35 8 0 0,-2 0 0 0 0,-1 1 0 0 0,-4 61 0 0 0,-21 139 1068 0 0,8-125-1073 0 0,-16 456-244 0 0,0 1 0 0 0,8-275 464 0 0,-19 156 639 0 0,10-248 930 0 0,29-202-3492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0:5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90 133 3681 0 0,'-3'-4'186'0'0,"0"0"0"0"0,-1 0 0 0 0,1 0 0 0 0,-1 1 0 0 0,0-1 0 0 0,0 1 0 0 0,-5-3-1 0 0,8 5-131 0 0,0 1 0 0 0,0 0 0 0 0,1 0 0 0 0,-1-1 0 0 0,0 1 0 0 0,0 0 0 0 0,0 0 0 0 0,0 0 0 0 0,1 0 0 0 0,-1 0 0 0 0,0 0 0 0 0,0 0-1 0 0,0 0 1 0 0,0 0 0 0 0,0 0 0 0 0,1 0 0 0 0,-1 0 0 0 0,0 1 0 0 0,-1-1 0 0 0,0 1-43 0 0,1 0 1 0 0,0 1-1 0 0,0-1 0 0 0,-1 0 1 0 0,1 0-1 0 0,0 0 0 0 0,0 1 1 0 0,0-1-1 0 0,0 0 1 0 0,1 1-1 0 0,-1-1 0 0 0,0 1 1 0 0,0-1-1 0 0,0 3 0 0 0,-4 10 57 0 0,1 0-1 0 0,0 1 1 0 0,1 0 0 0 0,1 0-1 0 0,0 0 1 0 0,1 15-1 0 0,7 91 1867 0 0,-3-86-1368 0 0,-1-1 0 0 0,-3 55 0 0 0,-4-71-683 0 0,3-17 47 0 0,4-12 63 0 0,8-33-739 0 0,2 0 0 0 0,1 0 1 0 0,3 2-1 0 0,35-69 1 0 0,-36 86 613 0 0,0 0 0 0 0,2 1 0 0 0,0 1-1 0 0,26-25 1 0 0,-26 31 942 0 0,1 0 0 0 0,1 2-1 0 0,21-14 1 0 0,-30 23-633 0 0,-9 4-3 0 0,1 1 0 0 0,0 0 1 0 0,1-1-1 0 0,-1 1 0 0 0,0 0 0 0 0,0 0 1 0 0,0 0-1 0 0,1 0 0 0 0,3-1 0 0 0,-4 3-14 0 0,-1-1 0 0 0,1 0 0 0 0,0 1 0 0 0,-1-1 0 0 0,1 1 0 0 0,-1-1 0 0 0,1 1 0 0 0,-1-1 0 0 0,1 1 0 0 0,-1 0 0 0 0,0 0 0 0 0,1 0 0 0 0,-1 0 0 0 0,0 0-1 0 0,0 0 1 0 0,1 0 0 0 0,0 3 0 0 0,17 16 591 0 0,-1 1 0 0 0,-1 1 0 0 0,17 29-1 0 0,37 77-1939 0 0,-45-78-4471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26 5065 0 0,'-140'0'6588'0'0,"241"13"-3671"0"0,226-28-834 0 0,122 4-1136 0 0,-326 19-1075 0 0,1-6 1 0 0,203-21-1 0 0,-326 18 179 0 0,28-1 33 0 0,-15 3 549 0 0,-14-1-594 0 0,1 0 0 0 0,-1 0-1 0 0,0 0 1 0 0,0 0 0 0 0,0 0 0 0 0,0 0 0 0 0,1 0 0 0 0,-1 0 0 0 0,0 0-1 0 0,0 0 1 0 0,0 0 0 0 0,0 0 0 0 0,0 0 0 0 0,1 0 0 0 0,-1 0 0 0 0,0 1-1 0 0,0-1 1 0 0,0 0 0 0 0,0 0 0 0 0,0 0 0 0 0,0 0 0 0 0,1 0 0 0 0,-1 0-1 0 0,0 1 1 0 0,0-1 0 0 0,0 0 0 0 0,0 0 0 0 0,0 0 0 0 0,0 0 0 0 0,0 0-1 0 0,0 1 1 0 0,0-1 0 0 0,0 0 0 0 0,0 0 0 0 0,0 0 0 0 0,0 0 0 0 0,0 1-1 0 0,0-1 1 0 0,0 0 0 0 0,0 0 0 0 0,0 0 0 0 0,0 0 0 0 0,0 1 0 0 0,0-1-1 0 0,0 0 1 0 0,-6 12 725 0 0,4-9-691 0 0,0 0 1 0 0,0 1-1 0 0,0-1 1 0 0,1 1-1 0 0,0-1 1 0 0,-1 1-1 0 0,1 0 0 0 0,0-1 1 0 0,1 1-1 0 0,-1 0 1 0 0,1 0-1 0 0,0 0 1 0 0,0 0-1 0 0,0-1 1 0 0,1 6-1 0 0,2 7 39 0 0,2 0 0 0 0,0 0-1 0 0,9 20 1 0 0,-7-19-96 0 0,-1-1-1 0 0,-1 1 1 0 0,4 19 0 0 0,-3 11-16 0 0,-2-1 0 0 0,-3 89 0 0 0,-23 96 0 0 0,3-37 0 0 0,17-124 0 0 0,3-1 0 0 0,3 0 0 0 0,2-1 0 0 0,24 101 0 0 0,84 667 64 0 0,-89-625 5 0 0,-18-171 174 0 0,2 0 0 0 0,1-1-1 0 0,19 46 1 0 0,-28-83-311 0 0,0 0-2 0 0,-1-1-1 0 0,1 1 1 0 0,-1 0 0 0 0,1-1 0 0 0,0 1 0 0 0,0-1-1 0 0,0 1 1 0 0,0-1 0 0 0,0 1 0 0 0,0-1 0 0 0,0 0-1 0 0,0 1 1 0 0,0-1 0 0 0,1 0 0 0 0,-1 0 0 0 0,2 1-1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 2761 0 0,'-41'-4'978'0'0,"6"0"4302"0"0,35 4-5162 0 0,-1 0-1 0 0,1 0 1 0 0,-1 0-1 0 0,1 1 1 0 0,0-1-1 0 0,-1 0 0 0 0,1 0 1 0 0,0 1-1 0 0,-1-1 1 0 0,1 0-1 0 0,0 1 1 0 0,-1-1-1 0 0,1 0 1 0 0,0 1-1 0 0,-1-1 0 0 0,1 0 1 0 0,0 1-1 0 0,0-1 1 0 0,0 1-1 0 0,-1-1 1 0 0,1 1-1 0 0,0-1 1 0 0,0 0-1 0 0,0 1 0 0 0,0-1 1 0 0,0 1-1 0 0,0-1 1 0 0,0 1-1 0 0,0-1 1 0 0,0 1-1 0 0,0-1 1 0 0,0 1-1 0 0,0-1 1 0 0,0 0-1 0 0,0 1 0 0 0,1 0 1 0 0,3 25 2241 0 0,-2-16-1199 0 0,-2-9-1080 0 0,0 0 1 0 0,0 0-1 0 0,1-1 1 0 0,-1 1-1 0 0,0 0 1 0 0,0 0-1 0 0,1 0 1 0 0,-1-1-1 0 0,1 1 1 0 0,-1 0-1 0 0,0-1 1 0 0,1 1-1 0 0,-1 0 1 0 0,1-1-1 0 0,0 1 1 0 0,-1-1-1 0 0,1 1 1 0 0,0-1-1 0 0,-1 1 0 0 0,1-1 1 0 0,0 1-1 0 0,-1-1 1 0 0,1 1-1 0 0,0-1 1 0 0,0 0-1 0 0,-1 0 1 0 0,1 1-1 0 0,0-1 1 0 0,0 0-1 0 0,0 0 1 0 0,-1 0-1 0 0,1 0 1 0 0,0 0-1 0 0,0 0 1 0 0,0 0-1 0 0,0 0 1 0 0,-1 0-1 0 0,2-1 1 0 0,43-6 898 0 0,-24 3-584 0 0,279-40 12 0 0,-86 9 14 0 0,-165 29-353 0 0,0 3 0 0 0,71 4 0 0 0,386 21-68 0 0,-432-19 44 0 0,113 20 0 0 0,-31-1-4 0 0,-76-22 29 0 0,-55-1-209 0 0,38 4 0 0 0,-54-2-1064 0 0,-1 0-1 0 0,1 1 0 0 0,-1 0 0 0 0,14 6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3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3225 0 0,'21'-8'5386'0'0,"-2"0"-3700"0"0,16-1-767 0 0,1 3 0 0 0,0 0 0 0 0,0 3 0 0 0,0 1 0 0 0,44 3 0 0 0,-6 4-85 0 0,110 24-1 0 0,-157-22-783 0 0,-1 1 0 0 0,0 1-1 0 0,34 17 1 0 0,8 3 301 0 0,-64-28-324 0 0,0 1 1 0 0,1-1 0 0 0,-1-1-1 0 0,0 1 1 0 0,1 0 0 0 0,-1-1-1 0 0,0 0 1 0 0,1 0-1 0 0,7-2 1 0 0,10-1-4675 0 0,-20 2 3958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4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28 3225 0 0,'-6'-28'8861'0'0,"-2"40"-6865"0"0,-11 39-1384 0 0,2 0 1 0 0,1 2 0 0 0,4-1-1 0 0,1 2 1 0 0,-6 105 0 0 0,24 275 621 0 0,2-186-1342 0 0,-4-155 108 0 0,3-1 0 0 0,34 152 0 0 0,-33-187 19 0 0,-3 1 0 0 0,-2 0 0 0 0,-4 74 0 0 0,-2-64 11 0 0,14 125 0 0 0,-2-148 126 0 0,-7-36-95 0 0,-1 1 0 0 0,0-1 0 0 0,-1 0 0 0 0,0 1 0 0 0,0-1 0 0 0,-1 1-1 0 0,0 0 1 0 0,-2 15 0 0 0,-7 27-61 0 0,10-53-536 0 0,0-3-32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 1840 0 0,'-2'-26'9761'0'0,"11"35"-7886"0"0,3 33 140 0 0,-6-2-1588 0 0,-2-1 0 0 0,-2 73-1 0 0,-4-82-202 0 0,2 1 0 0 0,1-1 1 0 0,2 1-1 0 0,1-1 0 0 0,1 0 0 0 0,11 37 0 0 0,-11-43-649 0 0,-5-24 369 0 0,0 1 0 0 0,0-1 0 0 0,0 1 0 0 0,0-1 0 0 0,0 1-1 0 0,0-1 1 0 0,0 1 0 0 0,0 0 0 0 0,0-1 0 0 0,0 1 0 0 0,0-1-1 0 0,-1 1 1 0 0,1-1 0 0 0,0 1 0 0 0,0-1 0 0 0,-1 0 0 0 0,1 1-1 0 0,0-1 1 0 0,-1 1 0 0 0,1-1 0 0 0,-1 0 0 0 0,1 1 0 0 0,0-1-1 0 0,-1 1 1 0 0,1-1 0 0 0,-1 0 0 0 0,1 0 0 0 0,-1 1 0 0 0,1-1-1 0 0,-1 0 1 0 0,1 0 0 0 0,-1 0 0 0 0,1 0 0 0 0,-1 1 0 0 0,1-1-1 0 0,-1 0 1 0 0,1 0 0 0 0,-1 0 0 0 0,0 0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6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6 1376 0 0,'-9'2'2015'0'0,"-17"0"933"0"0,25-2-2780 0 0,1 0 1 0 0,-1 0-1 0 0,1 0 1 0 0,-1 0-1 0 0,1 0 1 0 0,-1 0-1 0 0,1 0 0 0 0,-1 0 1 0 0,0 0-1 0 0,1 0 1 0 0,-1 0-1 0 0,1 0 1 0 0,-1-1-1 0 0,1 1 1 0 0,-1 0-1 0 0,1 0 0 0 0,-1-1 1 0 0,1 1-1 0 0,0 0 1 0 0,-1-1-1 0 0,1 1 1 0 0,-1-1 167 0 0,1 1-167 0 0,-1 0-1 0 0,1-1 1 0 0,0 1-1 0 0,-1-1 1 0 0,1 1-1 0 0,0-1 0 0 0,0 1 1 0 0,-1-1-1 0 0,1 1 1 0 0,0-1-1 0 0,0 0 1 0 0,21 2 1818 0 0,4 1-1671 0 0,0-1 1 0 0,41-3 0 0 0,20 0-326 0 0,455 22 713 0 0,-480-20-679 0 0,1 2 0 0 0,-1 2 0 0 0,0 4 0 0 0,60 15-1 0 0,-82-13 18 0 0,1-2 0 0 0,-1-2 0 0 0,1-1-1 0 0,0-2 1 0 0,0-2 0 0 0,55-5 0 0 0,218-13-10 0 0,-234 18-22 0 0,0 4 1 0 0,77 15 0 0 0,60 13 8 0 0,2-9 1 0 0,310-5-1 0 0,-409-19 83 0 0,129 17-1 0 0,-178-11-114 0 0,1-3 0 0 0,87-8 0 0 0,139-29 55 0 0,-217 27-77 0 0,119 3 1 0 0,24-1-100 0 0,-112-4-11 0 0,114-12-228 0 0,-107 0 401 0 0,-74 12-10 0 0,0 2-1 0 0,49-2 0 0 0,-88 9-23 0 0,8-1-11 0 0,0 0 0 0 0,0 1 0 0 0,0 0 0 0 0,0 1 0 0 0,0 1 0 0 0,0 0 0 0 0,0 0 0 0 0,0 2 0 0 0,-1-1 0 0 0,23 11 0 0 0,-33-13-156 0 0,0 0 1 0 0,1 0-1 0 0,-1-1 0 0 0,0 1 1 0 0,1-1-1 0 0,-1 0 0 0 0,1 1 0 0 0,-1-1 1 0 0,1 0-1 0 0,-1-1 0 0 0,0 1 1 0 0,1 0-1 0 0,-1-1 0 0 0,1 1 0 0 0,-1-1 1 0 0,0 0-1 0 0,0 0 0 0 0,3-1 1 0 0,1 0-738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 6913 0 0,'-7'2'3891'0'0,"6"-1"-3800"0"0,1-1 0 0 0,0 0-1 0 0,0 0 1 0 0,0 1 0 0 0,0-1-1 0 0,0 0 1 0 0,0 0 0 0 0,0 0 0 0 0,0 1-1 0 0,0-1 1 0 0,0 0 0 0 0,0 0 0 0 0,0 1-1 0 0,0-1 1 0 0,0 0 0 0 0,0 0 0 0 0,0 0-1 0 0,0 1 1 0 0,1-1 91 0 0,-1 1-92 0 0,10 13 170 0 0,-5-6-361 0 0,-6-3 103 0 0,0-1-1 0 0,-1 0 1 0 0,0 0 0 0 0,0 0 0 0 0,0 0-1 0 0,0 0 1 0 0,-1 0 0 0 0,1 0 0 0 0,-1-1-1 0 0,0 1 1 0 0,0-1 0 0 0,0 0 0 0 0,0 0-1 0 0,-7 4 1 0 0,-23 13-2556 0 0,1-7-5701 0 0,31-12 8409 0 0,-1-2-1 0 0,0 1 0 0 0,1 0 0 0 0,-1 0 0 0 0,1-1 0 0 0,-1 1 0 0 0,0 0 0 0 0,1-1 1 0 0,-1 0-1 0 0,1 1 0 0 0,0-1 0 0 0,-1 0 0 0 0,1 0 0 0 0,-1 0 0 0 0,1 0 0 0 0,0 0 1 0 0,0 0-1 0 0,0 0 0 0 0,-2-1 0 0 0,4 2-162 0 0,-1 0 0 0 0,1 0 0 0 0,-1 0-1 0 0,0 0 1 0 0,1 0 0 0 0,-1 0 0 0 0,1 1 0 0 0,-1-1 0 0 0,1 0 0 0 0,-1 0 0 0 0,0-1 0 0 0,1 1-1 0 0,-1 0 1 0 0,1 0 0 0 0,-1 0 0 0 0,0 0 0 0 0,1 0 0 0 0,-1 0 0 0 0,1-1 0 0 0,-1 1 0 0 0,0 0-1 0 0,1 0 1 0 0,-1 0 0 0 0,0-1 0 0 0,1 1 0 0 0,-1 0 0 0 0,0-1 0 0 0,1 1 0 0 0,-1 0 0 0 0,0-1-1 0 0,0 1 1 0 0,1 0 0 0 0,-1-1 0 0 0,0 1 0 0 0,0 0 0 0 0,0-1 0 0 0,0 1 0 0 0,1-1 0 0 0,-1 1 0 0 0,0 0-1 0 0,0-1 1 0 0,0 1 0 0 0,0-1 0 0 0,0 1 0 0 0,0-1 0 0 0,0 1 0 0 0,0 0 0 0 0,0-1 0 0 0,0 1-1 0 0,0-1 1 0 0,0 1 0 0 0,-1 0 0 0 0,1-1 0 0 0,0 1 0 0 0,0-1 0 0 0,0 1 0 0 0,-1 0 0 0 0,1-1-1 0 0,0 1 1 0 0,0 0 0 0 0,-1-1 0 0 0,1 1 0 0 0,0 0 0 0 0,0-1 0 0 0,-1 1 0 0 0,1 0 0 0 0,0 0-1 0 0,-1-1 1 0 0,-3 12 4149 0 0,-13 15-2719 0 0,16-25-1172 0 0,-28 34 873 0 0,22-27-786 0 0,0 0 0 0 0,1 1 1 0 0,0-1-1 0 0,-10 19 0 0 0,14-24-204 0 0,1 0 0 0 0,0 1-1 0 0,0-1 1 0 0,0 1-1 0 0,1-1 1 0 0,-1 1-1 0 0,1-1 1 0 0,0 1 0 0 0,0 0-1 0 0,0-1 1 0 0,0 1-1 0 0,0-1 1 0 0,1 1-1 0 0,0-1 1 0 0,0 1 0 0 0,0-1-1 0 0,0 1 1 0 0,3 5-1 0 0,7 12-11 0 0,-1 1 0 0 0,-1 0-1 0 0,-2 0 1 0 0,0 1-1 0 0,-1 0 1 0 0,-1 0-1 0 0,-1 1 1 0 0,1 27 0 0 0,-6-18-491 0 0,1-24-38 0 0,-1 1 1 0 0,1 0-1 0 0,1-1 0 0 0,0 1 0 0 0,0 0 0 0 0,4 11 0 0 0,0-9-4548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32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70 212 1376 0 0,'-4'-21'1044'0'0,"1"-1"0"0"0,-1-23-1 0 0,3 27-3 0 0,0 0-1 0 0,-1 0 0 0 0,-10-33 1 0 0,2 34 281 0 0,10 17-1285 0 0,0-1-1 0 0,-1 1 0 0 0,1 0 1 0 0,0 0-1 0 0,-1 0 0 0 0,1 0 1 0 0,0 0-1 0 0,-1 0 0 0 0,1 0 1 0 0,0 0-1 0 0,-1 0 0 0 0,1 0 1 0 0,0 0-1 0 0,-1 0 0 0 0,1 0 1 0 0,-1 0-1 0 0,1 0 0 0 0,0 0 0 0 0,-1 0 1 0 0,1 0-1 0 0,0 0 0 0 0,-1 0 1 0 0,1 1-1 0 0,0-1 0 0 0,0 0 1 0 0,-1 0-1 0 0,1 0 0 0 0,0 1 1 0 0,-1-1-1 0 0,-1 2-6 0 0,1 0 0 0 0,-1 0-1 0 0,1 1 1 0 0,-1-1 0 0 0,1 0 0 0 0,0 0-1 0 0,0 1 1 0 0,0-1 0 0 0,0 1 0 0 0,0 4-1 0 0,-7 51-1745 0 0,8-43-1791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33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3225 0 0,'28'5'7828'0'0,"15"-1"-4462"0"0,-7-2-3025 0 0,0-1-1 0 0,37-4 1 0 0,-35-5-1739 0 0,-21 5-3667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34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1 456 0 0,'-3'1'221'0'0,"1"1"0"0"0,-1-1 0 0 0,0 1 0 0 0,1 0 1 0 0,-1 0-1 0 0,1 0 0 0 0,0 0 0 0 0,0 0 0 0 0,0 1 0 0 0,0-1 0 0 0,0 0 0 0 0,0 1 0 0 0,0 0 0 0 0,1-1 1 0 0,-1 1-1 0 0,1 0 0 0 0,0 0 0 0 0,0 0 0 0 0,0 0 0 0 0,0 0 0 0 0,1 0 0 0 0,-1 6 0 0 0,-2 9 1024 0 0,2 0-1 0 0,1 31 0 0 0,0-38-817 0 0,28 352 6684 0 0,-20-282-6801 0 0,-8-69-668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06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15 6913 0 0,'-3'0'194'0'0,"1"0"0"0"0,-1-1 0 0 0,0 1 0 0 0,1-1 0 0 0,-1 0 0 0 0,1 1 0 0 0,0-1 0 0 0,-1 0 0 0 0,-2-2 0 0 0,4 2-135 0 0,0 0 1 0 0,-1 1-1 0 0,1-1 0 0 0,0 0 1 0 0,-1 1-1 0 0,1-1 0 0 0,-1 1 1 0 0,1-1-1 0 0,-1 1 0 0 0,1 0 1 0 0,-1-1-1 0 0,1 1 1 0 0,-1 0-1 0 0,1 0 0 0 0,-1 0 1 0 0,0 0-1 0 0,1 0 0 0 0,-1 1 1 0 0,1-1-1 0 0,-1 0 0 0 0,1 1 1 0 0,-1-1-1 0 0,1 1 1 0 0,0 0-1 0 0,-1-1 0 0 0,-2 3 1 0 0,1 0 129 0 0,-1 0 0 0 0,1 1 0 0 0,-1-1 0 0 0,1 1 0 0 0,0 0 1 0 0,0 0-1 0 0,1 0 0 0 0,-1 1 0 0 0,1-1 0 0 0,0 0 0 0 0,0 1 1 0 0,1 0-1 0 0,-1-1 0 0 0,1 1 0 0 0,-1 8 0 0 0,-1 9 681 0 0,-1 45-1 0 0,3-64-807 0 0,1 27 245 0 0,1 0 0 0 0,1-1 0 0 0,8 34 0 0 0,-8-52-296 0 0,0 1 0 0 0,2-1 0 0 0,-1 0 0 0 0,1 0-1 0 0,1 0 1 0 0,0-1 0 0 0,0 0 0 0 0,1 0 0 0 0,1 0-1 0 0,-1 0 1 0 0,10 8 0 0 0,-15-17-17 0 0,0 1 0 0 0,0-1 1 0 0,1 1-1 0 0,-1-1 0 0 0,1 0 0 0 0,0 1 0 0 0,-1-1 1 0 0,1 0-1 0 0,0 0 0 0 0,0 0 0 0 0,-1 0 0 0 0,1-1 1 0 0,0 1-1 0 0,0 0 0 0 0,0-1 0 0 0,0 1 0 0 0,0-1 1 0 0,0 0-1 0 0,0 0 0 0 0,0 0 0 0 0,0 0 0 0 0,0 0 1 0 0,0 0-1 0 0,0 0 0 0 0,0-1 0 0 0,0 1 0 0 0,0-1 1 0 0,2 0-1 0 0,-2-1-8 0 0,0 1 0 0 0,0-1 1 0 0,0 1-1 0 0,0-1 0 0 0,0 0 0 0 0,0 0 0 0 0,-1 0 1 0 0,1 0-1 0 0,-1 0 0 0 0,0 0 0 0 0,1 0 1 0 0,-1-1-1 0 0,0 1 0 0 0,0 0 0 0 0,0-1 1 0 0,-1 1-1 0 0,1-1 0 0 0,-1 1 0 0 0,1-1 1 0 0,-1 1-1 0 0,0-6 0 0 0,0-6 45 0 0,0 0 0 0 0,-1 0 0 0 0,-1 0 0 0 0,-1 0 0 0 0,0 0 0 0 0,-5-15 0 0 0,-37-81 497 0 0,5 12 403 0 0,60 118 352 0 0,0 0 0 0 0,37 26 0 0 0,62 39-1001 0 0,-43-32-716 0 0,-57-41-581 0 0,-5-6-4600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35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35 456 0 0,'-53'14'9726'0'0,"299"-41"-6158"0"0,-203 12-2963 0 0,-34 9-486 0 0,-32 9-327 0 0,-108 23-3717 0 0,94-21 3618 0 0,-56 0 0 0 0,78-3 386 0 0,23 1 989 0 0,25 1 577 0 0,-12-4-1088 0 0,0-1-1 0 0,0-1 1 0 0,35-9 0 0 0,-7-4-4498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44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23 144 3225 0 0,'-18'3'1320'0'0,"14"-2"79"0"0,14-1 33 0 0,298-40 981 0 0,26 6-1654 0 0,-54 7 361 0 0,-34 2-67 0 0,-40 6 125 0 0,-194 18-1228 0 0,1 0 1 0 0,-1 1-1 0 0,0 0 0 0 0,1 1 0 0 0,-1 1 1 0 0,15 3-1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6:44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16 2304 0 0,'-1'-1'95'0'0,"1"0"-1"0"0,-1 0 1 0 0,0 0-1 0 0,1 0 0 0 0,-1 0 1 0 0,0 1-1 0 0,1-1 1 0 0,-1 0-1 0 0,0 0 0 0 0,0 0 1 0 0,0 1-1 0 0,0-1 1 0 0,0 0-1 0 0,0 1 0 0 0,0-1 1 0 0,0 1-1 0 0,0-1 1 0 0,0 1-1 0 0,0 0 0 0 0,0-1 1 0 0,0 1-1 0 0,0 0 1 0 0,0 0-1 0 0,-1 0 0 0 0,1-1 1 0 0,0 1-1 0 0,0 1 0 0 0,-1-1 1 0 0,0 0-38 0 0,0 1 0 0 0,0 0 1 0 0,0 0-1 0 0,0-1 0 0 0,1 1 0 0 0,-1 0 0 0 0,0 1 1 0 0,1-1-1 0 0,-1 0 0 0 0,1 0 0 0 0,-1 1 0 0 0,1-1 1 0 0,0 1-1 0 0,-1-1 0 0 0,0 3 0 0 0,1-2-55 0 0,-1 0-1 0 0,1 0 1 0 0,0 0-1 0 0,0 1 0 0 0,0-1 1 0 0,0 0-1 0 0,0 1 1 0 0,1-1-1 0 0,-1 1 1 0 0,1-1-1 0 0,0 1 0 0 0,-1 3 1 0 0,1-5 0 0 0,0 0 0 0 0,1 0-1 0 0,-1 0 1 0 0,0 1 0 0 0,0-1 0 0 0,1 0-1 0 0,-1 0 1 0 0,0 0 0 0 0,1 0 0 0 0,0 0 0 0 0,-1 1-1 0 0,1-1 1 0 0,-1 0 0 0 0,1 0 0 0 0,0 0 0 0 0,0-1-1 0 0,0 1 1 0 0,0 0 0 0 0,-1 0 0 0 0,1 0 0 0 0,0-1-1 0 0,0 1 1 0 0,1 0 0 0 0,-1-1 0 0 0,2 2 0 0 0,21 7 134 0 0,-4-1 180 0 0,37 19 1 0 0,-49-22-235 0 0,-1 0 1 0 0,0 0-1 0 0,0 1 1 0 0,0 0-1 0 0,-1 0 0 0 0,0 0 1 0 0,0 1-1 0 0,4 7 1 0 0,-5-6 88 0 0,0 0 1 0 0,0 0 0 0 0,1-1 0 0 0,0 0 0 0 0,0 0 0 0 0,1 0-1 0 0,0-1 1 0 0,0 0 0 0 0,0 0 0 0 0,1-1 0 0 0,-1 0 0 0 0,14 6-1 0 0,-20-11-161 0 0,-1 0-1 0 0,0 1 0 0 0,1-1 0 0 0,-1 0 0 0 0,0 0 0 0 0,1 0 1 0 0,-1 0-1 0 0,0 0 0 0 0,1 1 0 0 0,-1-1 0 0 0,0 0 0 0 0,0 0 0 0 0,1 0 1 0 0,-1 1-1 0 0,0-1 0 0 0,0 0 0 0 0,1 0 0 0 0,-1 1 0 0 0,0-1 1 0 0,0 0-1 0 0,0 1 0 0 0,1-1 0 0 0,-1 0 0 0 0,0 1 0 0 0,0-1 1 0 0,0 0-1 0 0,0 1 0 0 0,0-1 0 0 0,0 0 0 0 0,0 1 0 0 0,0-1 0 0 0,0 0 1 0 0,0 1-1 0 0,0-1 0 0 0,0 0 0 0 0,0 1 0 0 0,0-1 0 0 0,0 0 1 0 0,0 1-1 0 0,-13 14 632 0 0,-21 8 1240 0 0,-22-1 126 0 0,46-20-1888 0 0,1 1 0 0 0,0 0 0 0 0,0 1 0 0 0,0 0 0 0 0,1 0 0 0 0,-1 1 0 0 0,1 0 0 0 0,0 0 0 0 0,1 1 1 0 0,-1 0-1 0 0,1 1 0 0 0,0 0 0 0 0,1 0 0 0 0,-8 9 0 0 0,5-2-434 0 0,1 1 0 0 0,0 0 0 0 0,-8 20 0 0 0,4 1-5128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3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98 3225 0 0,'2'-6'989'0'0,"0"0"1"0"0,0 0 0 0 0,0 0 0 0 0,-1-1-1 0 0,1-9 1 0 0,-2 13-490 0 0,1 0 1 0 0,-1 0-1 0 0,0-1 1 0 0,0 1-1 0 0,0 0 1 0 0,-1-1-1 0 0,1 1 0 0 0,-1 0 1 0 0,0 0-1 0 0,0 0 1 0 0,0-1-1 0 0,-7-8 2916 0 0,8 12-3304 0 0,0 0 0 0 0,-3 1 1233 0 0,2-1-1233 0 0,-3 12 1601 0 0,3 23-1523 0 0,1-32 44 0 0,-8 302 119 0 0,3 152-383 0 0,28-135 30 0 0,5 218 0 0 0,-27-481 49 0 0,0-35 39 0 0,-1 1 0 0 0,-1-1 0 0 0,-1 1-1 0 0,-5 24 1 0 0,7-49-91 0 0,0-1 0 0 0,0 1-1 0 0,0 0 1 0 0,-1 0 0 0 0,1 0 0 0 0,0 0-1 0 0,0-1 1 0 0,0 1 0 0 0,0 0 0 0 0,0 0 0 0 0,-1 0-1 0 0,1 0 1 0 0,0 0 0 0 0,0 0 0 0 0,0 0-1 0 0,-1-1 1 0 0,1 1 0 0 0,0 0 0 0 0,0 0 0 0 0,-1 0-1 0 0,1 0 1 0 0,0 0 0 0 0,0 0 0 0 0,0 0-1 0 0,-1 0 1 0 0,1 0 0 0 0,0 0 0 0 0,0 0 0 0 0,-1 0-1 0 0,1 0 1 0 0,0 0 0 0 0,0 0 0 0 0,0 0-1 0 0,-1 1 1 0 0,1-1 0 0 0,0 0 0 0 0,0 0 0 0 0,0 0-1 0 0,-1 0 1 0 0,1 0 0 0 0,0 0 0 0 0,0 1-1 0 0,0-1 1 0 0,0 0 0 0 0,0 0 0 0 0,-1 0 0 0 0,1 0-1 0 0,0 1 1 0 0,0-1 0 0 0,0 0 0 0 0,0 0-1 0 0,0 0 1 0 0,0 1 0 0 0,0-1 0 0 0,0 0 0 0 0,0 0-1 0 0,-1 1 1 0 0,1-1 0 0 0,0 0 0 0 0,0 1-1 0 0,-5-21-1653 0 0,7 11-490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4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 3945 0 0,'-64'-4'12824'0'0,"85"11"-12197"0"0,0 1 0 0 0,-1 2 0 0 0,0 0 0 0 0,-1 1 0 0 0,0 1 0 0 0,30 24 0 0 0,96 101-84 0 0,-52-45-479 0 0,154 109-126 0 0,-146-125 21 0 0,96 96 0 0 0,-187-162 41 0 0,1-1 0 0 0,0 0 0 0 0,1-1 0 0 0,0 0 0 0 0,0 0 0 0 0,0-2 0 0 0,1 1 0 0 0,0-2 0 0 0,14 5 0 0 0,-25-10 4 0 0,-1 0 0 0 0,0 0-1 0 0,0 1 1 0 0,0-1 0 0 0,0 0 0 0 0,0 1 0 0 0,0-1 0 0 0,0 1 0 0 0,0-1 0 0 0,0 1 0 0 0,0 0 0 0 0,0-1 0 0 0,-1 1 0 0 0,1 0 0 0 0,0 0 0 0 0,0-1 0 0 0,0 1 0 0 0,-1 0 0 0 0,1 0 0 0 0,-1 0 0 0 0,1 0 0 0 0,-1 0-1 0 0,2 1 1 0 0,-3-1 7 0 0,1 0-1 0 0,0 0 1 0 0,-1 0-1 0 0,1 0 1 0 0,-1 0-1 0 0,1 0 1 0 0,-1-1-1 0 0,1 1 1 0 0,-1 0-1 0 0,1 0 1 0 0,-1 0-1 0 0,0-1 1 0 0,0 1-1 0 0,1 0 1 0 0,-1-1-1 0 0,0 1 1 0 0,0-1-1 0 0,0 1 1 0 0,1-1-1 0 0,-3 1 1 0 0,-9 5 132 0 0,-1-1 1 0 0,-23 7-1 0 0,29-10-112 0 0,-150 54 85 0 0,-152 78 0 0 0,290-125-98 0 0,-57 26-27 0 0,-125 77 0 0 0,-85 96-705 0 0,284-205-150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4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37 7834 0 0,'-5'-5'566'0'0,"0"1"0"0"0,1-1 0 0 0,-1 1 0 0 0,-1 1 0 0 0,1-1 0 0 0,0 1 0 0 0,-8-4 0 0 0,12 7-384 0 0,0 0 0 0 0,0-1 0 0 0,0 1 0 0 0,0 0-1 0 0,0 0 1 0 0,0-1 0 0 0,0 1 0 0 0,0 0 0 0 0,0 0-1 0 0,0 0 1 0 0,0 0 0 0 0,0 1 0 0 0,0-1 0 0 0,0 0 0 0 0,1 0-1 0 0,-1 0 1 0 0,0 1 0 0 0,0-1 0 0 0,0 0 0 0 0,0 1 0 0 0,-1 0-1 0 0,0 1-84 0 0,1-1 0 0 0,0 1 0 0 0,0-1 0 0 0,0 1 0 0 0,0-1 0 0 0,1 1 0 0 0,-1 0 0 0 0,0-1 0 0 0,1 1 0 0 0,-1 0 0 0 0,1 0 0 0 0,-1-1 0 0 0,1 1 0 0 0,0 0 0 0 0,0 0 0 0 0,0 2 0 0 0,0 36 508 0 0,2 0 1 0 0,8 47 0 0 0,0 6-298 0 0,4 346 8 0 0,13 130-340 0 0,21 38 544 0 0,-48-281-71 0 0,1-318-718 0 0,8-22-3735 0 0,-8 1 2595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5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 14283 0 0,'-22'0'1361'0'0,"12"-2"-669"0"0,10 2-676 0 0,0 0 0 0 0,0 0-1 0 0,0 0 1 0 0,0 0 0 0 0,0 0-1 0 0,-1 0 1 0 0,1 0 0 0 0,0 0-1 0 0,0-1 1 0 0,0 1 0 0 0,0 0-1 0 0,0 0 1 0 0,0 0 0 0 0,0 0-1 0 0,0 0 1 0 0,0 0 0 0 0,0 0-1 0 0,0 0 1 0 0,0 0 0 0 0,0-1-1 0 0,0 1 1 0 0,0 0 0 0 0,0 0-1 0 0,0 0 1 0 0,0 0 0 0 0,0 0-1 0 0,0 0 1 0 0,0 0 0 0 0,0-1-1 0 0,0 1 1 0 0,0 0 0 0 0,0 0-1 0 0,0 0 1 0 0,0 0 0 0 0,0 0-1 0 0,0 0 1 0 0,0 0 0 0 0,0 0-1 0 0,0 0 1 0 0,0-1 0 0 0,0 1-1 0 0,0 0 1 0 0,1 0 0 0 0,-1 0-1 0 0,0 0 1 0 0,0 0 0 0 0,0 0-1 0 0,0 0 1 0 0,0 0 0 0 0,0 0-1 0 0,0 0 1 0 0,0 0 0 0 0,0 0-1 0 0,1 0 1 0 0,-1 0 0 0 0,0 0-1 0 0,0 0 1 0 0,0 0 0 0 0,0 0-1 0 0,0 0 1 0 0,0 0 0 0 0,5-2-9 0 0,0 0 1 0 0,0 1 0 0 0,0 0 0 0 0,0 0-1 0 0,0 0 1 0 0,0 0 0 0 0,0 1 0 0 0,0 0-1 0 0,10 1 1 0 0,1-1-32 0 0,364 12 136 0 0,-115 1 602 0 0,416 29-91 0 0,-130-5-481 0 0,366-43 1971 0 0,-896 6-2067 0 0,165-5 236 0 0,0 9-1 0 0,0 8 0 0 0,192 37 1 0 0,-340-41-3462 0 0,67 22 0 0 0,-80-20-3639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6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2749 100 3225 0 0,'1'-1'80'0'0,"-1"1"1"0"0,0 0-1 0 0,1 0 1 0 0,-1-1-1 0 0,0 1 1 0 0,1 0-1 0 0,-1-1 1 0 0,0 1-1 0 0,1 0 0 0 0,-1-1 1 0 0,0 1-1 0 0,0-1 1 0 0,1 1-1 0 0,-1 0 1 0 0,0-1-1 0 0,0 1 1 0 0,0-1-1 0 0,0 1 1 0 0,0-1-1 0 0,0 1 1 0 0,1-1-1 0 0,-1 1 1 0 0,0 0-1 0 0,0-1 1 0 0,0 1-1 0 0,0-1 1 0 0,-1 1-1 0 0,1-1 1 0 0,0 1-1 0 0,0-1 1 0 0,0 1-1 0 0,0-1 1 0 0,0 1-1 0 0,-1 0 0 0 0,1-1 1 0 0,0 1-1 0 0,0-1 1 0 0,0 1-1 0 0,-1 0 1 0 0,1-1-1 0 0,0 1 1 0 0,-1 0-1 0 0,1-1 1 0 0,0 1-1 0 0,-1 0 1 0 0,1-1-1 0 0,-1 1 1 0 0,1 0-1 0 0,0 0 1 0 0,-1 0-1 0 0,1-1 1 0 0,-1 1-1 0 0,1 0 1 0 0,-1 0-1 0 0,1 0 1 0 0,0 0-1 0 0,-1 0 1 0 0,1 0-1 0 0,-1 0 0 0 0,1 0 1 0 0,-1 0-1 0 0,0 0 1 0 0,-31-1-368 0 0,-48 17 1117 0 0,-1-3 0 0 0,0-3-1 0 0,-93-2 1 0 0,36-10-186 0 0,-142-22 1 0 0,-491-36 3727 0 0,669 54-4403 0 0,-151 0 116 0 0,-80-6 101 0 0,310 10-85 0 0,-158-11 1086 0 0,143 13-1046 0 0,-1 1 0 0 0,-63 10 0 0 0,81-7-1446 0 0,9 1-2714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36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4609 0 0,'1'0'118'0'0,"0"0"0"0"0,0 0 0 0 0,0 1 0 0 0,0-1 0 0 0,0 1 0 0 0,0-1 0 0 0,-1 1 0 0 0,1-1 0 0 0,0 1 0 0 0,0 0 0 0 0,0-1 0 0 0,-1 1 1 0 0,1 0-1 0 0,0-1 0 0 0,-1 1 0 0 0,1 0 0 0 0,-1 0 0 0 0,1 0 0 0 0,-1 0 0 0 0,1 0 0 0 0,-1 0 0 0 0,0-1 0 0 0,1 1 0 0 0,-1 0 0 0 0,0 0 0 0 0,0 0 0 0 0,0 0 0 0 0,0 0 0 0 0,0 0 0 0 0,0 0 0 0 0,0 0 0 0 0,0 0 0 0 0,0 0 0 0 0,0 2 0 0 0,-5 39 1393 0 0,4-40-1393 0 0,-13 94 873 0 0,-5 189 0 0 0,29 102-1019 0 0,-1-84 100 0 0,-12 385 13 0 0,-19-332-164 0 0,1 121 141 0 0,29-383 51 0 0,-4-63 167 0 0,-2 0 0 0 0,-2 51 0 0 0,-7-40 521 0 0,6-39-677 0 0,1-1 1 0 0,-1 0-1 0 0,0 1 0 0 0,1-1 0 0 0,-1 0 0 0 0,0 1 0 0 0,-1-1 0 0 0,1 0 1 0 0,0 0-1 0 0,-1 0 0 0 0,1 0 0 0 0,-1 0 0 0 0,1 0 0 0 0,-1-1 0 0 0,-2 3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1840 0 0,'-4'1'462'0'0,"1"2"0"0"0,0-1 0 0 0,0 0 0 0 0,0 1-1 0 0,0-1 1 0 0,0 1 0 0 0,0 0 0 0 0,1 0-1 0 0,-5 6 1 0 0,3-4-171 0 0,2-2-105 0 0,1-1-1 0 0,-1 1 0 0 0,1 0 0 0 0,-1 0 0 0 0,1 0 0 0 0,0 0 0 0 0,0 0 1 0 0,0 0-1 0 0,1 0 0 0 0,-1 0 0 0 0,1 1 0 0 0,0 4 0 0 0,2 46 2086 0 0,0-28-1422 0 0,-2 117 2173 0 0,2 28-1907 0 0,5-122-697 0 0,5-23-1603 0 0,1-12-2642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0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3225 0 0,'-17'45'5158'0'0,"16"-43"-4824"0"0,1 0-1 0 0,-1 0 1 0 0,1 0-1 0 0,0 0 1 0 0,-1 0-1 0 0,1 0 1 0 0,0 0-1 0 0,0 0 1 0 0,1 0-1 0 0,-1 0 1 0 0,0 0-1 0 0,1 0 1 0 0,-1 0-1 0 0,1 0 1 0 0,0 0 0 0 0,-1 0-1 0 0,1 0 1 0 0,0 0-1 0 0,0 0 1 0 0,0 0-1 0 0,2 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49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 5065 0 0,'-24'8'859'0'0,"-1"0"5980"0"0,55 9-4128 0 0,-5-8-2682 0 0,1-2 0 0 0,0 0 0 0 0,0-2-1 0 0,31 2 1 0 0,108 0 82 0 0,-142-6-109 0 0,441 27-18 0 0,-394-23 154 0 0,0-2-1 0 0,1-3 0 0 0,-1-4 0 0 0,0-3 0 0 0,0-2 0 0 0,74-21 1 0 0,-76 14 171 0 0,1 2 1 0 0,1 4 0 0 0,0 3 0 0 0,0 3-1 0 0,0 3 1 0 0,84 9 0 0 0,-106-4-1832 0 0,52-1-1 0 0,-79-3 883 0 0,0-2-1 0 0,0 0 0 0 0,-1-2 0 0 0,1 0 0 0 0,21-8 1 0 0,-27 5-1228 0 0,-11 6 1815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80 5065 0 0,'-6'-32'3133'0'0,"5"27"-2521"0"0,1 0 0 0 0,-1 1 1 0 0,0-1-1 0 0,0 0 0 0 0,0 1 0 0 0,-1-1 0 0 0,0 0 0 0 0,-2-4 0 0 0,3 9-521 0 0,1 0 1 0 0,-1 0 0 0 0,1 0-1 0 0,0 0 1 0 0,-1 0-1 0 0,1 0 1 0 0,-1 1-1 0 0,1-1 1 0 0,0 0-1 0 0,-1 0 1 0 0,1 0-1 0 0,0 1 1 0 0,-1-1-1 0 0,1 0 1 0 0,0 1-1 0 0,-1-1 1 0 0,1 0 0 0 0,0 1-1 0 0,-1-1 1 0 0,1 0-1 0 0,0 1 1 0 0,0-1-1 0 0,0 1 1 0 0,-1-1-1 0 0,1 0 1 0 0,0 1-1 0 0,0-1 1 0 0,0 1-1 0 0,0-1 1 0 0,0 1 0 0 0,0-1-1 0 0,0 1 1 0 0,-8 18 34 0 0,8-19-108 0 0,-9 30 123 0 0,1 1-1 0 0,1 0 1 0 0,-3 37 0 0 0,-1 99 601 0 0,9-112-667 0 0,-8 178-126 0 0,11 1 1 0 0,59 451-1 0 0,-43-585 95 0 0,-5 0-1 0 0,-4 1 1 0 0,-5 0 0 0 0,-18 189 0 0 0,8-226 290 0 0,3-23 558 0 0,-2-1 0 0 0,-20 73 1 0 0,23-104-747 0 0,2-6-127 0 0,-1 1 1 0 0,1-1-1 0 0,-1 1 0 0 0,1 0 1 0 0,0 0-1 0 0,1 0 1 0 0,-1-1-1 0 0,1 1 0 0 0,-1 0 1 0 0,1 0-1 0 0,0 0 1 0 0,1 0-1 0 0,0 7 0 0 0,2-8-612 0 0,2-3-173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0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90 3681 0 0,'-3'-7'910'0'0,"1"-1"0"0"0,-1 1 1 0 0,1-1-1 0 0,0 1 0 0 0,1-1 1 0 0,0 0-1 0 0,0 1 0 0 0,0-1 1 0 0,2-13-1 0 0,6 34 1876 0 0,0 11-2158 0 0,-2 22-30 0 0,-2 0-1 0 0,-3 0 1 0 0,-1 0 0 0 0,-10 65-1 0 0,5-63-566 0 0,2 1-1 0 0,2 0 1 0 0,7 78-1 0 0,-4-119-193 0 0,0 1-1 0 0,1-1 0 0 0,0 1 1 0 0,1-1-1 0 0,5 13 1 0 0,-3-13-936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1 376 3193 0 0,'33'-9'6323'0'0,"7"7"-3289"0"0,52 13-2733 0 0,-60-6-377 0 0,44 2 0 0 0,34-7 227 0 0,379-12-110 0 0,-324 1 32 0 0,234-26 318 0 0,60-70 393 0 0,-290 61-400 0 0,14 5-295 0 0,1 8 1 0 0,205-9-1 0 0,152-13 1091 0 0,-442 52-318 0 0,160 16 1 0 0,-24 1 908 0 0,-114-13-1651 0 0,242 9 89 0 0,-195-14-2803 0 0,-94 24-8789 0 0,-62-21 9077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2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46 5529 0 0,'-11'-25'4913'0'0,"10"25"-4775"0"0,1-1-1 0 0,-1 1 1 0 0,1-1 0 0 0,0 1-1 0 0,0-1 1 0 0,-1 1 0 0 0,1-1-1 0 0,0 1 1 0 0,0-1 0 0 0,0 1 0 0 0,-1-1-1 0 0,1 0 1 0 0,0 1 0 0 0,0-1-1 0 0,0 1 1 0 0,0-1 0 0 0,0 1-1 0 0,0-1 1 0 0,0 0 0 0 0,0 1-1 0 0,1-1 1 0 0,-1 1 0 0 0,0-1-1 0 0,0 0 1 0 0,0 1 0 0 0,1-1-1 0 0,-1 1 1 0 0,0-1 0 0 0,0 1-1 0 0,1-1 1 0 0,-1 1 0 0 0,1-1-1 0 0,-1 1 1 0 0,0 0 0 0 0,1-1-1 0 0,-1 1 1 0 0,1-1 0 0 0,0 0-1 0 0,0 2-92 0 0,0-1-1 0 0,0 1 1 0 0,0-1-1 0 0,0 0 0 0 0,0 1 1 0 0,0 0-1 0 0,0-1 0 0 0,0 1 1 0 0,0 0-1 0 0,0-1 1 0 0,0 1-1 0 0,-1 0 0 0 0,1 0 1 0 0,0 0-1 0 0,0-1 0 0 0,-1 1 1 0 0,1 0-1 0 0,-1 0 1 0 0,1 0-1 0 0,-1 0 0 0 0,1 0 1 0 0,-1 0-1 0 0,0 0 1 0 0,1 0-1 0 0,-1 1 0 0 0,0-1 1 0 0,0 0-1 0 0,0 0 0 0 0,0 2 1 0 0,1 34 386 0 0,-19 82 840 0 0,-1 1-705 0 0,-51 431-2733 0 0,62-493 2097 0 0,1-1 0 0 0,3 1 0 0 0,3-1 1 0 0,2 1-1 0 0,15 93 0 0 0,25 233-1742 0 0,-26 2 1482 0 0,-15-374 466 0 0,-1 26 275 0 0,-2-1-1 0 0,-8 47 0 0 0,5-52 512 0 0,1 1 1 0 0,2 0-1 0 0,2 47 0 0 0,2-72-857 0 0,1 0 0 0 0,-1-1 0 0 0,1 1 0 0 0,1-1 1 0 0,3 9-1 0 0,-4-11-75 0 0,1 0 1 0 0,-1 0-1 0 0,-1 0 0 0 0,1 0 1 0 0,-1 0-1 0 0,0 1 0 0 0,0-1 1 0 0,-1 0-1 0 0,1 0 0 0 0,-1 1 1 0 0,0-1-1 0 0,-1 1 1 0 0,0 5-1 0 0,-18 51-685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4145 0 0,'0'-2'504'0'0,"0"-1"0"0"0,0 1 0 0 0,0 0 0 0 0,1-1 0 0 0,-1 1 0 0 0,0 0 0 0 0,1 0 0 0 0,0-1 0 0 0,-1 1 0 0 0,1 0-1 0 0,0 0 1 0 0,5-5 1583 0 0,-6 7-1943 0 0,0 0 0 0 0,1 0-1 0 0,-1 0 1 0 0,0 0 0 0 0,1 0 0 0 0,-1-1 0 0 0,0 1 0 0 0,1 0-1 0 0,-1 0 1 0 0,1 0 0 0 0,-1 0 0 0 0,0 0 0 0 0,1 1 0 0 0,-1-1 0 0 0,1 0-1 0 0,13 11 1542 0 0,-6 2-1255 0 0,1 0 1 0 0,-1 1-1 0 0,-1 0 0 0 0,-1 0 1 0 0,0 0-1 0 0,-1 1 0 0 0,5 19 1 0 0,15 113 53 0 0,-10-50-544 0 0,-5-43-1652 0 0,-4-32-4913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3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1840 0 0,'3'-8'535'0'0,"0"1"-1"0"0,0-1 0 0 0,1 1 0 0 0,0 0 1 0 0,1 0-1 0 0,-1 1 0 0 0,1-1 0 0 0,0 1 1 0 0,1 0-1 0 0,-1 0 0 0 0,1 1 0 0 0,1 0 1 0 0,-1 0-1 0 0,12-7 0 0 0,-17 11-405 0 0,1 0-1 0 0,0 1 0 0 0,-1-1 1 0 0,1 0-1 0 0,0 1 1 0 0,0-1-1 0 0,-1 1 1 0 0,1 0-1 0 0,0 0 0 0 0,0-1 1 0 0,0 1-1 0 0,0 0 1 0 0,-1 0-1 0 0,1 1 1 0 0,0-1-1 0 0,0 0 0 0 0,0 1 1 0 0,0-1-1 0 0,-1 1 1 0 0,1-1-1 0 0,0 1 1 0 0,2 1-1 0 0,-1 0 5 0 0,0 1-1 0 0,-1-1 1 0 0,1 1-1 0 0,0-1 1 0 0,-1 1-1 0 0,1 0 1 0 0,-1 0-1 0 0,0 0 1 0 0,0 0-1 0 0,2 6 1 0 0,2 4 71 0 0,-1-1 0 0 0,-1 1 1 0 0,0 1-1 0 0,-1-1 0 0 0,2 16 0 0 0,-4-21-116 0 0,0 1-1 0 0,-1 0 1 0 0,0 0-1 0 0,0 0 0 0 0,-1-1 1 0 0,0 1-1 0 0,-1 0 1 0 0,0-1-1 0 0,0 1 0 0 0,-1-1 1 0 0,0 0-1 0 0,-8 16 1 0 0,8-19-37 0 0,-1 0 0 0 0,1 0 0 0 0,-1 0 0 0 0,-1 0 1 0 0,1-1-1 0 0,-1 1 0 0 0,1-1 0 0 0,-1 0 0 0 0,0-1 1 0 0,-1 1-1 0 0,1-1 0 0 0,-1 0 0 0 0,1 0 1 0 0,-1-1-1 0 0,0 0 0 0 0,0 0 0 0 0,0 0 0 0 0,0-1 1 0 0,-7 1-1 0 0,10-1-199 0 0,0-1 1 0 0,-1 0-1 0 0,1 0 1 0 0,0 0-1 0 0,-1 0 1 0 0,1 0-1 0 0,-5-2 1 0 0,-6-3-5755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8290 0 0,'6'18'7452'0'0,"2"31"-7357"0"0,-5-29 532 0 0,18 108-2285 0 0,-16-104-3698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5:5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1 240 3681 0 0,'0'-3'-374'0'0,"0"-2"1110"0"0,0-1-1 0 0,0 1 1 0 0,1 0 0 0 0,-1 0 0 0 0,3-8 0 0 0,-3 12-610 0 0,1 0 0 0 0,-1 1 1 0 0,0-1-1 0 0,1 0 0 0 0,-1 1 0 0 0,0-1 0 0 0,1 1 0 0 0,-1-1 1 0 0,1 0-1 0 0,-1 1 0 0 0,1-1 0 0 0,-1 1 0 0 0,1-1 0 0 0,0 1 0 0 0,-1 0 1 0 0,1-1-1 0 0,0 1 0 0 0,-1 0 0 0 0,1-1 0 0 0,0 1 0 0 0,-1 0 1 0 0,1 0-1 0 0,0-1 0 0 0,-1 1 0 0 0,1 0 0 0 0,0 0 0 0 0,0 0 0 0 0,-1 0 1 0 0,1 0-1 0 0,0 0 0 0 0,0 0 0 0 0,-1 0 0 0 0,1 0 0 0 0,0 1 1 0 0,0-1-1 0 0,-1 0 0 0 0,1 0 0 0 0,0 1 0 0 0,-1-1 0 0 0,1 0 1 0 0,0 1-1 0 0,-1-1 0 0 0,1 1 0 0 0,-1-1 0 0 0,1 1 0 0 0,-1-1 0 0 0,2 1 1 0 0,174 125 3851 0 0,-165-119-3951 0 0,1 0-1 0 0,-1-1 1 0 0,14 4 0 0 0,-23-9 3 0 0,1 0 1 0 0,0 0-1 0 0,-1 0 0 0 0,1 0 1 0 0,0 0-1 0 0,0-1 0 0 0,0 1 1 0 0,0-1-1 0 0,0 0 0 0 0,-1 0 1 0 0,1 0-1 0 0,0 0 0 0 0,0 0 1 0 0,0-1-1 0 0,0 1 0 0 0,0-1 1 0 0,-1 0-1 0 0,1 0 0 0 0,0 0 1 0 0,3-2-1 0 0,-5 2 50 0 0,0 0 0 0 0,0-1 0 0 0,0 1 0 0 0,-1-1 1 0 0,1 1-1 0 0,0-1 0 0 0,0 1 0 0 0,-1-1 0 0 0,1 1 0 0 0,-1-1 0 0 0,0 0 0 0 0,1 1 0 0 0,-1-1 1 0 0,0 0-1 0 0,0 0 0 0 0,0 1 0 0 0,0-1 0 0 0,0 0 0 0 0,0 1 0 0 0,-1-1 0 0 0,1 0 1 0 0,-1 1-1 0 0,1-1 0 0 0,-2-1 0 0 0,-16-43 1366 0 0,15 41-1401 0 0,-23-44 384 0 0,-18-41 327 0 0,40 80-983 0 0,1 0 1 0 0,0 0-1 0 0,0 0 1 0 0,1 0 0 0 0,0 0-1 0 0,1 0 1 0 0,0-15-1 0 0,2 4-7425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14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33 128 4145 0 0,'-8'8'110'0'0,"-10"14"1222"0"0,17-21-1181 0 0,1-1 0 0 0,-1 1 0 0 0,1 0 0 0 0,-1-1 0 0 0,1 1 1 0 0,-1 0-1 0 0,1 0 0 0 0,-1-1 0 0 0,1 1 0 0 0,0 0 1 0 0,-1 0-1 0 0,1 0 0 0 0,0 0 0 0 0,0-1 0 0 0,0 1 0 0 0,0 0 1 0 0,0 0-1 0 0,0 0 0 0 0,0 0 0 0 0,0 0 0 0 0,0 1 1 0 0,3-2 36 0 0,0 0 1 0 0,0-1 0 0 0,-1 1 0 0 0,1-1 0 0 0,0 1 0 0 0,0-1-1 0 0,0 0 1 0 0,-1 0 0 0 0,1 0 0 0 0,-1 0 0 0 0,1-1 0 0 0,2-1-1 0 0,-1 1 95 0 0,49-21 1938 0 0,-17 9-1332 0 0,-1-2 0 0 0,0-1 1 0 0,57-39-1 0 0,-58 25-2104 0 0,-29 25 101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0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8 168 3681 0 0,'-8'-15'10117'0'0,"21"44"-9320"0"0,1-1 1 0 0,1 0-1 0 0,20 28 1 0 0,-26-43-762 0 0,1 0-1 0 0,0-1 1 0 0,1-1-1 0 0,1 0 1 0 0,-1 0-1 0 0,1-1 1 0 0,1 0-1 0 0,21 12 1 0 0,-33-22-39 0 0,1 1 1 0 0,-1 0 0 0 0,0 0 0 0 0,1 0 0 0 0,-1-1-1 0 0,1 1 1 0 0,-1-1 0 0 0,1 1 0 0 0,0-1-1 0 0,-1 0 1 0 0,1 1 0 0 0,-1-1 0 0 0,1 0 0 0 0,0 0-1 0 0,-1 0 1 0 0,1 0 0 0 0,-1-1 0 0 0,1 1-1 0 0,0 0 1 0 0,2-1 0 0 0,-3 0-25 0 0,0 0 0 0 0,0 0 0 0 0,0 0-1 0 0,0 0 1 0 0,0 0 0 0 0,0 0 0 0 0,-1 0 0 0 0,1-1 0 0 0,0 1 0 0 0,-1 0 0 0 0,1 0 0 0 0,0-1-1 0 0,-1 1 1 0 0,0 0 0 0 0,1-1 0 0 0,-1 1 0 0 0,0 0 0 0 0,1-3 0 0 0,-1-8-204 0 0,0 0 0 0 0,-1 0 0 0 0,0 0 0 0 0,-3-16 0 0 0,2 21 171 0 0,0-8-92 0 0,-52-252-568 0 0,53 267 868 0 0,1-1 0 0 0,-1 0-1 0 0,1 0 1 0 0,0 1 0 0 0,0-1 0 0 0,-1 0 0 0 0,1 0-1 0 0,0 1 1 0 0,0-1 0 0 0,0 0 0 0 0,0 0-1 0 0,0 0 1 0 0,0 1 0 0 0,0-1 0 0 0,0 0 0 0 0,0 0-1 0 0,0 0 1 0 0,1 1 0 0 0,-1-1 0 0 0,0 0 0 0 0,0 0-1 0 0,1 1 1 0 0,-1-1 0 0 0,1 0 0 0 0,-1 1-1 0 0,1-2 1 0 0,1 2-59 0 0,-1-1 0 0 0,0 1 0 0 0,1 0 0 0 0,-1 0 0 0 0,1 0 0 0 0,-1 0 1 0 0,0 1-1 0 0,1-1 0 0 0,-1 0 0 0 0,0 0 0 0 0,1 1 0 0 0,-1-1 0 0 0,0 1 0 0 0,1-1 0 0 0,-1 1 0 0 0,1 0 0 0 0,5 3-6 0 0,-1-1 1 0 0,0 1-1 0 0,0 0 0 0 0,-1 0 1 0 0,1 1-1 0 0,-1 0 1 0 0,0 0-1 0 0,0 0 0 0 0,6 9 1 0 0,36 61 432 0 0,-17-25-392 0 0,-24-40-539 0 0,1 0 0 0 0,1 0 1 0 0,0-1-1 0 0,0 0 1 0 0,1 0-1 0 0,16 12 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1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6913 0 0,'-2'2'292'0'0,"0"0"0"0"0,0 0 0 0 0,1-1 0 0 0,-1 1-1 0 0,1 0 1 0 0,-1 0 0 0 0,1 1 0 0 0,0-1-1 0 0,0 0 1 0 0,0 0 0 0 0,0 0 0 0 0,0 1-1 0 0,0-1 1 0 0,1 1 0 0 0,-1-1 0 0 0,1 1-1 0 0,-1-1 1 0 0,1 0 0 0 0,0 1 0 0 0,0-1-1 0 0,0 1 1 0 0,1-1 0 0 0,-1 1 0 0 0,2 4 0 0 0,1 7 529 0 0,0-1 1 0 0,2 1-1 0 0,5 13 1 0 0,-7-20-608 0 0,17 50 1500 0 0,17 79 0 0 0,-10-32-1181 0 0,-10-62-705 0 0,-10-31-48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1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298 160 5057 0 0,'-22'-78'2312'0'0,"20"69"-1856"0"0,1 1 1 0 0,0 0-1 0 0,1 0 1 0 0,0-1-1 0 0,0 1 1 0 0,0 0 0 0 0,4-15-1 0 0,-13 76 2826 0 0,5-26-2848 0 0,-13 50 0 0 0,-64 112 240 0 0,-83 114 1157 0 0,184-325-8354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18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88 456 0 0,'5'-5'679'0'0,"0"-1"0"0"0,0 0 0 0 0,-1 0-1 0 0,0-1 1 0 0,0 1 0 0 0,0-1 0 0 0,-1 0 0 0 0,0 0-1 0 0,-4-24 11712 0 0,-2 41-12298 0 0,1-1 0 0 0,1 1 1 0 0,0-1-1 0 0,0 1 0 0 0,1-1 1 0 0,0 1-1 0 0,0-1 1 0 0,1 1-1 0 0,1-1 0 0 0,-1 1 1 0 0,2-1-1 0 0,-1 0 0 0 0,1 0 1 0 0,1 0-1 0 0,-1 0 0 0 0,1 0 1 0 0,1-1-1 0 0,0 0 0 0 0,6 9 1 0 0,11 10-16 0 0,65 89 203 0 0,-74-95-171 0 0,0 1 1 0 0,-1-1-1 0 0,15 45 1 0 0,-24-57-36 0 0,-1-1 1 0 0,1 0 0 0 0,0-1 0 0 0,0 1 0 0 0,1 0 0 0 0,0-1 0 0 0,1 0 0 0 0,0 0 0 0 0,0 0-1 0 0,0-1 1 0 0,1 1 0 0 0,12 10 0 0 0,-6 2 69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2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22 6449 0 0,'0'-1'346'0'0,"-1"-1"1"0"0,1 1-1 0 0,0 0 0 0 0,-1-1 0 0 0,1 1 0 0 0,-1 0 0 0 0,1-1 0 0 0,-1 1 0 0 0,1 0 0 0 0,-1 0 0 0 0,0 0 0 0 0,0 0 0 0 0,0-1 1 0 0,0 1-1 0 0,-1-1 0 0 0,2 2-270 0 0,-1 0 1 0 0,1 0-1 0 0,-1 0 0 0 0,1 0 1 0 0,-1 0-1 0 0,1 0 1 0 0,0 0-1 0 0,-1 0 1 0 0,1 0-1 0 0,-1 0 1 0 0,1 0-1 0 0,-1 0 0 0 0,1 0 1 0 0,-1 1-1 0 0,1-1 1 0 0,0 0-1 0 0,-1 0 1 0 0,1 1-1 0 0,0-1 0 0 0,-1 0 1 0 0,1 0-1 0 0,-1 1 1 0 0,1-1-1 0 0,0 0 1 0 0,0 1-1 0 0,-1-1 0 0 0,1 0 1 0 0,0 1-1 0 0,-1 0 1 0 0,-21 45 15 0 0,16-31 131 0 0,-12 25-120 0 0,2 1 0 0 0,1 1 0 0 0,3 0 0 0 0,1 1 0 0 0,2 1-1 0 0,-3 51 1 0 0,-1 490 577 0 0,50 2-408 0 0,26 316 1444 0 0,-62-794-431 0 0,-15 141 0 0 0,-34 106-73 0 0,3-89-574 0 0,24-148-2302 0 0,2-1-5373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24 149 6913 0 0,'-1'0'176'0'0,"-1"-1"-1"0"0,1 1 1 0 0,0 0-1 0 0,0 0 1 0 0,0-1-1 0 0,0 1 1 0 0,0 0-1 0 0,0-1 0 0 0,0 1 1 0 0,0-1-1 0 0,1 1 1 0 0,-1-1-1 0 0,0 0 1 0 0,0 1-1 0 0,0-1 1 0 0,0 0-1 0 0,1 1 0 0 0,-1-1 1 0 0,0 0-1 0 0,1 0 1 0 0,-1 0-1 0 0,1 0 1 0 0,-1 0-1 0 0,1 0 1 0 0,-1 0-1 0 0,1 0 0 0 0,-1 0 1 0 0,1 0-1 0 0,0 0 1 0 0,0 0-1 0 0,0 0 1 0 0,-1 0-1 0 0,1 0 0 0 0,0 0 1 0 0,0 0-1 0 0,1-2 1 0 0,-1 1-117 0 0,1 0 0 0 0,0 0 1 0 0,0 1-1 0 0,-1-1 0 0 0,1 0 0 0 0,1 0 1 0 0,-1 1-1 0 0,0-1 0 0 0,0 0 0 0 0,1 1 1 0 0,-1-1-1 0 0,0 1 0 0 0,1 0 0 0 0,0 0 1 0 0,-1-1-1 0 0,1 1 0 0 0,0 0 0 0 0,-1 0 1 0 0,4-1-1 0 0,11-3 150 0 0,1 1-1 0 0,0 1 1 0 0,0 0 0 0 0,0 1-1 0 0,1 0 1 0 0,-1 2 0 0 0,23 2 0 0 0,29-3 681 0 0,242-24 1613 0 0,-121 9-2162 0 0,-117 10-277 0 0,379-17 373 0 0,-14 37 457 0 0,-54 0-668 0 0,-183-13-83 0 0,254 11 312 0 0,-406-8-450 0 0,104 6 101 0 0,151 31-1 0 0,86 46-273 0 0,-286-61-856 0 0,188 22 1 0 0,-261-46-243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4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3617 7370 0 0,'-15'-6'1213'0'0,"-8"-3"805"0"0,22 12-1011 0 0,12 9-40 0 0,-5-8-751 0 0,-1-1 1 0 0,0 0 0 0 0,1 0-1 0 0,0 0 1 0 0,0 0-1 0 0,0-1 1 0 0,0 0 0 0 0,0 0-1 0 0,0-1 1 0 0,0 0 0 0 0,8 1-1 0 0,15 0-31 0 0,32-1 0 0 0,-38-1 4 0 0,221-14 163 0 0,-54 2-362 0 0,188-33 543 0 0,-190 16-16 0 0,-136 22-355 0 0,0-3 1 0 0,0-2-1 0 0,-2-2 0 0 0,1-2 1 0 0,69-34-1 0 0,-85 32 9 0 0,0-2 0 0 0,-1-1 0 0 0,-1-1 1 0 0,-1-3-1 0 0,-2 0 0 0 0,0-2 0 0 0,48-57 0 0 0,-45 44 89 0 0,-2-1 0 0 0,-2-2 0 0 0,-2-1-1 0 0,-2-2 1 0 0,26-64 0 0 0,0-24 187 0 0,-6-2-1 0 0,-6-2 0 0 0,37-252 1 0 0,13-84-40 0 0,5-49-350 0 0,-77 359-66 0 0,90-589 146 0 0,-100 723-148 0 0,-1 7-147 0 0,-1 0 1 0 0,-1 0-1 0 0,1-29 1 0 0,-5 52 119 0 0,0-1 0 0 0,0 1 0 0 0,0-1 0 0 0,0 1 0 0 0,0 0 1 0 0,0-1-1 0 0,0 1 0 0 0,0 0 0 0 0,0-1 0 0 0,0 1 1 0 0,0 0-1 0 0,0-1 0 0 0,0 1 0 0 0,0-1 0 0 0,-1 1 0 0 0,1 0 1 0 0,0-1-1 0 0,0 1 0 0 0,0 0 0 0 0,0-1 0 0 0,-1 1 1 0 0,1 0-1 0 0,0 0 0 0 0,0-1 0 0 0,-1 1 0 0 0,1 0 1 0 0,0 0-1 0 0,0-1 0 0 0,-1 1 0 0 0,0 0 0 0 0,-2 2-869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6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85 12899 0 0,'-9'-27'1913'0'0,"8"22"-1730"0"0,-1-1 0 0 0,0 0 0 0 0,0 0-1 0 0,0 1 1 0 0,-1-1 0 0 0,0 1 0 0 0,0 0 0 0 0,-6-8 0 0 0,8 13-159 0 0,1 1-1 0 0,0-1 1 0 0,-1 0-1 0 0,1 1 1 0 0,-1-1 0 0 0,1 1-1 0 0,0-1 1 0 0,-1 1-1 0 0,1-1 1 0 0,0 1-1 0 0,0-1 1 0 0,-1 1-1 0 0,1-1 1 0 0,0 1 0 0 0,0-1-1 0 0,0 1 1 0 0,0 0-1 0 0,0-1 1 0 0,0 1-1 0 0,0-1 1 0 0,0 1-1 0 0,0-1 1 0 0,0 1-1 0 0,0 0 1 0 0,0-1 0 0 0,0 2-1 0 0,0 19 348 0 0,4 9-205 0 0,2-2 0 0 0,0 1 0 0 0,19 47 0 0 0,43 82 810 0 0,-5-14-525 0 0,-2 29-2921 0 0,-48-132-3734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7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14283 0 0,'8'2'-342'0'0,"1"-1"0"0"0,0 0 0 0 0,-1 0 0 0 0,11-1 0 0 0,-16 0 251 0 0,12-1 248 0 0,1 0 0 0 0,25-5 1 0 0,-38 5-117 0 0,0 1 0 0 0,0-1 1 0 0,0 0-1 0 0,0 0 1 0 0,1-1-1 0 0,-1 1 0 0 0,-1-1 1 0 0,1 1-1 0 0,0-1 1 0 0,0 0-1 0 0,-1 0 0 0 0,1 0 1 0 0,-1 0-1 0 0,1-1 1 0 0,-1 1-1 0 0,0-1 0 0 0,0 1 1 0 0,0-1-1 0 0,1-3 1 0 0,1-5 11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7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23 217 14283 0 0,'-2'-1'111'0'0,"0"-1"0"0"0,0 0-1 0 0,0 0 1 0 0,0 0 0 0 0,0-1 0 0 0,1 1 0 0 0,-1 0-1 0 0,1-1 1 0 0,-1 1 0 0 0,1-1 0 0 0,0 1 0 0 0,-1-4-1 0 0,2 3-93 0 0,0 0 0 0 0,1 1 0 0 0,-1-1 0 0 0,1 1 0 0 0,-1-1 0 0 0,1 1 0 0 0,0-1 0 0 0,0 1 0 0 0,0-1 0 0 0,0 1 0 0 0,1 0 0 0 0,-1 0 0 0 0,4-4 0 0 0,10-17-252 0 0,34-39 1 0 0,-43 56 31 0 0,0-1 1 0 0,1 1-1 0 0,0 0 1 0 0,0 0-1 0 0,0 1 1 0 0,1 0-1 0 0,0 0 1 0 0,0 1-1 0 0,14-6 1 0 0,-19 9-3 0 0,-1 1-1 0 0,1 0 1 0 0,0-1 0 0 0,-1 1-1 0 0,1 0 1 0 0,-1 0 0 0 0,1 0-1 0 0,-1 1 1 0 0,1-1 0 0 0,-1 1-1 0 0,1-1 1 0 0,-1 1 0 0 0,1 0-1 0 0,-1 0 1 0 0,1 0 0 0 0,-1 0-1 0 0,0 1 1 0 0,0-1 0 0 0,0 0-1 0 0,0 1 1 0 0,0 0 0 0 0,0-1-1 0 0,0 1 1 0 0,0 0 0 0 0,2 3-1 0 0,5 7-1385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7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30 104 17052 0 0,'4'4'3'0'0,"-1"1"0"0"0,1-1 1 0 0,-1 1-1 0 0,0 0 0 0 0,-1 0 1 0 0,1 0-1 0 0,-1 0 0 0 0,0 1 1 0 0,0-1-1 0 0,-1 1 0 0 0,2 6 1 0 0,20 95-2047 0 0,-11-44 1528 0 0,-6-39 451 0 0,2 0 1 0 0,0-1 0 0 0,15 32-1 0 0,-12-37-237 0 0</inkml:trace>
  <inkml:trace contextRef="#ctx0" brushRef="#br0" timeOffset="1">15 111 17972 0 0,'-1'0'94'0'0,"0"-1"0"0"0,0 0 1 0 0,0 0-1 0 0,0 0 0 0 0,0 0 1 0 0,0 0-1 0 0,0 0 0 0 0,0-1 1 0 0,0 1-1 0 0,1 0 0 0 0,-1 0 0 0 0,1-1 1 0 0,-1 1-1 0 0,1 0 0 0 0,-1 0 1 0 0,1-1-1 0 0,0 1 0 0 0,-1-1 0 0 0,1 1 1 0 0,0-3-1 0 0,1 1-112 0 0,0 1 0 0 0,1-1 0 0 0,-1 0 0 0 0,1 1 0 0 0,-1-1 0 0 0,1 1 0 0 0,0-1 0 0 0,0 1 0 0 0,2-2 0 0 0,1-2-279 0 0,-1 1 0 0 0,1 0 1 0 0,0 1-1 0 0,0-1 0 0 0,0 1 0 0 0,1 0 0 0 0,-1 0 0 0 0,1 1 0 0 0,0 0 1 0 0,0 0-1 0 0,0 0 0 0 0,11-3 0 0 0,-13 6 206 0 0,0-1 1 0 0,0 1-1 0 0,0 0 0 0 0,0 0 1 0 0,0 0-1 0 0,0 1 1 0 0,0-1-1 0 0,0 1 0 0 0,0 0 1 0 0,0 0-1 0 0,0 0 0 0 0,-1 1 1 0 0,1-1-1 0 0,0 1 0 0 0,-1 0 1 0 0,0 0-1 0 0,1 0 0 0 0,-1 0 1 0 0,0 1-1 0 0,0 0 1 0 0,0-1-1 0 0,5 7 0 0 0,1 2 311 0 0,-1-1 0 0 0,-1 2 0 0 0,0-1 0 0 0,0 1 0 0 0,-1 0-1 0 0,0 0 1 0 0,-1 1 0 0 0,-1 0 0 0 0,0 0 0 0 0,0 0 0 0 0,-2 0 0 0 0,0 0-1 0 0,0 1 1 0 0,-1-1 0 0 0,0 1 0 0 0,-2-1 0 0 0,1 1 0 0 0,-2-1 0 0 0,0 1-1 0 0,-6 23 1 0 0,7-34-116 0 0,0-1-1 0 0,-1 1 1 0 0,1 0-1 0 0,-1 0 1 0 0,1-1-1 0 0,-1 1 1 0 0,0-1-1 0 0,0 1 1 0 0,0-1-1 0 0,0 0 1 0 0,-1 0-1 0 0,-3 3 1 0 0,-11 3-5452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0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6449 0 0,'-2'5'577'0'0,"1"-2"-465"0"0,0 8 4256 0 0,0-5-2799 0 0,1 2-177 0 0,-2 3-40 0 0,0-1-7 0 0,-1 1-1 0 0,2-1-792 0 0,0-3-160 0 0,2 1-32 0 0,-4-2-8 0 0,0-2-280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38 237 17052 0 0,'-3'-1'375'0'0,"0"0"0"0"0,1 1 1 0 0,-1-1-1 0 0,0 0 1 0 0,0 1-1 0 0,0 0 0 0 0,0 0 1 0 0,-5 0-1 0 0,2 8-495 0 0,9 11-1939 0 0,2-7 1666 0 0,1-1 1 0 0,0 0 0 0 0,1 0 0 0 0,0 0 0 0 0,0-1-1 0 0,1 0 1 0 0,15 15 0 0 0,71 58 2058 0 0,-80-72-1617 0 0,-3-2 130 0 0,0 0 0 0 0,0-1 1 0 0,1 0-1 0 0,1-1 0 0 0,-1 0 1 0 0,22 7-1 0 0,-31-13-126 0 0,0 0 0 0 0,-1 0 0 0 0,1 0 0 0 0,0-1 0 0 0,0 1 0 0 0,0-1 0 0 0,0 0 0 0 0,0 0 0 0 0,0 0 0 0 0,0 0 0 0 0,0 0 0 0 0,-1-1 0 0 0,1 1 0 0 0,0-1-1 0 0,0 0 1 0 0,0 0 0 0 0,-1 0 0 0 0,1 0 0 0 0,0 0 0 0 0,-1-1 0 0 0,1 1 0 0 0,-1-1 0 0 0,1 1 0 0 0,-1-1 0 0 0,0 0 0 0 0,0 0 0 0 0,0 0 0 0 0,0-1 0 0 0,0 1 0 0 0,0 0 0 0 0,-1-1 0 0 0,1 1 0 0 0,-1-1 0 0 0,0 1-1 0 0,1-1 1 0 0,-1 0 0 0 0,0 1 0 0 0,0-5 0 0 0,6-17 232 0 0,-1 1 0 0 0,-1-1-1 0 0,-1 0 1 0 0,2-49 0 0 0,-12-100-1533 0 0,0 67-3686 0 0,6 85-838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8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48 17508 0 0,'0'-1'70'0'0,"-1"-1"1"0"0,1 1 0 0 0,-1-1-1 0 0,1 1 1 0 0,0-1-1 0 0,-1 1 1 0 0,1-1 0 0 0,0 1-1 0 0,0-1 1 0 0,0 0-1 0 0,1 1 1 0 0,-1-1 0 0 0,0 1-1 0 0,0-1 1 0 0,1 1-1 0 0,-1-1 1 0 0,1 1 0 0 0,0-1-1 0 0,-1 1 1 0 0,1-1-1 0 0,0 1 1 0 0,0 0 0 0 0,0-1-1 0 0,0 1 1 0 0,0 0-1 0 0,0 0 1 0 0,0 0 0 0 0,0 0-1 0 0,0 0 1 0 0,1 0-1 0 0,-1 0 1 0 0,0 0 0 0 0,3-1-1 0 0,-3 2-78 0 0,0 0 0 0 0,-1 0 0 0 0,1 0-1 0 0,0 0 1 0 0,0 0 0 0 0,-1 0 0 0 0,1 1-1 0 0,0-1 1 0 0,0 0 0 0 0,-1 0 0 0 0,1 1-1 0 0,0-1 1 0 0,-1 0 0 0 0,1 1 0 0 0,-1-1 0 0 0,1 1-1 0 0,0-1 1 0 0,-1 1 0 0 0,1-1 0 0 0,-1 1-1 0 0,1-1 1 0 0,-1 1 0 0 0,1 0 0 0 0,-1-1-1 0 0,0 1 1 0 0,1 0 0 0 0,-1-1 0 0 0,0 1 0 0 0,1 0-1 0 0,-1-1 1 0 0,0 1 0 0 0,0 0 0 0 0,0 0-1 0 0,0-1 1 0 0,0 2 0 0 0,10 32-354 0 0,-10-31 333 0 0,5 21-351 0 0,20 75 677 0 0,-21-87-609 0 0,0 0 0 0 0,2 0 0 0 0,-1 0 0 0 0,1 0 0 0 0,14 18 0 0 0,-12-20-422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2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17 120 5065 0 0,'-3'-5'-138'0'0,"1"0"0"0"0,-1 0 0 0 0,1-1 0 0 0,1 1 0 0 0,-1 0 1 0 0,1-1-1 0 0,0 1 0 0 0,0-1 0 0 0,0 1 0 0 0,1-1 0 0 0,10-13 6647 0 0,18 11-3939 0 0,-17 6-1467 0 0,11-6-885 0 0,1 2 0 0 0,0 0 0 0 0,0 2 0 0 0,27-2-1 0 0,-38 5-155 0 0,-1 1 0 0 0,0 0 0 0 0,0 0 0 0 0,0 1 0 0 0,0 1 0 0 0,0 0 0 0 0,-1 0 0 0 0,1 1 0 0 0,0 1 0 0 0,-1 0 0 0 0,11 5 0 0 0,-18-7-50 0 0,0 0-1 0 0,1 0 1 0 0,-1 0-1 0 0,0 0 1 0 0,-1 1-1 0 0,1 0 0 0 0,0-1 1 0 0,-1 1-1 0 0,1 0 1 0 0,-1 0-1 0 0,0 0 1 0 0,0 1-1 0 0,0-1 1 0 0,-1 0-1 0 0,1 1 1 0 0,-1-1-1 0 0,0 1 0 0 0,1 3 1 0 0,-1 0 33 0 0,0-1-1 0 0,-1 0 1 0 0,0 0 0 0 0,0 1 0 0 0,0-1 0 0 0,-1 0-1 0 0,0 1 1 0 0,0-1 0 0 0,-1 0 0 0 0,-2 6-1 0 0,-2 3 51 0 0,0-1-1 0 0,-1 0 1 0 0,0 0-1 0 0,-2-1 1 0 0,1 0-1 0 0,-1 0 1 0 0,-1-1-1 0 0,-12 11 1 0 0,-11 3 93 0 0,17-17-328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17508 0 0,'0'1'112'0'0,"-1"1"1"0"0,1 0-1 0 0,0 0 1 0 0,0 0-1 0 0,-1 0 1 0 0,1 0-1 0 0,1 0 1 0 0,-1 0-1 0 0,0 0 1 0 0,0 0 0 0 0,1 0-1 0 0,-1 0 1 0 0,1 0-1 0 0,-1 0 1 0 0,3 3-1 0 0,0 6-89 0 0,51 406-2648 0 0,-10-51 2072 0 0,-36-324-722 0 0,-1-5-4089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1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1 245 456 0 0,'2'-7'557'0'0,"0"-1"0"0"0,0 1 0 0 0,1 0 0 0 0,0-1 0 0 0,0 2 0 0 0,1-1 0 0 0,0 0 0 0 0,0 1 0 0 0,0-1 0 0 0,1 1 0 0 0,7-7 0 0 0,10-9 1469 0 0,34-27 1 0 0,-50 44-1600 0 0,14-11 1267 0 0,33-21 0 0 0,-47 33-1577 0 0,0 1-1 0 0,1-1 1 0 0,0 1 0 0 0,-1 1-1 0 0,1-1 1 0 0,0 1 0 0 0,0 0-1 0 0,1 1 1 0 0,-1 0 0 0 0,8-1-1 0 0,0 4-1293 0 0,-1 5-4255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1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1 219 13363 0 0,'1'-3'255'0'0,"0"1"0"0"0,0 0 0 0 0,0 0-1 0 0,1 0 1 0 0,-1 0 0 0 0,1 0 0 0 0,-1 0 0 0 0,1 0 0 0 0,0 1 0 0 0,-1-1 0 0 0,4-1 0 0 0,1-4 263 0 0,27-27-1450 0 0,53-44 1 0 0,-63 60-1923 0 0,43-26 0 0 0,-63 43 2736 0 0,-1-1 0 0 0,1 1 1 0 0,0-1-1 0 0,0 1 1 0 0,-1 0-1 0 0,1 0 0 0 0,0 0 1 0 0,0 0-1 0 0,0 1 0 0 0,0-1 1 0 0,1 1-1 0 0,-1 0 1 0 0,0-1-1 0 0,0 2 0 0 0,0-1 1 0 0,0 0-1 0 0,0 1 0 0 0,0-1 1 0 0,4 2-1 0 0,0 0 31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12 8754 0 0,'0'-1'107'0'0,"0"1"1"0"0,0-1-1 0 0,0 1 1 0 0,0-1-1 0 0,0 1 1 0 0,0-1-1 0 0,-1 1 1 0 0,1-1-1 0 0,0 1 1 0 0,0 0-1 0 0,-1-1 1 0 0,1 1-1 0 0,0-1 1 0 0,-1 1-1 0 0,1-1 1 0 0,0 1-1 0 0,-1 0 1 0 0,1-1-1 0 0,0 1 1 0 0,-1 0-1 0 0,1-1 1 0 0,-1 1-1 0 0,1 0 1 0 0,-1 0-1 0 0,1 0 1 0 0,-1-1-1 0 0,1 1 1 0 0,-1 0-1 0 0,1 0 1 0 0,-1 0-1 0 0,1 0 1 0 0,-1 0-1 0 0,1 0 1 0 0,-1 0-1 0 0,-15 12 875 0 0,-6 25-1076 0 0,17-22 267 0 0,2 0 0 0 0,-1 0 0 0 0,2 0 0 0 0,0 0 0 0 0,1 1 0 0 0,0-1 0 0 0,1 0 0 0 0,1 1 0 0 0,0-1-1 0 0,6 24 1 0 0,-5-32-39 0 0,-1 0 0 0 0,1 0-1 0 0,0 1 1 0 0,1-1 0 0 0,0-1-1 0 0,0 1 1 0 0,1 0 0 0 0,-1-1-1 0 0,1 0 1 0 0,1 0 0 0 0,-1 0 0 0 0,1 0-1 0 0,0-1 1 0 0,0 0 0 0 0,1 0-1 0 0,0 0 1 0 0,0 0 0 0 0,0-1-1 0 0,0 0 1 0 0,0-1 0 0 0,1 1-1 0 0,0-1 1 0 0,12 4 0 0 0,-16-6-104 0 0,0 0 1 0 0,1-1 0 0 0,-1 1 0 0 0,0-1-1 0 0,1 0 1 0 0,-1 0 0 0 0,1 0-1 0 0,-1 0 1 0 0,0 0 0 0 0,1-1 0 0 0,-1 0-1 0 0,0 1 1 0 0,1-1 0 0 0,-1-1 0 0 0,0 1-1 0 0,0 0 1 0 0,0-1 0 0 0,0 1-1 0 0,0-1 1 0 0,0 0 0 0 0,0 0 0 0 0,-1 0-1 0 0,1 0 1 0 0,-1-1 0 0 0,0 1 0 0 0,1-1-1 0 0,-1 1 1 0 0,0-1 0 0 0,0 0 0 0 0,-1 0-1 0 0,1 0 1 0 0,0 0 0 0 0,-1 0-1 0 0,0 0 1 0 0,1-4 0 0 0,2-4 74 0 0,-1-1 1 0 0,0 1-1 0 0,-1-1 1 0 0,-1 0-1 0 0,0 0 0 0 0,0 0 1 0 0,-1 0-1 0 0,-2-21 1 0 0,0 21-138 0 0,-1 0 1 0 0,0-1-1 0 0,-1 1 1 0 0,0 0-1 0 0,-1 1 1 0 0,0-1-1 0 0,-11-16 1 0 0,12 22-230 0 0,0 0-1 0 0,0 0 1 0 0,-1 1-1 0 0,0 0 1 0 0,0 0 0 0 0,-9-7-1 0 0,11 10-202 0 0,-1-1-1 0 0,0 1 1 0 0,0 0 0 0 0,0 0-1 0 0,-1 0 1 0 0,1 1 0 0 0,0-1-1 0 0,-1 1 1 0 0,1 0 0 0 0,-10-1-1 0 0,4 2-1152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2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14747 0 0,'11'-5'1457'0'0,"0"0"1"0"0,0 1-1 0 0,16-4 0 0 0,-19 6-1378 0 0,-1 1 1 0 0,1 0-1 0 0,0 0 1 0 0,0 0-1 0 0,12 2 0 0 0,-14 0-246 0 0,0 0 0 0 0,0 0-1 0 0,0 0 1 0 0,0 1-1 0 0,-1 0 1 0 0,1 0 0 0 0,-1 1-1 0 0,1 0 1 0 0,-1-1-1 0 0,0 2 1 0 0,0-1 0 0 0,0 1-1 0 0,0-1 1 0 0,-1 1-1 0 0,0 1 1 0 0,0-1 0 0 0,0 1-1 0 0,5 7 1 0 0,-1-1 288 0 0,-1 0 0 0 0,0 1 1 0 0,-1 0-1 0 0,0 1 0 0 0,-1-1 0 0 0,-1 1 0 0 0,0 0 1 0 0,0 0-1 0 0,-1 0 0 0 0,-2 14 1384 0 0,-8-39-1098 0 0,-5-14-313 0 0,3-9-578 0 0,1-1 0 0 0,2 0 0 0 0,1 0-1 0 0,0-57 1 0 0,5 67-925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2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19 7834 0 0,'0'0'65'0'0,"-1"0"1"0"0,0 0-1 0 0,1 0 1 0 0,-1-1-1 0 0,1 1 1 0 0,-1 0 0 0 0,0 0-1 0 0,1 0 1 0 0,-1 0-1 0 0,1-1 1 0 0,-1 1-1 0 0,0 0 1 0 0,1-1 0 0 0,-1 1-1 0 0,1 0 1 0 0,-1-1-1 0 0,1 1 1 0 0,-1 0-1 0 0,1-1 1 0 0,0 1-1 0 0,-1-1 1 0 0,1 1 0 0 0,-1-1-1 0 0,1 1 1 0 0,0-1-1 0 0,0 0 1 0 0,-1 1-1 0 0,1-2 1 0 0,-3-5 371 0 0,7 18-139 0 0,0 0 0 0 0,-1 0 0 0 0,0 1 0 0 0,-1 0 0 0 0,1 18 0 0 0,4 21 1320 0 0,-2-30-866 0 0,1 0 1 0 0,16 39-1 0 0,-20-55-710 0 0,0 0-1 0 0,1 0 1 0 0,-1 0 0 0 0,1-1-1 0 0,0 1 1 0 0,1 0 0 0 0,-1-1-1 0 0,1 0 1 0 0,-1 0 0 0 0,1 0-1 0 0,1 0 1 0 0,-1-1 0 0 0,0 0-1 0 0,1 0 1 0 0,0 0 0 0 0,10 5 0 0 0,-14-8-51 0 0,1 1 0 0 0,0-1 0 0 0,0 1 0 0 0,0-1 0 0 0,0 0 0 0 0,0 0 1 0 0,0 0-1 0 0,0 0 0 0 0,-1 0 0 0 0,1 0 0 0 0,0-1 0 0 0,0 1 1 0 0,0 0-1 0 0,0-1 0 0 0,0 0 0 0 0,-1 1 0 0 0,1-1 0 0 0,0 0 1 0 0,0 0-1 0 0,1-1 0 0 0,0-1 14 0 0,-1 1 0 0 0,0 0 1 0 0,1-1-1 0 0,-1 0 0 0 0,0 1 0 0 0,0-1 0 0 0,-1 0 1 0 0,1 0-1 0 0,0 0 0 0 0,1-5 0 0 0,0-3 82 0 0,0 0-1 0 0,0-1 0 0 0,-1 1 0 0 0,-1 0 1 0 0,1-20-1 0 0,-5-26 76 0 0,1 21-860 0 0,2 27-814 0 0,4 18-1665 0 0,1 12 3038 0 0,2 0 0 0 0,0 0 0 0 0,16 30 0 0 0,-20-45 444 0 0,1 1 0 0 0,1-1 0 0 0,-1-1-1 0 0,1 1 1 0 0,0 0 0 0 0,0-1-1 0 0,1 0 1 0 0,-1 0 0 0 0,1-1 0 0 0,0 0-1 0 0,1 0 1 0 0,-1 0 0 0 0,1 0 0 0 0,10 3-1 0 0,-6-3 30 0 0,0 0 0 0 0,1-1 0 0 0,-1 0 0 0 0,1-1-1 0 0,0-1 1 0 0,-1 1 0 0 0,1-2 0 0 0,0 0 0 0 0,20-2 0 0 0,-27 1-265 0 0,0 0 1 0 0,0 0-1 0 0,0 0 1 0 0,0-1 0 0 0,-1 0-1 0 0,1 0 1 0 0,0 0-1 0 0,-1-1 1 0 0,1 1 0 0 0,-1-1-1 0 0,0 0 1 0 0,0 0-1 0 0,0-1 1 0 0,0 1 0 0 0,-1-1-1 0 0,1 0 1 0 0,-1 0-1 0 0,0 0 1 0 0,0 0 0 0 0,0-1-1 0 0,-1 1 1 0 0,1-1 0 0 0,-1 1-1 0 0,2-9 1 0 0,-1 2 18 0 0,0 0 0 0 0,-1 0 0 0 0,-1 0 1 0 0,0-1-1 0 0,0 1 0 0 0,-1-13 0 0 0,-1 17-383 0 0,1 1 1 0 0,-1-1-1 0 0,0 1 0 0 0,0 0 0 0 0,-1-1 0 0 0,0 1 0 0 0,0 0 1 0 0,0 0-1 0 0,-1 0 0 0 0,0 0 0 0 0,0 0 0 0 0,-4-5 0 0 0,0 6-2190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3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55 15667 0 0,'2'-5'549'0'0,"-1"4"-404"0"0,1-1-1 0 0,-1 0 1 0 0,0 0 0 0 0,0 1 0 0 0,0-1-1 0 0,-1 0 1 0 0,1 0 0 0 0,0 0 0 0 0,-1 0-1 0 0,1 0 1 0 0,-1 0 0 0 0,1 0 0 0 0,-1 0 0 0 0,0 0-1 0 0,0 0 1 0 0,0 0 0 0 0,0 0 0 0 0,0 0-1 0 0,-1-1 1 0 0,1 1 0 0 0,-1 0 0 0 0,-1-3 0 0 0,2 4-132 0 0,-1 1 0 0 0,1 0 0 0 0,-1 0 0 0 0,1 0 0 0 0,-1 0 0 0 0,1 0 0 0 0,-1-1 1 0 0,0 1-1 0 0,1 0 0 0 0,-1 0 0 0 0,1 0 0 0 0,-1 1 0 0 0,1-1 0 0 0,-1 0 1 0 0,0 0-1 0 0,1 0 0 0 0,-1 0 0 0 0,1 0 0 0 0,-1 1 0 0 0,1-1 0 0 0,-1 0 0 0 0,1 0 1 0 0,-1 1-1 0 0,1-1 0 0 0,-1 0 0 0 0,1 1 0 0 0,-1-1 0 0 0,1 1 0 0 0,0-1 1 0 0,-1 0-1 0 0,0 2 0 0 0,-13 13-153 0 0,0 4 113 0 0,1 0 0 0 0,1 1 1 0 0,1 0-1 0 0,1 0 0 0 0,0 2 1 0 0,2-1-1 0 0,1 1 0 0 0,0 0 1 0 0,2 1-1 0 0,-5 38 0 0 0,10-53 126 0 0,0 0-1 0 0,1-1 0 0 0,0 1 1 0 0,0 0-1 0 0,0-1 0 0 0,1 1 1 0 0,1-1-1 0 0,-1 0 1 0 0,7 13-1 0 0,-8-18-119 0 0,0-1 0 0 0,0 1 0 0 0,0 0 0 0 0,0 0 0 0 0,1-1 0 0 0,-1 1 0 0 0,0-1 0 0 0,1 1 1 0 0,0-1-1 0 0,-1 1 0 0 0,1-1 0 0 0,0 0 0 0 0,-1 0 0 0 0,1 0 0 0 0,0 0 0 0 0,3 1 0 0 0,-3-2-73 0 0,0 1 0 0 0,0-1 0 0 0,0-1 0 0 0,0 1 0 0 0,0 0 0 0 0,0 0-1 0 0,0-1 1 0 0,0 1 0 0 0,0-1 0 0 0,0 1 0 0 0,-1-1 0 0 0,1 0 0 0 0,0 0 0 0 0,0 0 0 0 0,-1 0 0 0 0,1 0 0 0 0,-1 0 0 0 0,1 0 0 0 0,-1-1 0 0 0,1 1 0 0 0,1-3 0 0 0,3-3-128 0 0,-1 1 1 0 0,0-1 0 0 0,0 0 0 0 0,-1-1 0 0 0,0 1 0 0 0,0-1 0 0 0,-1 0 0 0 0,0 1 0 0 0,0-2 0 0 0,1-10 0 0 0,3-14 373 0 0,2-42-1 0 0,-6 51 178 0 0,-3-3 65 0 0,0 16-371 0 0,8 28-485 0 0,-5-7 530 0 0,1 0 1 0 0,0 0-1 0 0,1 0 0 0 0,0 0 1 0 0,1-1-1 0 0,-1 0 0 0 0,13 13 0 0 0,-13-17-18 0 0,0 0 0 0 0,0-1-1 0 0,1 0 1 0 0,-1 0 0 0 0,1-1-1 0 0,0 0 1 0 0,0 0 0 0 0,0 0-1 0 0,0 0 1 0 0,0-1 0 0 0,1 0-1 0 0,-1-1 1 0 0,11 2 0 0 0,-7-1-176 0 0,-1-1 0 0 0,1 0 0 0 0,-1 0 1 0 0,1-1-1 0 0,-1 0 0 0 0,1-1 0 0 0,-1 0 0 0 0,16-4 0 0 0,-12 1-418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3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4534 2304 0 0,'-3'5'283'0'0,"0"0"0"0"0,0 0 0 0 0,1 0-1 0 0,0 0 1 0 0,0 1 0 0 0,0-1 0 0 0,1 1-1 0 0,0-1 1 0 0,0 1 0 0 0,0 8-1 0 0,0-13-158 0 0,1 1 0 0 0,0-1-1 0 0,1 1 1 0 0,-1-1 0 0 0,0 1-1 0 0,0-1 1 0 0,1 1 0 0 0,-1-1-1 0 0,0 0 1 0 0,1 1-1 0 0,-1-1 1 0 0,1 0 0 0 0,0 1-1 0 0,0-1 1 0 0,-1 0 0 0 0,1 0-1 0 0,0 1 1 0 0,1 0 0 0 0,0-1-42 0 0,-1-1 1 0 0,0 1 0 0 0,1 0-1 0 0,-1-1 1 0 0,1 1 0 0 0,-1-1 0 0 0,1 0-1 0 0,-1 1 1 0 0,1-1 0 0 0,-1 0-1 0 0,1 0 1 0 0,-1 0 0 0 0,1 0 0 0 0,-1 0-1 0 0,1 0 1 0 0,-1-1 0 0 0,1 1 0 0 0,-1 0-1 0 0,1-1 1 0 0,-1 1 0 0 0,3-2-1 0 0,16-7 187 0 0,0-1-1 0 0,0 0 0 0 0,23-17 0 0 0,-20 11 153 0 0,36-17 0 0 0,-20 16-353 0 0,90-45 315 0 0,-112 51-343 0 0,1 0-1 0 0,-2-1 1 0 0,1-1-1 0 0,-2 0 1 0 0,15-16 0 0 0,44-57 739 0 0,112-169 0 0 0,36-114 831 0 0,-124 216-629 0 0,9-17-289 0 0,-82 118-670 0 0,-3-1 0 0 0,31-106 0 0 0,5-15 68 0 0,201-567 108 0 0,-120 164 8 0 0,10-32-97 0 0,-51 251 62 0 0,-89 332-165 0 0,0 0 0 0 0,2 0 0 0 0,0 1-1 0 0,2 0 1 0 0,25-37 0 0 0,-7 22 61 0 0,1 0 0 0 0,43-39 0 0 0,-70 74-82 0 0,33-34 47 0 0,2 1 0 0 0,87-63 0 0 0,-112 92-36 0 0,-1 0 0 0 0,1 1 1 0 0,1 0-1 0 0,-1 2 0 0 0,1 0 0 0 0,0 1 0 0 0,1 0 1 0 0,-1 1-1 0 0,1 1 0 0 0,0 1 0 0 0,0 0 0 0 0,0 1 1 0 0,32 3-1 0 0,22 6 288 0 0,95 23 0 0 0,-157-28-271 0 0,0 0 1 0 0,-1 0-1 0 0,1 1 0 0 0,-1 1 0 0 0,1-1 1 0 0,-1 1-1 0 0,-1 1 0 0 0,1-1 0 0 0,-1 2 1 0 0,0-1-1 0 0,12 14 0 0 0,1 6-10 0 0,0 0 1 0 0,17 33-1 0 0,6 10 161 0 0,-8-17-11 0 0,-3 1-1 0 0,40 91 0 0 0,32 122 744 0 0,44 93-149 0 0,-84-229-475 0 0,65 183 0 0 0,-57-116-191 0 0,51 169 166 0 0,-66-179 135 0 0,-44-156-296 0 0,2 1 1 0 0,0-2-1 0 0,34 49 1 0 0,8-2-75 0 0,-11-15 81 0 0,58 101-1 0 0,-72-102-38 0 0,68 120 49 0 0,-79-149-96 0 0,1-1 1 0 0,2-1-1 0 0,39 40 1 0 0,-5-11 58 0 0,-1 2-1 0 0,-4 2 1 0 0,68 106 0 0 0,200 257-94 0 0,-285-382 110 0 0,2-3 0 0 0,53 47 0 0 0,-67-69-3433 0 0,34 22 0 0 0,-21-20-3911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13 136 1368 0 0,'-1'0'89'0'0,"1"0"0"0"0,-1 0 0 0 0,1 0 0 0 0,-1 0-1 0 0,1 0 1 0 0,-1 0 0 0 0,1 0 0 0 0,0 0 0 0 0,-1-1-1 0 0,1 1 1 0 0,-1 0 0 0 0,1 0 0 0 0,-1 0 0 0 0,1-1-1 0 0,-1 1 1 0 0,1 0 0 0 0,0 0 0 0 0,-1-1 0 0 0,1 1-1 0 0,0-1 1 0 0,-1 1 0 0 0,1 0 0 0 0,0-1 0 0 0,0 1 0 0 0,-1 0-1 0 0,1-1 1 0 0,0 1 0 0 0,0-1 0 0 0,-1 1 0 0 0,1-1-1 0 0,0 1 1 0 0,0-1 0 0 0,0 1 0 0 0,0-1 0 0 0,0 1-1 0 0,0-1 1 0 0,0 1 0 0 0,0-1 0 0 0,0 1 0 0 0,0-1-1 0 0,0 1 1 0 0,0-1 0 0 0,0 1 0 0 0,0 0 0 0 0,1-1 0 0 0,-1 1-1 0 0,0-1 1 0 0,0 1 0 0 0,0-1 0 0 0,1 1 0 0 0,-1 0-1 0 0,0-1 1 0 0,0 1 0 0 0,1-1 0 0 0,-1 1 0 0 0,1 0-1 0 0,-1-1 1 0 0,0 1 0 0 0,1 0 0 0 0,-1 0 0 0 0,0-1-1 0 0,1 1 1 0 0,-1 0 0 0 0,1 0 0 0 0,0-1 0 0 0,2-1 435 0 0,0 0 0 0 0,-1 0 0 0 0,1 0-1 0 0,0 0 1 0 0,1 1 0 0 0,-1-1 0 0 0,0 1 0 0 0,6-2 0 0 0,-4 3-295 0 0,-1 0 0 0 0,1 1 0 0 0,0-1 0 0 0,0 1 0 0 0,-1 0 0 0 0,1 0 1 0 0,0 0-1 0 0,-1 0 0 0 0,1 1 0 0 0,-1 0 0 0 0,0 0 0 0 0,1 0 0 0 0,-1 1 0 0 0,0-1 0 0 0,0 1 0 0 0,-1 0 0 0 0,1 0 0 0 0,3 4 0 0 0,2 2 118 0 0,-1 1 0 0 0,0 0 0 0 0,0 0 1 0 0,-1 0-1 0 0,9 20 0 0 0,-19-39 3 0 0,0 0 0 0 0,0 0-1 0 0,1 0 1 0 0,0 0 0 0 0,1 0 0 0 0,0 0 0 0 0,0-1-1 0 0,1-10 1 0 0,1-5-1056 0 0,8-46 0 0 0,-5 50-446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4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246 398 10138 0 0,'-4'-2'-25'0'0,"0"1"0"0"0,0 0 0 0 0,0 0 0 0 0,-1 1 0 0 0,1-1 0 0 0,0 1 0 0 0,0 0 0 0 0,-1 0 0 0 0,1 0 0 0 0,0 1 0 0 0,0-1 0 0 0,0 1 0 0 0,-6 2 0 0 0,-4 1-584 0 0,0 1 0 0 0,-20 9-1 0 0,26-10 521 0 0,1 0 1 0 0,0 0-1 0 0,0 1 0 0 0,0 1 0 0 0,0-1 0 0 0,1 1 0 0 0,0 0 0 0 0,-8 11 0 0 0,8-10 355 0 0,0 1-1 0 0,1 0 1 0 0,0 1 0 0 0,0-1-1 0 0,1 1 1 0 0,0 0 0 0 0,1 0-1 0 0,0 1 1 0 0,0-1 0 0 0,1 1-1 0 0,0-1 1 0 0,1 1-1 0 0,0-1 1 0 0,0 1 0 0 0,1 0-1 0 0,1 0 1 0 0,-1-1 0 0 0,2 1-1 0 0,-1 0 1 0 0,4 9 0 0 0,-5-16-272 0 0,1 0 1 0 0,0 0 0 0 0,0-1-1 0 0,0 1 1 0 0,1 0-1 0 0,-1-1 1 0 0,1 1 0 0 0,-1 0-1 0 0,1-1 1 0 0,0 0-1 0 0,0 1 1 0 0,0-1 0 0 0,0 0-1 0 0,0 0 1 0 0,1 0 0 0 0,-1 0-1 0 0,0-1 1 0 0,1 1-1 0 0,0-1 1 0 0,-1 1 0 0 0,1-1-1 0 0,0 0 1 0 0,0 0-1 0 0,-1 0 1 0 0,1 0 0 0 0,0-1-1 0 0,0 1 1 0 0,0-1 0 0 0,0 0-1 0 0,0 1 1 0 0,0-2-1 0 0,0 1 1 0 0,0 0 0 0 0,0 0-1 0 0,0-1 1 0 0,0 0-1 0 0,3 0 1 0 0,2-2-245 0 0,1-1-1 0 0,-1 1 0 0 0,0-1 1 0 0,0 0-1 0 0,-1-1 1 0 0,1 0-1 0 0,-1 0 1 0 0,0-1-1 0 0,-1 0 0 0 0,1 0 1 0 0,6-9-1 0 0,-1-1-203 0 0,0 0-1 0 0,-2 0 0 0 0,0-1 1 0 0,13-31-1 0 0,-15 27 555 0 0,0-1 0 0 0,-2-1 1 0 0,-1 1-1 0 0,0-1 0 0 0,-2 0 1 0 0,1-34-1 0 0,-4 30 105 0 0,-1 0 0 0 0,-2 1-1 0 0,0-1 1 0 0,-2 0 0 0 0,-1 1 0 0 0,-1 0 0 0 0,-1 1-1 0 0,-2-1 1 0 0,0 1 0 0 0,-16-27 0 0 0,23 47 172 0 0,0 0 0 0 0,-1 0-1 0 0,0 0 1 0 0,0 1 0 0 0,0-1 0 0 0,-7-5 0 0 0,10 9-235 0 0,0 0 0 0 0,0 1 0 0 0,0-1-1 0 0,1 1 1 0 0,-1-1 0 0 0,0 1 0 0 0,0-1 0 0 0,0 1 0 0 0,0 0 0 0 0,0 0 0 0 0,0-1 0 0 0,0 1 0 0 0,0 0 0 0 0,0 0 0 0 0,0 0-1 0 0,0 0 1 0 0,1 0 0 0 0,-1 0 0 0 0,-2 0 0 0 0,2 1 16 0 0,0 0-1 0 0,0-1 1 0 0,0 1 0 0 0,0 0-1 0 0,0 0 1 0 0,0-1-1 0 0,1 1 1 0 0,-1 0 0 0 0,0 0-1 0 0,1 0 1 0 0,-1 0-1 0 0,0 0 1 0 0,1 0 0 0 0,-1 0-1 0 0,1 0 1 0 0,-1 0-1 0 0,1 1 1 0 0,0-1 0 0 0,0 0-1 0 0,-1 2 1 0 0,-1 13 142 0 0,0-1 1 0 0,1 1-1 0 0,0 0 0 0 0,1-1 1 0 0,1 1-1 0 0,1-1 1 0 0,4 21-1 0 0,33 107 117 0 0,-35-130-334 0 0,23 62-36 0 0,53 102-1 0 0,-41-94-280 0 0,-9-15 58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4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17972 0 0,'3'-31'1715'0'0,"10"-18"-3512"0"0,-5 20 1649 0 0,-1 10-237 0 0,-5 33-182 0 0,-4 34 577 0 0,-3 4 834 0 0,0-10-51 0 0,1 0-1 0 0,3 44 1 0 0,2-75-717 0 0,-1 0 0 0 0,2 0 0 0 0,0 0 0 0 0,0 0 0 0 0,1-1 0 0 0,0 1 0 0 0,0-1 1 0 0,2 1-1 0 0,-1-1 0 0 0,1-1 0 0 0,1 1 0 0 0,12 17 0 0 0,-14-23-64 0 0,1 1 0 0 0,-1 0 0 0 0,1-1 0 0 0,0 0-1 0 0,1 0 1 0 0,-1-1 0 0 0,1 1 0 0 0,-1-1 0 0 0,1 0 0 0 0,0-1 0 0 0,0 1-1 0 0,1-1 1 0 0,-1-1 0 0 0,0 1 0 0 0,1-1 0 0 0,-1 0 0 0 0,1 0 0 0 0,-1-1-1 0 0,1 0 1 0 0,-1 0 0 0 0,1 0 0 0 0,-1-1 0 0 0,0 0 0 0 0,1 0 0 0 0,-1-1-1 0 0,0 0 1 0 0,1 0 0 0 0,-1 0 0 0 0,0-1 0 0 0,-1 0 0 0 0,1 0 0 0 0,0-1-1 0 0,-1 1 1 0 0,0-1 0 0 0,0 0 0 0 0,0-1 0 0 0,0 1 0 0 0,-1-1 0 0 0,1 0-1 0 0,-1 0 1 0 0,0 0 0 0 0,-1-1 0 0 0,1 1 0 0 0,-1-1 0 0 0,4-11 0 0 0,-3 7 79 0 0,-1 1 0 0 0,0 0 1 0 0,0-1-1 0 0,0-11 1 0 0,-2 18-152 0 0,-1-1 0 0 0,1 1 0 0 0,-1 0 0 0 0,0-1 0 0 0,0 1 0 0 0,-1 0 0 0 0,1 0 0 0 0,-1-1 0 0 0,1 1 0 0 0,-1 0 0 0 0,0 0 0 0 0,0 0 0 0 0,-1 0 0 0 0,1 0 0 0 0,0 0 0 0 0,-4-4 0 0 0,2 4-1323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4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17972 0 0,'3'0'233'0'0,"0"0"1"0"0,-1 0 0 0 0,1 0-1 0 0,0 1 1 0 0,0-1 0 0 0,-1 1-1 0 0,1 0 1 0 0,0 0-1 0 0,-1 0 1 0 0,1 0 0 0 0,-1 0-1 0 0,1 1 1 0 0,-1-1 0 0 0,0 1-1 0 0,1-1 1 0 0,2 4 0 0 0,-2-2-220 0 0,-1 0 0 0 0,1 1 0 0 0,-1-1 1 0 0,1 1-1 0 0,-1 0 0 0 0,0-1 0 0 0,-1 1 1 0 0,1 0-1 0 0,1 8 0 0 0,1 6-682 0 0,-2 0-1 0 0,0 1 1 0 0,-1-1-1 0 0,-1 21 1 0 0,-1-18 495 0 0,0 49-2291 0 0,-1-50-3377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46 17972 0 0,'-9'-5'800'0'0,"4"0"160"0"0,0 2-768 0 0,3 0-192 0 0,3 2 0 0 0,0-2 0 0 0,2 1-440 0 0,0-3-120 0 0,4-3-24 0 0,-1-2-8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7:35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177 162 2304 0 0,'-10'4'821'0'0,"0"0"-1"0"0,1 1 0 0 0,-1 0 0 0 0,1 1 0 0 0,-12 9 0 0 0,11-7-1085 0 0,1 1 1 0 0,0 0-1 0 0,0 0 0 0 0,1 1 1 0 0,1 0-1 0 0,-1 1 1 0 0,-8 17-1 0 0,10-17 118 0 0,2 0-1 0 0,-1 0 1 0 0,1 0-1 0 0,1 1 1 0 0,0-1-1 0 0,1 1 1 0 0,0 0-1 0 0,0 14 0 0 0,2-16 1052 0 0,0-1-1 0 0,1 1 0 0 0,0 0 0 0 0,1-1 0 0 0,0 1 0 0 0,4 12 0 0 0,-6-21-806 0 0,1 1-1 0 0,-1-1 1 0 0,0 1 0 0 0,1-1-1 0 0,0 1 1 0 0,-1-1-1 0 0,1 0 1 0 0,0 1 0 0 0,0-1-1 0 0,0 0 1 0 0,0 1 0 0 0,0-1-1 0 0,0 0 1 0 0,0 0-1 0 0,0 0 1 0 0,0 0 0 0 0,0 0-1 0 0,1 0 1 0 0,2 1 0 0 0,-3-2-113 0 0,0 0 1 0 0,0 0 0 0 0,0 0 0 0 0,0 0-1 0 0,0 0 1 0 0,0 0 0 0 0,0-1 0 0 0,0 1-1 0 0,0 0 1 0 0,0-1 0 0 0,0 1 0 0 0,0-1 0 0 0,0 1-1 0 0,0-1 1 0 0,0 1 0 0 0,0-1 0 0 0,-1 0-1 0 0,1 1 1 0 0,0-1 0 0 0,0 0 0 0 0,1-1-1 0 0,5-7-373 0 0,-1-1 0 0 0,1 0 0 0 0,-2 0 0 0 0,6-12 0 0 0,-7 16 465 0 0,26-66-190 0 0,-23 52 916 0 0,1 0 0 0 0,1 0 1 0 0,1 1-1 0 0,21-30 0 0 0,-30 47-624 0 0,0 1-1 0 0,1-1 1 0 0,-1 0 0 0 0,0 1-1 0 0,1-1 1 0 0,0 1 0 0 0,-1-1-1 0 0,1 1 1 0 0,0 0 0 0 0,0 0-1 0 0,0 0 1 0 0,-1 0 0 0 0,1 0-1 0 0,0 0 1 0 0,0 0 0 0 0,1 1-1 0 0,-1-1 1 0 0,0 1 0 0 0,0-1-1 0 0,0 1 1 0 0,3 0 0 0 0,-2 0-59 0 0,0 1 1 0 0,0 0-1 0 0,-1 0 1 0 0,1 0 0 0 0,-1 0-1 0 0,1 0 1 0 0,-1 0 0 0 0,1 1-1 0 0,-1 0 1 0 0,1-1 0 0 0,-1 1-1 0 0,0 0 1 0 0,0 0 0 0 0,2 2-1 0 0,6 8 74 0 0,-1 0 1 0 0,-1 0-1 0 0,0 1 0 0 0,11 23 0 0 0,26 46-342 0 0,-23-48-5187 0 0,-5-9-1069 0 0</inkml:trace>
  <inkml:trace contextRef="#ctx0" brushRef="#br0" timeOffset="1">730 77 15667 0 0,'1'-23'1745'0'0,"-1"14"-1526"0"0,1 0 0 0 0,-1 0 1 0 0,-3-17-1 0 0,-6 80-1919 0 0,8-39 1890 0 0,1 0-1 0 0,1 0 1 0 0,0 0 0 0 0,1 0 0 0 0,1 0-1 0 0,0 0 1 0 0,1 0 0 0 0,6 13 0 0 0,-7-21-127 0 0,0-1 1 0 0,0 0 0 0 0,1-1-1 0 0,-1 1 1 0 0,1 0 0 0 0,1-1-1 0 0,-1 0 1 0 0,1 0 0 0 0,0 0-1 0 0,0-1 1 0 0,0 0-1 0 0,1 0 1 0 0,0 0 0 0 0,-1 0-1 0 0,1-1 1 0 0,1 0 0 0 0,-1 0-1 0 0,0-1 1 0 0,13 3 0 0 0,-14-3-74 0 0,1-1 24 0 0,0 0 0 0 0,-1 0 1 0 0,1 1-1 0 0,-1 0 0 0 0,0 0 1 0 0,1 1-1 0 0,8 5 0 0 0,-13-7 17 0 0,0 1-1 0 0,0-1 1 0 0,0 0 0 0 0,0 1-1 0 0,0-1 1 0 0,0 1-1 0 0,0-1 1 0 0,-1 1-1 0 0,1 0 1 0 0,-1-1 0 0 0,1 1-1 0 0,-1 0 1 0 0,1 0-1 0 0,-1-1 1 0 0,0 1-1 0 0,0 0 1 0 0,0 0-1 0 0,0-1 1 0 0,0 1 0 0 0,0 0-1 0 0,0 0 1 0 0,-1-1-1 0 0,1 1 1 0 0,-1 0-1 0 0,1-1 1 0 0,-1 1-1 0 0,0 0 1 0 0,0-1 0 0 0,1 1-1 0 0,-3 1 1 0 0,-4 10-1189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25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1960 1 6249 0 0,'-8'8'4045'0'0,"-27"41"-2698"0"0,11-4-618 0 0,-2-1-1 0 0,-37 50 1 0 0,33-51-93 0 0,-31 63-1 0 0,37-62-777 0 0,-49 69 0 0 0,34-59 371 0 0,2 1 0 0 0,2 3 0 0 0,-52 118 0 0 0,57-110-50 0 0,-63 99 0 0 0,-54 52 481 0 0,-69 120-20 0 0,143-193-417 0 0,-82 139 438 0 0,62-135-580 0 0,-70 103-22 0 0,-96 177 421 0 0,238-395-261 0 0,-44 56-1 0 0,44-64-71 0 0,2 0 0 0 0,1 1-1 0 0,-25 49 1 0 0,43-75-164 0 0,0 1 1 0 0,0-1-1 0 0,-1 1 0 0 0,1-1 0 0 0,0 1 1 0 0,0 0-1 0 0,0-1 0 0 0,-1 1 0 0 0,1-1 1 0 0,0 1-1 0 0,0-1 0 0 0,0 1 0 0 0,0 0 1 0 0,0-1-1 0 0,0 1 0 0 0,0-1 0 0 0,0 1 0 0 0,1-1 1 0 0,-1 1-1 0 0,0 1 0 0 0,4 0-335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2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87 258 2304 0 0,'-1'1'304'0'0,"-1"-1"-1"0"0,0 1 0 0 0,0-1 0 0 0,0 0 0 0 0,0 1 0 0 0,0-1 0 0 0,1 0 0 0 0,-1 0 0 0 0,0 0 0 0 0,0 0 0 0 0,0-1 0 0 0,0 1 0 0 0,0 0 0 0 0,0-1 0 0 0,1 1 0 0 0,-1-1 0 0 0,0 0 0 0 0,0 1 0 0 0,1-1 0 0 0,-1 0 1 0 0,0 0-1 0 0,-2-2 0 0 0,0 0 119 0 0,-1 0-1 0 0,1-1 1 0 0,-1 1 0 0 0,1-1 0 0 0,0 0 0 0 0,-5-7 0 0 0,7 8-354 0 0,1 0 0 0 0,0 1 0 0 0,0-1 0 0 0,0 0 0 0 0,1 0 0 0 0,-1 0 0 0 0,1 0 0 0 0,-1 0 0 0 0,1 0 0 0 0,0 0 0 0 0,0 0 0 0 0,1 0 0 0 0,-1 0 0 0 0,0 0 0 0 0,1 0 0 0 0,0 0 0 0 0,0 0 0 0 0,0 0-1 0 0,0 0 1 0 0,2-3 0 0 0,5-10 373 0 0,0 1 0 0 0,14-19-1 0 0,-15 22-118 0 0,-1 3-94 0 0,0 1-1 0 0,0-1 1 0 0,1 1 0 0 0,0 1-1 0 0,0-1 1 0 0,12-8 0 0 0,-18 15-201 0 0,1 0 1 0 0,0-1 0 0 0,-1 1 0 0 0,1 0 0 0 0,0 0 0 0 0,0 1 0 0 0,0-1 0 0 0,0 0 0 0 0,0 1 0 0 0,0-1 0 0 0,0 1 0 0 0,0-1 0 0 0,0 1 0 0 0,0 0 0 0 0,0 0 0 0 0,0 0 0 0 0,0 0 0 0 0,0 0 0 0 0,0 1 0 0 0,0-1-1 0 0,0 0 1 0 0,0 1 0 0 0,0 0 0 0 0,0-1 0 0 0,-1 1 0 0 0,1 0 0 0 0,0 0 0 0 0,0 0 0 0 0,-1 0 0 0 0,1 0 0 0 0,0 1 0 0 0,-1-1 0 0 0,1 0 0 0 0,-1 1 0 0 0,1-1 0 0 0,-1 1 0 0 0,0-1 0 0 0,0 1 0 0 0,1 2 0 0 0,4 5 4 0 0,0 1 0 0 0,-1 0 1 0 0,0 0-1 0 0,-1 0 1 0 0,0 1-1 0 0,0 0 0 0 0,-1-1 1 0 0,-1 1-1 0 0,2 13 1 0 0,0 17-198 0 0,-2 47-1 0 0,0-17-4 0 0,0-36 116 0 0,-2-12 235 0 0,1-1 1 0 0,2 1-1 0 0,0-1 0 0 0,1 1 1 0 0,11 31-1 0 0,-15-52-122 0 0,1-1 1 0 0,-1 1-1 0 0,1-1 1 0 0,0 0-1 0 0,-1 1 1 0 0,1-1-1 0 0,0 0 1 0 0,0 1-1 0 0,0-1 1 0 0,0 0-1 0 0,0 0 0 0 0,0 0 1 0 0,0 0-1 0 0,0 0 1 0 0,1 0-1 0 0,-1 0 1 0 0,0-1-1 0 0,1 1 1 0 0,-1 0-1 0 0,0-1 1 0 0,1 1-1 0 0,-1-1 0 0 0,2 1 1 0 0,0-1 12 0 0,-1 0 0 0 0,1 0 1 0 0,0 0-1 0 0,-1 0 0 0 0,1-1 0 0 0,-1 1 1 0 0,1-1-1 0 0,-1 0 0 0 0,1 1 0 0 0,-1-1 1 0 0,0-1-1 0 0,4-1 0 0 0,3-3 60 0 0,1 0 1 0 0,-1-1-1 0 0,-1 0 0 0 0,1 0 0 0 0,8-11 0 0 0,31-40 168 0 0,-28 33-417 0 0,0 1 1 0 0,44-40-1 0 0,-62 63-228 0 0,0 0 0 0 0,0-1 0 0 0,0 1 0 0 0,0 0 0 0 0,0 0 0 0 0,1 0 1 0 0,-1 0-1 0 0,0 0 0 0 0,3 0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28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8 10138 0 0,'-3'1'498'0'0,"-1"0"0"0"0,1-1 0 0 0,0 1 1 0 0,-1-1-1 0 0,1 0 0 0 0,0 0 0 0 0,-1 0 0 0 0,1-1 0 0 0,0 1 0 0 0,-1-1 0 0 0,1 1 0 0 0,-5-3 0 0 0,-25-3 1437 0 0,49 14-7999 0 0,-8-4 5935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2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7370 0 0,'-25'9'2191'0'0,"20"-8"-1365"0"0,0 1 0 0 0,-1 0 0 0 0,1 0 0 0 0,1 0 1 0 0,-1 0-1 0 0,-5 4 0 0 0,8-4-603 0 0,0 0 0 0 0,0 0 0 0 0,0 0 0 0 0,1 0 0 0 0,-1 0 0 0 0,1 0 0 0 0,-1 0 0 0 0,1 1 0 0 0,0-1 0 0 0,0 0 0 0 0,0 1 0 0 0,0-1 0 0 0,0 1 0 0 0,1-1 0 0 0,-1 1 0 0 0,0 4 0 0 0,0 16-21 0 0,1 1 0 0 0,0 0 0 0 0,2-1 0 0 0,1 1 1 0 0,1-1-1 0 0,1 0 0 0 0,1 0 0 0 0,0 0 0 0 0,16 32 1 0 0,-18-46-231 0 0,1 0 1 0 0,0-1 0 0 0,0 1 0 0 0,1-1-1 0 0,0 0 1 0 0,0-1 0 0 0,1 0-1 0 0,-1 0 1 0 0,2 0 0 0 0,-1-1 0 0 0,14 9-1 0 0,-18-13 13 0 0,1 0 0 0 0,0 0-1 0 0,-1-1 1 0 0,1 1 0 0 0,0-1-1 0 0,0 0 1 0 0,0 0-1 0 0,0 0 1 0 0,0-1 0 0 0,0 1-1 0 0,0-1 1 0 0,0 0-1 0 0,0 0 1 0 0,0 0 0 0 0,0-1-1 0 0,0 1 1 0 0,0-1-1 0 0,0 0 1 0 0,0 0 0 0 0,-1-1-1 0 0,1 1 1 0 0,0-1-1 0 0,-1 0 1 0 0,1 0 0 0 0,-1 0-1 0 0,1 0 1 0 0,-1 0 0 0 0,0-1-1 0 0,0 0 1 0 0,4-4-1 0 0,-4 3-19 0 0,0 1-1 0 0,0-1 0 0 0,0 0 1 0 0,-1 0-1 0 0,0 0 0 0 0,1 0 0 0 0,-2 0 1 0 0,1 0-1 0 0,0 0 0 0 0,-1-1 1 0 0,0 1-1 0 0,0-1 0 0 0,0 1 1 0 0,0-1-1 0 0,-1 1 0 0 0,0-1 0 0 0,0 0 1 0 0,0 1-1 0 0,-1-1 0 0 0,1 1 1 0 0,-1-1-1 0 0,-1-4 0 0 0,0 4 3 0 0,1 0-1 0 0,-1 0 1 0 0,0 0-1 0 0,0 0 0 0 0,-1 1 1 0 0,1-1-1 0 0,-1 1 1 0 0,0-1-1 0 0,0 1 1 0 0,-1 0-1 0 0,1 0 0 0 0,-1 0 1 0 0,0 1-1 0 0,0-1 1 0 0,0 1-1 0 0,-1 0 1 0 0,1 0-1 0 0,-1 1 1 0 0,-5-4-1 0 0,9 6 8 0 0,0 0-1 0 0,0-1 1 0 0,0 1 0 0 0,-1 0-1 0 0,1-1 1 0 0,0 1 0 0 0,0 0-1 0 0,0 0 1 0 0,-1 0 0 0 0,1 0-1 0 0,0 0 1 0 0,0 0-1 0 0,0 1 1 0 0,0-1 0 0 0,-1 0-1 0 0,1 1 1 0 0,0-1 0 0 0,0 0-1 0 0,0 1 1 0 0,0-1 0 0 0,0 1-1 0 0,0 0 1 0 0,0-1 0 0 0,0 1-1 0 0,-1 1 1 0 0,-1 1-260 0 0,1-1 0 0 0,0 1-1 0 0,0-1 1 0 0,0 1 0 0 0,1 0 0 0 0,-1 0 0 0 0,1 0 0 0 0,-2 3-1 0 0,-3 9-5454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7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843 46 10594 0 0,'-21'-9'638'0'0,"5"1"28"0"0,0 1 1 0 0,-1 1-1 0 0,-24-6 1 0 0,34 10-788 0 0,1 2 1 0 0,0-1-1 0 0,0 1 1 0 0,-1 0-1 0 0,1 0 0 0 0,0 0 1 0 0,0 1-1 0 0,-1 0 0 0 0,1 0 1 0 0,0 1-1 0 0,0 0 1 0 0,0 0-1 0 0,-9 5 0 0 0,-30 17-1634 0 0,0 3 0 0 0,-61 47-1 0 0,-67 81 1452 0 0,151-131 808 0 0,1 1 1 0 0,2 0-1 0 0,0 2 0 0 0,2 0 1 0 0,1 1-1 0 0,1 1 1 0 0,1 0-1 0 0,-15 52 0 0 0,4 4 500 0 0,-24 170-1 0 0,39-188-1117 0 0,4 0-1 0 0,2 1 0 0 0,4-1 0 0 0,11 103 1 0 0,-5-127 91 0 0,3-1 1 0 0,1 0-1 0 0,2-1 1 0 0,1 0-1 0 0,3-1 1 0 0,1 0-1 0 0,2-2 1 0 0,29 46-1 0 0,-28-54-102 0 0,2 0-1 0 0,1-2 0 0 0,1 0 1 0 0,2-2-1 0 0,0-1 0 0 0,2-1 1 0 0,55 37-1 0 0,-69-52-4 0 0,1-1-1 0 0,0 0 1 0 0,1-1 0 0 0,0-1-1 0 0,0-1 1 0 0,0 0 0 0 0,1-1 0 0 0,22 2-1 0 0,-27-5 6 0 0,0-1 1 0 0,1 0-1 0 0,-1-1 0 0 0,0 0 0 0 0,0-1 0 0 0,0 0 0 0 0,0-1 1 0 0,0 0-1 0 0,-1-1 0 0 0,1-1 0 0 0,-1 0 0 0 0,18-10 1 0 0,-8 2 329 0 0,-2-2 0 0 0,1 0 0 0 0,-2-1 0 0 0,27-29 1 0 0,60-83 1691 0 0,-52 61-925 0 0,25-27-45 0 0,75-97 343 0 0,-132 162-1175 0 0,-2-2 0 0 0,-1 0 0 0 0,-1-1 0 0 0,20-58 1 0 0,-19 34 70 0 0,-2-1 1 0 0,-3 0 0 0 0,-3 0 0 0 0,-2-1 0 0 0,1-106 0 0 0,-9 133-107 0 0,-2 1 0 0 0,-1-1 0 0 0,-2 1 0 0 0,0 0 0 0 0,-3 0 0 0 0,0 1 0 0 0,-2 0 0 0 0,0 0 0 0 0,-3 1 0 0 0,0 1 0 0 0,-1 0 0 0 0,-34-46 0 0 0,37 60-136 0 0,-1-1-1 0 0,0 2 1 0 0,-1 0-1 0 0,-1 0 1 0 0,0 1-1 0 0,0 1 1 0 0,-23-12-1 0 0,21 13-950 0 0,-1 2-1 0 0,0 0 0 0 0,-1 1 0 0 0,-18-5 1 0 0,-15 2-3804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1:40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4586 2761 0 0,'14'-2'487'0'0,"0"1"0"0"0,0-2 0 0 0,0 0 0 0 0,0 0 0 0 0,0-2 0 0 0,-1 1 0 0 0,0-2 1 0 0,0 0-1 0 0,16-9 0 0 0,120-85 1542 0 0,-84 54-520 0 0,-17 15-890 0 0,-2-2-1 0 0,-2-2 1 0 0,-1-1 0 0 0,41-46-1 0 0,232-318 2200 0 0,-295 372-2721 0 0,31-47 115 0 0,76-143 0 0 0,18-95 102 0 0,-53 82-355 0 0,-10-4 1 0 0,83-388-1 0 0,-30 79 48 0 0,-134 538-7 0 0,56-210-101 0 0,115-274-1 0 0,-113 343-44 0 0,75-157 916 0 0,-117 271-638 0 0,1 1 1 0 0,2 0-1 0 0,2 2 0 0 0,0 0 1 0 0,2 2-1 0 0,49-44 0 0 0,-62 62-143 0 0,1-2 50 0 0,1 1-1 0 0,0 1 1 0 0,0 0 0 0 0,28-14-1 0 0,-37 22-34 0 0,0 0-1 0 0,0 0 1 0 0,0 1-1 0 0,0 0 1 0 0,0 0-1 0 0,0 0 1 0 0,0 0-1 0 0,1 1 1 0 0,-1 0-1 0 0,0 0 1 0 0,0 1-1 0 0,0-1 1 0 0,0 1-1 0 0,1 0 1 0 0,-1 1 0 0 0,-1-1-1 0 0,1 1 1 0 0,0 0-1 0 0,0 0 1 0 0,7 5-1 0 0,1 1-17 0 0,0 0 0 0 0,-1 1 0 0 0,-1 1 0 0 0,1 0 0 0 0,-2 1 0 0 0,17 19 0 0 0,-4 3 1 0 0,24 42 1 0 0,-29-43-17 0 0,6 2 31 0 0,50 60 0 0 0,-54-73 8 0 0,-1 2 0 0 0,-1 0 0 0 0,-2 1 0 0 0,0 1 0 0 0,23 49 0 0 0,-5 26 203 0 0,25 127 0 0 0,-16-56 111 0 0,144 429 304 0 0,-144-483-309 0 0,128 383 529 0 0,-137-371-647 0 0,64 222 302 0 0,-66-255-400 0 0,70 145-1 0 0,169 329 501 0 0,-205-425-31 0 0,165 263 0 0 0,-147-290-547 0 0,74 120-1275 0 0,-126-182 795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29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18 184 5985 0 0,'-17'0'14390'0'0,"18"8"-14272"0"0,1 0 1 0 0,1 0-1 0 0,-1 0 0 0 0,1 0 1 0 0,1 0-1 0 0,-1-1 0 0 0,1 0 1 0 0,8 12-1 0 0,49 59 188 0 0,-37-49-258 0 0,-10-11-41 0 0,-8-9-8 0 0,0 0 0 0 0,1-1 0 0 0,0 0 0 0 0,1 0 0 0 0,-1-1 0 0 0,2 0 0 0 0,-1 0-1 0 0,11 7 1 0 0,-19-14-2 0 0,1 0 1 0 0,-1 0-1 0 0,0 0 0 0 0,1 1 0 0 0,-1-1 0 0 0,1 0 0 0 0,-1 0 0 0 0,0 0 0 0 0,1 0 1 0 0,-1 1-1 0 0,0-1 0 0 0,1 0 0 0 0,-1 0 0 0 0,1 0 0 0 0,-1 0 0 0 0,0 0 0 0 0,1 0 1 0 0,-1 0-1 0 0,1 0 0 0 0,-1 0 0 0 0,1-1 0 0 0,-1 1 0 0 0,0 0 0 0 0,1 0 0 0 0,-1 0 1 0 0,0 0-1 0 0,1-1 0 0 0,-1 1 0 0 0,0 0 0 0 0,1 0 0 0 0,-1 0 0 0 0,0-1 1 0 0,1 1-1 0 0,-1 0 0 0 0,0-1 0 0 0,1 1 0 0 0,0-18-17 0 0,-11-18 248 0 0,-3 3-109 0 0,1 0 0 0 0,2-1 0 0 0,1 0 1 0 0,1 0-1 0 0,2-1 0 0 0,2 0 0 0 0,1 0 0 0 0,2 0 1 0 0,3-38-1 0 0,2 44-271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32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617 1 3681 0 0,'0'0'284'0'0,"-9"43"1374"0"0,4-26-1344 0 0,-10 64 2684 0 0,-6 93-1 0 0,-3 18-3567 0 0,10-111 821 0 0,-4-1-1 0 0,-30 87 0 0 0,-24 90 1658 0 0,29-90-1942 0 0,-52 191 1701 0 0,31-112-1582 0 0,-41 220 684 0 0,84-351-408 0 0,-8 32 934 0 0,23-126-1988 0 0,0-1 0 0 0,-16 30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8:33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60 2761 0 0,'-2'-2'387'0'0,"-1"1"1"0"0,1 0 0 0 0,0-1-1 0 0,0 0 1 0 0,0 0 0 0 0,0 1-1 0 0,0-1 1 0 0,0 0 0 0 0,1 0-1 0 0,-1-1 1 0 0,1 1 0 0 0,-1 0-1 0 0,-1-5 1 0 0,-3-21 8189 0 0,24 49-5335 0 0,-3-4-3070 0 0,19 35 158 0 0,29 59 0 0 0,-26-45-153 0 0,-18-33-393 0 0,31 37-1 0 0,-17-29-6352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51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110 100 4465 0 0,'-53'31'216'0'0,"-3"4"10330"0"0,76-36-9892 0 0,30-7-660 0 0,14-7 374 0 0,116-31 261 0 0,-167 42-742 0 0,1-1 0 0 0,-1 0 0 0 0,0-1 0 0 0,0 0 0 0 0,-1-1 0 0 0,0-1 0 0 0,0 0 1 0 0,-1 0-1 0 0,0-1 0 0 0,19-21 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5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10 456 0 0,'-5'-9'5190'0'0,"5"9"-5045"0"0,-13 5 3208 0 0,-9 12-2612 0 0,19-14-654 0 0,0 0 1 0 0,-1 1 0 0 0,2-1-1 0 0,-1 1 1 0 0,0 0 0 0 0,1 0-1 0 0,0 0 1 0 0,0 0 0 0 0,0 0-1 0 0,0 0 1 0 0,1 1 0 0 0,0-1-1 0 0,-1 0 1 0 0,2 1 0 0 0,-1-1-1 0 0,0 1 1 0 0,1 0 0 0 0,0-1-1 0 0,0 1 1 0 0,0-1 0 0 0,1 1-1 0 0,0-1 1 0 0,-1 1 0 0 0,2-1-1 0 0,-1 1 1 0 0,0-1 0 0 0,1 0-1 0 0,0 1 1 0 0,3 4 0 0 0,-3 0 49 0 0,1 0 1 0 0,-2 1 0 0 0,0-1 0 0 0,0 0 0 0 0,0 0-1 0 0,-1 1 1 0 0,-1-1 0 0 0,1 0 0 0 0,-1 0 0 0 0,-1 0-1 0 0,-3 12 1 0 0,-3 30 48 0 0,4 36 44 0 0,-9 80 1261 0 0,13-165-1502 0 0,-1 0-1 0 0,1 0 0 0 0,0 0 0 0 0,0 0 1 0 0,1 1-1 0 0,-1-1 0 0 0,0 0 1 0 0,1 0-1 0 0,-1 0 0 0 0,1 0 0 0 0,0 0 1 0 0,-1 0-1 0 0,1-1 0 0 0,1 3 0 0 0,4 7-164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8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7834 0 0,'1'-1'181'0'0,"-1"1"1"0"0,1-1 0 0 0,0 0 0 0 0,-1 1 0 0 0,1-1-1 0 0,0 0 1 0 0,0 1 0 0 0,-1-1 0 0 0,1 1-1 0 0,0-1 1 0 0,0 1 0 0 0,0-1 0 0 0,0 1 0 0 0,0 0-1 0 0,0-1 1 0 0,0 1 0 0 0,0 0 0 0 0,0 0 0 0 0,0 0-1 0 0,0 0 1 0 0,0 0 0 0 0,1 0 0 0 0,1 0 44 0 0,-1-1 1 0 0,0 1-1 0 0,1 0 0 0 0,-1 0 1 0 0,1 0-1 0 0,-1 1 1 0 0,1-1-1 0 0,-1 1 1 0 0,4 0-1 0 0,1 5-66 0 0,-1 1 0 0 0,0-1 0 0 0,0 1-1 0 0,-1 0 1 0 0,0 0 0 0 0,0 1 0 0 0,-1-1 0 0 0,1 1-1 0 0,-2 0 1 0 0,4 10 0 0 0,3 2 120 0 0,61 132 1045 0 0,144 264-148 0 0,-184-372-1591 0 0,-18-25-2148 0 0,-7-11 153 0 0,6 8-3367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2 120 6913 0 0,'0'-3'50'0'0,"0"-1"-1"0"0,1 1 1 0 0,-1-1-1 0 0,1 0 0 0 0,0 1 1 0 0,0-1-1 0 0,0 1 0 0 0,1 0 1 0 0,-1-1-1 0 0,1 1 1 0 0,0 0-1 0 0,0 0 0 0 0,0 0 1 0 0,0 0-1 0 0,0 0 0 0 0,1 1 1 0 0,4-5-1 0 0,4-4 371 0 0,0 1-1 0 0,24-16 1 0 0,-34 25-353 0 0,1 0 0 0 0,0 0 0 0 0,0 0 0 0 0,0 0 0 0 0,-1 0 0 0 0,1 0 1 0 0,0 0-1 0 0,0 0 0 0 0,1 1 0 0 0,-1-1 0 0 0,0 1 0 0 0,0 0 0 0 0,0-1 1 0 0,0 1-1 0 0,0 0 0 0 0,0 0 0 0 0,1 1 0 0 0,-1-1 0 0 0,0 0 0 0 0,0 1 1 0 0,0-1-1 0 0,3 2 0 0 0,-2-1-29 0 0,0 1 0 0 0,-1 0 0 0 0,1 0-1 0 0,-1 0 1 0 0,1 1 0 0 0,-1-1 0 0 0,0 1 0 0 0,0-1 0 0 0,0 1 0 0 0,0 0 0 0 0,0-1 0 0 0,0 1-1 0 0,1 3 1 0 0,2 8 60 0 0,0-1 0 0 0,0 1 0 0 0,-1 1 0 0 0,-1-1 0 0 0,2 20 0 0 0,-2-11 104 0 0,-2 0 0 0 0,0 1 1 0 0,-2-1-1 0 0,-1 0 1 0 0,0 0-1 0 0,-9 31 1 0 0,9-43-112 0 0,-1-1 1 0 0,-1 0 0 0 0,0 0-1 0 0,0 0 1 0 0,-1-1 0 0 0,0 1-1 0 0,-1-1 1 0 0,0 0 0 0 0,0-1-1 0 0,-1 1 1 0 0,0-1 0 0 0,0-1-1 0 0,-1 1 1 0 0,0-1-1 0 0,0-1 1 0 0,-11 7 0 0 0,16-11-65 0 0,0-1-1 0 0,0 1 1 0 0,-1-1 0 0 0,1 0 0 0 0,-1 0 0 0 0,1 0 0 0 0,-1 0-1 0 0,0-1 1 0 0,-5 1 0 0 0,7-1-53 0 0,1 0 1 0 0,-1 0-1 0 0,0 0 0 0 0,1-1 0 0 0,-1 1 1 0 0,1 0-1 0 0,-1 0 0 0 0,1-1 1 0 0,-1 1-1 0 0,1-1 0 0 0,-1 0 0 0 0,1 1 1 0 0,-1-1-1 0 0,1 0 0 0 0,0 0 0 0 0,0 0 1 0 0,-1 0-1 0 0,1 0 0 0 0,0 0 1 0 0,0 0-1 0 0,0 0 0 0 0,0 0 0 0 0,0-1 1 0 0,-2-2-1 0 0,1-5-246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0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25 118 2304 0 0,'-10'-9'1484'0'0,"9"8"-1380"0"0,0 1 0 0 0,0-1 0 0 0,0 1 1 0 0,1-1-1 0 0,-1 0 0 0 0,0 1 0 0 0,0-1 0 0 0,0 0 0 0 0,1 0 1 0 0,-1 0-1 0 0,0 0 0 0 0,1 1 0 0 0,-1-1 0 0 0,1 0 0 0 0,-1 0 1 0 0,1 0-1 0 0,-1 0 0 0 0,1 0 0 0 0,0 0 0 0 0,0 0 0 0 0,-1 0 0 0 0,1 0 1 0 0,0-1-1 0 0,0 1 0 0 0,0 0 0 0 0,0 0 0 0 0,0 0 0 0 0,0 0 1 0 0,0 0-1 0 0,1 0 0 0 0,-1 0 0 0 0,0 0 0 0 0,0 0 0 0 0,1 0 0 0 0,-1 0 1 0 0,1 0-1 0 0,-1 0 0 0 0,1 0 0 0 0,-1 0 0 0 0,1 0 0 0 0,0 0 1 0 0,-1 1-1 0 0,1-1 0 0 0,0 0 0 0 0,1-1 0 0 0,1-2 676 0 0,-3 3-656 0 0,0 1-1 0 0,0 0 1 0 0,0-1-1 0 0,4-4 1976 0 0,-4 5-1975 0 0,0 0-1 0 0,1 0 1 0 0,-1 0-1 0 0,0 0 1 0 0,0 0-1 0 0,1-1 1 0 0,-1 1-1 0 0,0 0 1 0 0,1 0-1 0 0,-1 0 0 0 0,1 0 1 0 0,-1 0-1 0 0,0 0 1 0 0,1 0-1 0 0,-1 0 1 0 0,0 0-1 0 0,1 0 1 0 0,-1 0-1 0 0,5 3 1976 0 0,-5-2-1975 0 0,0-1-1 0 0,0 0 1 0 0,1 1-1 0 0,-1-1 1 0 0,0 0-1 0 0,0 0 1 0 0,0 1-1 0 0,0-1 1 0 0,0 1-1 0 0,6 5-1266 0 0,-5-6 1207 0 0,0 0 440 0 0,18-1 342 0 0,-18 1-861 0 0,0 0 1 0 0,-1 0 0 0 0,1-1 0 0 0,0 1 0 0 0,-1 0 0 0 0,1 0 0 0 0,0 0 0 0 0,-1-1 0 0 0,1 1 0 0 0,-1 0 0 0 0,1-1 0 0 0,-1 1 0 0 0,1-1 0 0 0,0 1 0 0 0,-1-1 0 0 0,0 1 0 0 0,1-1 0 0 0,-1 1 0 0 0,1-1 0 0 0,-1 1 0 0 0,0-1 0 0 0,1 0 0 0 0,-1 1 0 0 0,0-1 0 0 0,1 1 0 0 0,-1-1 0 0 0,0 0 0 0 0,0 1 0 0 0,0-1 0 0 0,1-1 0 0 0,-2 1 3 0 0,0 1 1 0 0,0-1-1 0 0,0 0 0 0 0,0 1 1 0 0,0-1-1 0 0,0 0 1 0 0,0 1-1 0 0,0 0 0 0 0,0-1 1 0 0,0 1-1 0 0,0 0 0 0 0,0-1 1 0 0,0 1-1 0 0,0 0 1 0 0,-1 0-1 0 0,-16-7 186 0 0,3-17 1098 0 0,15 24-1240 0 0,0-1 0 0 0,-1 0 0 0 0,1 0 0 0 0,-1 1 0 0 0,1-1 0 0 0,0 0 0 0 0,-1 1 0 0 0,1-1 0 0 0,-1 1 0 0 0,1-1 0 0 0,-1 0 0 0 0,0 1 1 0 0,1-1-1 0 0,-1 1 0 0 0,0-1 0 0 0,1 1 0 0 0,-1 0 0 0 0,0-1 0 0 0,1 1 0 0 0,-1 0 0 0 0,0-1 0 0 0,0 1 0 0 0,0 0 0 0 0,0 4-3 0 0,1 0 0 0 0,0 1 1 0 0,0-1-1 0 0,1 0 0 0 0,-1 1 1 0 0,1-1-1 0 0,0 0 0 0 0,0 0 1 0 0,0 1-1 0 0,3 3 0 0 0,-3-4-15 0 0,78 193 47 0 0,-11-33-1306 0 0,-58-134-615 0 0,10 53 0 0 0,-17-66-3686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2 312 1368 0 0,'-1'0'67'0'0,"1"-1"0"0"0,0 0 0 0 0,0 1 0 0 0,0-1 0 0 0,0 0 0 0 0,0 1 0 0 0,0-1 0 0 0,0 0 0 0 0,0 1 0 0 0,0-1 0 0 0,0 0 0 0 0,0 1 0 0 0,0-1 0 0 0,0 0 0 0 0,1 1 0 0 0,-1-1 0 0 0,0 0 0 0 0,0 1 0 0 0,1-1 0 0 0,-1 1 0 0 0,0-1 0 0 0,1 1 0 0 0,-1-1 0 0 0,1 1 0 0 0,-1-1 0 0 0,1 1 0 0 0,-1-1 0 0 0,1 1 0 0 0,-1-1 0 0 0,1 1 0 0 0,-1 0 0 0 0,1-1 0 0 0,0 1 0 0 0,1-2 177 0 0,-1 1 0 0 0,1 0 0 0 0,0 0 1 0 0,-1 0-1 0 0,1 0 0 0 0,0 0 1 0 0,0 0-1 0 0,0 0 0 0 0,-1 0 1 0 0,1 1-1 0 0,2-1 0 0 0,2 2 209 0 0,-1 0-1 0 0,0 0 0 0 0,1 1 0 0 0,-1 0 0 0 0,0 0 1 0 0,0 0-1 0 0,0 0 0 0 0,-1 1 0 0 0,10 6 0 0 0,40 37 1698 0 0,-30-25-1316 0 0,-12-11-540 0 0,13 11 267 0 0,52 35 1 0 0,-70-52-526 0 0,0 0-1 0 0,1 0 1 0 0,-1-1 0 0 0,1 1-1 0 0,0-2 1 0 0,0 1-1 0 0,0-1 1 0 0,0 0 0 0 0,0-1-1 0 0,0 0 1 0 0,0 0 0 0 0,17-1-1 0 0,-24 0-5 0 0,1 0 0 0 0,-1-1-1 0 0,1 1 1 0 0,-1 0-1 0 0,1-1 1 0 0,-1 1-1 0 0,1-1 1 0 0,-1 1-1 0 0,0-1 1 0 0,1 0-1 0 0,-1 0 1 0 0,0 1-1 0 0,1-1 1 0 0,-1 0 0 0 0,0 0-1 0 0,0 0 1 0 0,0 0-1 0 0,0-1 1 0 0,0 1-1 0 0,0 0 1 0 0,1-2-1 0 0,-1 1 42 0 0,0-1 1 0 0,-1 0-1 0 0,1 1 0 0 0,0-1 0 0 0,-1 0 0 0 0,1 0 0 0 0,-1 1 0 0 0,0-1 0 0 0,0 0 0 0 0,0 0 0 0 0,-1-2 0 0 0,-1-9 294 0 0,-1 0-1 0 0,-1 0 0 0 0,-9-23 1 0 0,10 27-237 0 0,-54-120 1271 0 0,35 85-1204 0 0,-28-85 1 0 0,44 107-1734 0 0,3 2-5395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1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10138 0 0,'1'-6'192'0'0,"0"1"-1"0"0,1 0 1 0 0,0-1-1 0 0,0 1 1 0 0,0 0-1 0 0,1 1 1 0 0,-1-1-1 0 0,1 0 1 0 0,0 1 0 0 0,0-1-1 0 0,1 1 1 0 0,-1 0-1 0 0,1 0 1 0 0,0 0-1 0 0,5-3 1 0 0,-8 7-185 0 0,0 0 0 0 0,-1-1 0 0 0,1 1 1 0 0,0 0-1 0 0,0 0 0 0 0,0 0 0 0 0,0 0 0 0 0,0 0 1 0 0,0 0-1 0 0,0 0 0 0 0,-1 0 0 0 0,1 1 0 0 0,0-1 1 0 0,0 0-1 0 0,0 1 0 0 0,0-1 0 0 0,0 0 1 0 0,-1 1-1 0 0,1-1 0 0 0,0 1 0 0 0,0-1 0 0 0,-1 1 1 0 0,1-1-1 0 0,0 1 0 0 0,-1 0 0 0 0,1-1 0 0 0,-1 1 1 0 0,1 0-1 0 0,-1-1 0 0 0,1 1 0 0 0,-1 0 0 0 0,1 0 1 0 0,-1 0-1 0 0,1-1 0 0 0,-1 1 0 0 0,0 0 0 0 0,0 0 1 0 0,0 0-1 0 0,1 0 0 0 0,-1 1 0 0 0,8 42-48 0 0,-8-42 44 0 0,5 61-140 0 0,-6 111 0 0 0,-20 63 501 0 0,-3 37 50 0 0,21 170 835 0 0,68 578-1 0 0,39 269 1583 0 0,-10-430 231 0 0,-79-794-3440 0 0,-10-43-5501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39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72 6449 0 0,'2'-19'1131'0'0,"-2"15"-760"0"0,1 0 0 0 0,-1 1-1 0 0,1-1 1 0 0,-1 0 0 0 0,0 0 0 0 0,0 0-1 0 0,-1 1 1 0 0,1-1 0 0 0,-1 0 0 0 0,0 0-1 0 0,0 1 1 0 0,-2-5 0 0 0,1 45 2359 0 0,4-20-2499 0 0,10 281 1820 0 0,-62 677-807 0 0,37-770-1092 0 0,-4 18 746 0 0,-48 236 0 0 0,-24 87 447 0 0,85-516-1525 0 0,-15 52 0 0 0,15-76-782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46 396 5529 0 0,'-7'-5'702'0'0,"0"1"1"0"0,0 0-1 0 0,0 0 0 0 0,-10-4 1 0 0,33 14-367 0 0,0-2 0 0 0,1 1 0 0 0,-1-2 1 0 0,1 0-1 0 0,0-1 0 0 0,-1-1 1 0 0,28-1-1 0 0,130-17-715 0 0,-128 11 517 0 0,560-82-304 0 0,-122 50 932 0 0,1 26-272 0 0,8 0 101 0 0,-340 5-338 0 0,770-42 486 0 0,-812 41-739 0 0,888-55-14 0 0,0 52 80 0 0,221 35 562 0 0,-205-78 960 0 0,-715 31-1094 0 0,143-4 40 0 0,-253 24-3306 0 0,-166 3 1172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3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8152 0 7834 0 0,'4'3'189'0'0,"-1"0"1"0"0,1 0-1 0 0,-1 0 1 0 0,1 0-1 0 0,-1 1 1 0 0,0 0-1 0 0,0-1 1 0 0,-1 1-1 0 0,1 0 1 0 0,-1 0-1 0 0,0 0 1 0 0,0 1-1 0 0,0-1 1 0 0,-1 1-1 0 0,0-1 1 0 0,1 1-1 0 0,-1-1 1 0 0,-1 1-1 0 0,1-1 1 0 0,-1 7-1 0 0,2 19-620 0 0,-1 0 0 0 0,-3 31 0 0 0,0-35 1123 0 0,13 475-214 0 0,0-266-47 0 0,85 861 3161 0 0,-24-404-1877 0 0,-56-489-1600 0 0,64 625 889 0 0,-78-808-1074 0 0,13 90-1185 0 0,1 159-1 0 0,-17-242 1236 0 0,-1-1-1 0 0,-7 32 1 0 0,7-47 169 0 0,-1 0 1 0 0,0-1 0 0 0,-1 1 0 0 0,0-1 0 0 0,0 0 0 0 0,-1 0-1 0 0,0-1 1 0 0,-8 11 0 0 0,11-19-43 0 0,-1 1 0 0 0,1 0-1 0 0,-1-1 1 0 0,0 1 0 0 0,0-1 0 0 0,0 0-1 0 0,0 0 1 0 0,0 0 0 0 0,0-1 0 0 0,0 1-1 0 0,0-1 1 0 0,0 1 0 0 0,0-1 0 0 0,0 0-1 0 0,0 0 1 0 0,0 0 0 0 0,0-1 0 0 0,0 1-1 0 0,-4-2 1 0 0,-22 1 477 0 0,-436 15-2065 0 0,-635-3 2079 0 0,910-6 117 0 0,-673 40 720 0 0,-151 3-2923 0 0,-118-9 931 0 0,179-3 1809 0 0,-72-1-694 0 0,509-19 11 0 0,87 12-356 0 0,299-16-193 0 0,-187 43 0 0 0,291-48-277 0 0,0 1 0 0 0,0 1-1 0 0,-25 13 1 0 0,-31 20-3514 0 0,58-29-2509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47 7370 0 0,'1'-21'1609'0'0,"0"20"-1596"0"0,-1 0-1 0 0,0-1 0 0 0,1 1 0 0 0,-1-1 0 0 0,0 1 0 0 0,0-1 0 0 0,0 1 0 0 0,0-1 0 0 0,0 1 0 0 0,0-1 0 0 0,0 1 0 0 0,0-1 0 0 0,0 1 0 0 0,-1-1 1 0 0,0-1-1 0 0,-18 44 378 0 0,18-28 107 0 0,-1 0-1 0 0,2 1 1 0 0,0-1-1 0 0,0 0 1 0 0,1 0-1 0 0,1 0 1 0 0,4 17-1 0 0,2 17 964 0 0,7 366 1388 0 0,-13-176-2587 0 0,6 420 638 0 0,-6 158 2071 0 0,77-233-2642 0 0,-29-281-506 0 0,-10-31 529 0 0,30 229 647 0 0,-19 51-1096 0 0,-50-523 231 0 0,1-1 0 0 0,9 42 0 0 0,5-17-2592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5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5 141 456 0 0,'-3'-2'0'0'0,"2"1"0"0"0,1 0 0 0 0,0 0 0 0 0,1-2 0 0 0,-1 1 0 0 0,0-1 64 0 0,0-3-64 0 0,0-3 0 0 0,0-6 96 0 0,0-3-96 0 0,0-5 96 0 0,1-4 8 0 0,-1-2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6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8754 0 0,'11'-20'2384'0'0,"-11"20"-2333"0"0,0 0 1 0 0,1 0-1 0 0,-1 1 1 0 0,0-1-1 0 0,1 0 1 0 0,-1 0-1 0 0,0 1 1 0 0,1-1 0 0 0,-1 0-1 0 0,0 1 1 0 0,0-1-1 0 0,1 1 1 0 0,-1-1-1 0 0,0 0 1 0 0,0 1-1 0 0,0-1 1 0 0,1 1-1 0 0,-1-1 1 0 0,0 0 0 0 0,0 1-1 0 0,0-1 1 0 0,0 1-1 0 0,0-1 1 0 0,0 1-1 0 0,0-1 1 0 0,0 0-1 0 0,0 1 1 0 0,0 0 0 0 0,2 56 1314 0 0,-2-45-1114 0 0,55 911 1576 0 0,50 14-1490 0 0,-25-225-272 0 0,1 0 116 0 0,-50-521 72 0 0,2 6 1168 0 0,9 220 0 0 0,-40-369-1364 0 0,-3 1 0 0 0,-2-1 1 0 0,-1 0-1 0 0,-3 0 0 0 0,-17 58 0 0 0,24-105-210 0 0,-3 20-963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07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6913 0 0,'12'6'2962'0'0,"-11"-6"-2881"0"0,0 0 0 0 0,-1 1 0 0 0,1-1 0 0 0,0 0 0 0 0,-1 0 0 0 0,1 0-1 0 0,0 1 1 0 0,-1-1 0 0 0,1 0 0 0 0,-1 1 0 0 0,1-1 0 0 0,0 0 0 0 0,-1 1 0 0 0,1-1 0 0 0,-1 1-1 0 0,1-1 1 0 0,-1 1 0 0 0,1-1 0 0 0,-1 1 0 0 0,0-1 0 0 0,1 1 0 0 0,-1 0 0 0 0,0-1-1 0 0,1 1 1 0 0,-1-1 0 0 0,0 1 0 0 0,1 1 0 0 0,3 18 725 0 0,0 0 1 0 0,-1 1-1 0 0,0 0 0 0 0,-2-1 1 0 0,-2 26-1 0 0,2 14-126 0 0,17 227 508 0 0,7 262-423 0 0,-37-128-554 0 0,9 347-125 0 0,138 660 258 0 0,3-699 674 0 0,-132-704-931 0 0,4 31 108 0 0,-5-27-88 0 0,17 53-1 0 0,-17-70-298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1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9674 0 0,'9'-1'490'0'0,"-1"-1"0"0"0,1 1 0 0 0,-1-2 0 0 0,1 1 0 0 0,-1-1 0 0 0,8-4 0 0 0,17-6 168 0 0,0 4-914 0 0,-1 2 1 0 0,1 1-1 0 0,1 1 1 0 0,40 0-1 0 0,-45 5-4298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1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3 5065 0 0,'-24'-1'1429'0'0,"21"1"-708"0"0,-1-1 1 0 0,1 1-1 0 0,-1 0 0 0 0,0 0 1 0 0,1 0-1 0 0,-1 1 1 0 0,1-1-1 0 0,-7 2 1 0 0,9-1-696 0 0,0 0-1 0 0,0 0 1 0 0,0 0 0 0 0,1 0 0 0 0,-1 0-1 0 0,0 0 1 0 0,0 0 0 0 0,1 0-1 0 0,-1 1 1 0 0,1-1 0 0 0,-1 0 0 0 0,1 0-1 0 0,-1 0 1 0 0,1 1 0 0 0,0-1 0 0 0,-1 0-1 0 0,1 1 1 0 0,0-1 0 0 0,0 0 0 0 0,0 2-1 0 0,2 30-1374 0 0,-2-28 919 0 0,3 15-3860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2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20 1824 0 0,'-15'-9'469'0'0,"14"8"-336"0"0,-1 0 0 0 0,1 0 1 0 0,-1 0-1 0 0,1 0 0 0 0,-1 0 0 0 0,1 0 1 0 0,-1 1-1 0 0,0-1 0 0 0,1 1 0 0 0,-1-1 1 0 0,0 1-1 0 0,0-1 0 0 0,1 1 0 0 0,-1 0 1 0 0,0 0-1 0 0,0 0 0 0 0,0 0 0 0 0,1 0 1 0 0,-1 0-1 0 0,0 0 0 0 0,0 1 1 0 0,1-1-1 0 0,-1 1 0 0 0,0-1 0 0 0,1 1 1 0 0,-1 0-1 0 0,0-1 0 0 0,-23 26 10101 0 0,33-5-9739 0 0,-1 1-24 0 0,-1 1 0 0 0,-1 0 0 0 0,4 41 0 0 0,4 19-1691 0 0,-7-61-4995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2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10 129 4145 0 0,'-9'5'911'0'0,"28"-14"1381"0"0,112-36 1813 0 0,100-29-4244 0 0,-205 68-565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303 233 2401 0 0,'-1'-7'20'0'0,"0"1"1"0"0,-1-1-1 0 0,0 1 1 0 0,0 0 0 0 0,-1-1-1 0 0,1 1 1 0 0,-1 0 0 0 0,-1 0-1 0 0,1 1 1 0 0,-1-1 0 0 0,0 1-1 0 0,0-1 1 0 0,-1 1-1 0 0,1 1 1 0 0,-1-1 0 0 0,0 1-1 0 0,-1-1 1 0 0,-6-3 0 0 0,11 8-21 0 0,1 0 0 0 0,-1 0 0 0 0,0 0 0 0 0,0 0 0 0 0,0 0 0 0 0,0 1 0 0 0,0-1 0 0 0,0 0 0 0 0,0 0 0 0 0,1 0 0 0 0,-1 1 0 0 0,0-1 0 0 0,0 1 0 0 0,0-1 0 0 0,1 0 0 0 0,-1 1 0 0 0,0 0 0 0 0,0-1 0 0 0,1 1 0 0 0,-1-1 0 0 0,0 1 0 0 0,1 0 0 0 0,-1-1 0 0 0,1 1 0 0 0,-1 1 0 0 0,-17 24 0 0 0,13-18 0 0 0,-42 62 2433 0 0,-43 89 0 0 0,87-152-2011 0 0,-1 0-1 0 0,-1 0 1 0 0,0 0 0 0 0,0-1 0 0 0,0 0-1 0 0,0 0 1 0 0,-1 0 0 0 0,-7 5-1 0 0,35-45 1615 0 0,-12 17-1748 0 0,72-135 995 0 0,5-9-627 0 0,-71 134-476 0 0,-11 19 11 0 0,0-1-1 0 0,0 1 1 0 0,1 0-1 0 0,0 0 0 0 0,1 0 1 0 0,12-11-1 0 0,-18 19-137 0 0,-1 0 0 0 0,1 0-1 0 0,-1 0 1 0 0,1 0 0 0 0,-1 0-1 0 0,1 0 1 0 0,-1 0 0 0 0,1 1-1 0 0,-1-1 1 0 0,0 0 0 0 0,1 0-1 0 0,-1 0 1 0 0,1 1 0 0 0,-1-1-1 0 0,0 0 1 0 0,1 1 0 0 0,-1-1-1 0 0,1 0 1 0 0,-1 1 0 0 0,0-1-1 0 0,0 0 1 0 0,1 1 0 0 0,-1-1-1 0 0,0 1 1 0 0,0-1-1 0 0,1 0 1 0 0,-1 1 0 0 0,0-1-1 0 0,0 1 1 0 0,0-1 0 0 0,0 1-1 0 0,1-1 1 0 0,-1 1 0 0 0,0-1-1 0 0,0 1 1 0 0,0-1 0 0 0,0 1-1 0 0,-1 0 1 0 0,7 26 156 0 0,-5-24-114 0 0,12 67 267 0 0,-5-15-148 0 0,4-1-1 0 0,1-1 1 0 0,27 69-1 0 0,6-23 314 0 0,-27-64-355 0 0,-3 2 0 0 0,0 0 0 0 0,-3 0 0 0 0,9 41 0 0 0,-9-7-1832 0 0,-8-30-5692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2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 7834 0 0,'-1'-3'2385'0'0,"-2"8"-1049"0"0,0 11-442 0 0,11 25-36 0 0,18 58-1 0 0,0-4-926 0 0,4 49-1931 0 0,-27-125-2381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3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10 171 3225 0 0,'-1'-2'86'0'0,"0"1"-1"0"0,0 0 1 0 0,0 0 0 0 0,0 0 0 0 0,1-1 0 0 0,-1 1 0 0 0,0 0 0 0 0,1-1 0 0 0,-1 1 0 0 0,1 0 0 0 0,0-1-1 0 0,-1 1 1 0 0,1-1 0 0 0,0 1 0 0 0,0 0 0 0 0,0-1 0 0 0,0 1 0 0 0,0-1 0 0 0,0-1 0 0 0,1-2 171 0 0,0 1-1 0 0,0 0 1 0 0,1-1 0 0 0,-1 1 0 0 0,1 0 0 0 0,3-6 0 0 0,0 1 420 0 0,1 0-1 0 0,1 0 1 0 0,0 0-1 0 0,12-13 1 0 0,-13 17-382 0 0,1 0 0 0 0,-1 0 0 0 0,1 1 0 0 0,0 0 0 0 0,0 0 1 0 0,0 0-1 0 0,0 1 0 0 0,1 0 0 0 0,-1 1 0 0 0,1-1 0 0 0,0 1 1 0 0,0 1-1 0 0,-1 0 0 0 0,1 0 0 0 0,0 0 0 0 0,0 1 0 0 0,10 1 1 0 0,1 1-354 0 0,0 1 1 0 0,0 1 0 0 0,0 1 0 0 0,-1 0 0 0 0,0 1 0 0 0,19 10 0 0 0,-4 0-5338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3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7 291 9674 0 0,'-1'0'62'0'0,"1"0"1"0"0,0-1-1 0 0,-1 1 0 0 0,1 0 0 0 0,-1-1 1 0 0,1 1-1 0 0,-1-1 0 0 0,1 1 0 0 0,0-1 0 0 0,-1 1 1 0 0,1 0-1 0 0,0-1 0 0 0,0 1 0 0 0,-1-1 1 0 0,1 1-1 0 0,0-1 0 0 0,0 0 0 0 0,0 1 1 0 0,0-1-1 0 0,0 1 0 0 0,-1-1 0 0 0,1 1 1 0 0,0-1-1 0 0,0 1 0 0 0,0-1 0 0 0,0 0 1 0 0,1 1-1 0 0,-1-1 0 0 0,0 1 0 0 0,0-1 1 0 0,0 0-1 0 0,12-24 1130 0 0,23-17 393 0 0,-26 32-1275 0 0,1 1 0 0 0,1 1 1 0 0,0 0-1 0 0,0 0 0 0 0,0 1 0 0 0,1 1 0 0 0,16-8 0 0 0,-9 7-2042 0 0,1 0 0 0 0,22-4 0 0 0,-25 7-3315 0 0</inkml:trace>
  <inkml:trace contextRef="#ctx0" brushRef="#br0" timeOffset="1">180 20 6913 0 0,'-22'-9'1145'0'0,"-8"-1"4944"0"0,30 12-5941 0 0,-1 0 1 0 0,1 1-1 0 0,-1-1 1 0 0,1 0-1 0 0,0 0 1 0 0,0 0-1 0 0,0 1 1 0 0,0-1-1 0 0,0 0 1 0 0,1 0-1 0 0,-1 1 1 0 0,1-1-1 0 0,-1 0 0 0 0,2 2 1 0 0,-1 2 39 0 0,35 153-1213 0 0,-14-70-1569 0 0,-10-32-2227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3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3 107 4145 0 0,'-2'-2'854'0'0,"2"2"-711"0"0,0-1-1 0 0,0 1 1 0 0,0 0-1 0 0,0-1 1 0 0,0 1-1 0 0,0 0 1 0 0,0-1-1 0 0,0 1 0 0 0,0 0 1 0 0,0-1-1 0 0,2-4 2137 0 0,-2 4-2136 0 0,8-13 1169 0 0,-4 8-992 0 0,1 0 1 0 0,-1 1 0 0 0,1-1 0 0 0,1 1 0 0 0,-1 0 0 0 0,1 0 0 0 0,0 1 0 0 0,0 0 0 0 0,0 0 0 0 0,0 0 0 0 0,1 1 0 0 0,7-4 0 0 0,-3 3 55 0 0,1 1 0 0 0,0 0 0 0 0,-1 1 0 0 0,1 0 0 0 0,0 0 0 0 0,23 1 0 0 0,-13 2-433 0 0,0 1 1 0 0,1 1-1 0 0,21 5 0 0 0,-15 0-2145 0 0,40 15 0 0 0,-41-10-3165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10138 0 0,'-31'2'1513'0'0,"28"-2"-1197"0"0,0-1 0 0 0,0 1-1 0 0,0 0 1 0 0,0 1 0 0 0,0-1-1 0 0,0 0 1 0 0,1 1-1 0 0,-1 0 1 0 0,-4 1 0 0 0,6-2-297 0 0,1 1 1 0 0,-1 0 0 0 0,0 0-1 0 0,0 0 1 0 0,0 0-1 0 0,1 0 1 0 0,-1 0 0 0 0,0 0-1 0 0,1 0 1 0 0,-1 0-1 0 0,1 0 1 0 0,-1 0 0 0 0,1 0-1 0 0,-1 1 1 0 0,1-1-1 0 0,0 0 1 0 0,0 0 0 0 0,0 0-1 0 0,0 1 1 0 0,0-1-1 0 0,0 0 1 0 0,0 0 0 0 0,0 0-1 0 0,0 1 1 0 0,0-1-1 0 0,0 0 1 0 0,2 2 0 0 0,1 14-1172 0 0,1 0 1 0 0,1 0-1 0 0,1-1 1 0 0,14 30-1 0 0,-7-24-797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2 169 9674 0 0,'-2'3'3258'0'0,"12"-5"-1272"0"0,23-7-477 0 0,-11 2-1184 0 0,-14 5-438 0 0,1 0 1 0 0,0 0 0 0 0,0 1-1 0 0,-1 0 1 0 0,1 0 0 0 0,0 1-1 0 0,0 0 1 0 0,0 1 0 0 0,0 0 0 0 0,0 0-1 0 0,0 1 1 0 0,-1 0 0 0 0,1 1-1 0 0,0 0 1 0 0,-1 0 0 0 0,0 1-1 0 0,0 0 1 0 0,15 10 0 0 0,-4 3-807 0 0</inkml:trace>
  <inkml:trace contextRef="#ctx0" brushRef="#br0" timeOffset="1">93 0 6913 0 0,'-8'3'7849'0'0,"11"47"-7193"0"0,-2 0 1 0 0,-7 52-1 0 0,1 68-4424 0 0,7-129-1073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33 204 3225 0 0,'-1'1'173'0'0,"0"-1"0"0"0,0 0 1 0 0,0 1-1 0 0,1-1 0 0 0,-1 0 0 0 0,0 1 1 0 0,0-1-1 0 0,0 0 0 0 0,0 0 1 0 0,0 0-1 0 0,0 0 0 0 0,0 0 1 0 0,0 0-1 0 0,0 0 0 0 0,0 0 0 0 0,0-1 1 0 0,0 1-1 0 0,0 0 0 0 0,0-1 1 0 0,0 1-1 0 0,0 0 0 0 0,0-1 1 0 0,0 1-1 0 0,0-1 0 0 0,1 1 0 0 0,-1-1 1 0 0,0 0-1 0 0,0 1 0 0 0,1-1 1 0 0,-1 0-1 0 0,0 1 0 0 0,1-1 1 0 0,-1 0-1 0 0,1 0 0 0 0,-1 0 0 0 0,1 0 1 0 0,-1 0-1 0 0,0-1 0 0 0,1 0 19 0 0,0 0 0 0 0,1 0-1 0 0,-1 0 1 0 0,0 0 0 0 0,1 0 0 0 0,-1 0-1 0 0,1 0 1 0 0,0 0 0 0 0,0 0-1 0 0,-1 1 1 0 0,1-1 0 0 0,1 0-1 0 0,-1 0 1 0 0,0 1 0 0 0,0-1-1 0 0,0 0 1 0 0,1 1 0 0 0,2-3 0 0 0,13-10 288 0 0,0 0-1 0 0,1 1 1 0 0,1 1 0 0 0,0 0 0 0 0,1 2 0 0 0,34-14 0 0 0,-21 12-90 0 0,0 1 0 0 0,1 2 0 0 0,54-8 0 0 0,-52 14-1026 0 0,45 1 0 0 0,-43 3-5555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5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11058 0 0,'-3'1'102'0'0,"1"0"-1"0"0,0 0 1 0 0,0 0-1 0 0,-1 0 1 0 0,1 0-1 0 0,0 1 0 0 0,1-1 1 0 0,-1 1-1 0 0,0 0 1 0 0,0 0-1 0 0,1-1 0 0 0,-1 1 1 0 0,1 0-1 0 0,-3 4 1 0 0,3-2-28 0 0,0-1-1 0 0,1 1 1 0 0,-1-1 0 0 0,1 1 0 0 0,0-1-1 0 0,0 1 1 0 0,0 0 0 0 0,0-1 0 0 0,2 7 0 0 0,9 44-211 0 0,3-2 1 0 0,2 0 0 0 0,2-1 0 0 0,32 63 0 0 0,-22-50-1000 0 0,-11-24 877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5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0 213 12443 0 0,'0'1'100'0'0,"1"0"1"0"0,0 0 0 0 0,-1 0-1 0 0,1 0 1 0 0,0 0-1 0 0,-1 0 1 0 0,1 0 0 0 0,0-1-1 0 0,0 1 1 0 0,0 0 0 0 0,-1 0-1 0 0,1-1 1 0 0,0 1 0 0 0,0 0-1 0 0,0-1 1 0 0,0 1 0 0 0,1-1-1 0 0,-1 1 1 0 0,0-1-1 0 0,0 0 1 0 0,0 1 0 0 0,2-1-1 0 0,27 7 17 0 0,-14-6-128 0 0,1-1 0 0 0,-1 0 1 0 0,28-4-1 0 0,-29 2-1045 0 0,0 1 1 0 0,-1 0 0 0 0,1 1-1 0 0,25 3 1 0 0,-24 1-673 0 0</inkml:trace>
  <inkml:trace contextRef="#ctx0" brushRef="#br0" timeOffset="1">174 1 13363 0 0,'-1'0'90'0'0,"0"1"0"0"0,-1-1 1 0 0,1 1-1 0 0,0-1 0 0 0,0 1 0 0 0,-1 0 1 0 0,1 0-1 0 0,0 0 0 0 0,0-1 1 0 0,0 1-1 0 0,0 0 0 0 0,0 0 0 0 0,0 1 1 0 0,0-1-1 0 0,0 0 0 0 0,1 0 0 0 0,-1 0 1 0 0,0 1-1 0 0,1-1 0 0 0,-1 0 0 0 0,1 1 1 0 0,-1-1-1 0 0,1 0 0 0 0,0 1 0 0 0,-1-1 1 0 0,1 0-1 0 0,0 1 0 0 0,0-1 1 0 0,0 3-1 0 0,-3 53-109 0 0,3-46 194 0 0,-2 172-3299 0 0,-1-149 2808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6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 14283 0 0,'-9'3'715'0'0,"-20"6"98"0"0,56-24 1779 0 0,-4 10-2458 0 0,-1 1 0 0 0,1 1 1 0 0,0 1-1 0 0,0 1 1 0 0,0 1-1 0 0,39 5 1 0 0,0-1-263 0 0,18-1-1520 0 0,-39-1-4678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1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3225 0 0,'0'1'116'0'0,"0"0"0"0"0,0 0 1 0 0,0-1-1 0 0,0 1 0 0 0,0 0 1 0 0,0 0-1 0 0,0-1 1 0 0,0 1-1 0 0,0 0 0 0 0,0 0 1 0 0,1-1-1 0 0,-1 1 0 0 0,0 0 1 0 0,1-1-1 0 0,-1 1 0 0 0,0 0 1 0 0,1-1-1 0 0,-1 1 0 0 0,1-1 1 0 0,-1 1-1 0 0,1 0 1 0 0,-1-1-1 0 0,1 1 0 0 0,0-1 1 0 0,-1 1-1 0 0,1-1 0 0 0,-1 0 1 0 0,1 1-1 0 0,0-1 0 0 0,-1 0 1 0 0,1 1-1 0 0,0-1 0 0 0,0 0 1 0 0,-1 0-1 0 0,1 0 1 0 0,0 0-1 0 0,0 1 0 0 0,1-1 1 0 0,35 2 1357 0 0,-29-2-861 0 0,65 6 2987 0 0,80 18-1 0 0,-16-2-1196 0 0,-114-20-2189 0 0,-15-2-149 0 0,1 1 0 0 0,-1 0 0 0 0,0 0 0 0 0,1 0 0 0 0,-1 1 0 0 0,0 1 0 0 0,0-1 1 0 0,0 1-1 0 0,0 1 0 0 0,14 7 0 0 0,-11 1-1882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0,'-17'-3'922'0'0,"16"3"-850"0"0,0 0-1 0 0,0-1 1 0 0,0 1 0 0 0,0 0 0 0 0,0-1-1 0 0,0 1 1 0 0,0 0 0 0 0,-1 0 0 0 0,1 0-1 0 0,0 0 1 0 0,0 0 0 0 0,0 0 0 0 0,0 0-1 0 0,0 0 1 0 0,0 1 0 0 0,0-1 0 0 0,0 0-1 0 0,0 1 1 0 0,0-1 0 0 0,0 1 0 0 0,0-1-1 0 0,0 1 1 0 0,0-1 0 0 0,0 1 0 0 0,0 0-1 0 0,0-1 1 0 0,0 1 0 0 0,1 0 0 0 0,-1 0-1 0 0,0-1 1 0 0,0 1 0 0 0,1 0 0 0 0,-1 0-1 0 0,1 0 1 0 0,-1 0 0 0 0,1 0 0 0 0,-1 0-1 0 0,1 0 1 0 0,-1 1 0 0 0,-4 12-62 0 0,1 0 1 0 0,0 0-1 0 0,1 0 1 0 0,1 1-1 0 0,-2 23 1 0 0,6 75-1926 0 0,6-45 1669 0 0,-2-36 193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6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10594 0 0,'58'-10'6639'0'0,"15"-3"-5284"0"0,-22 3-3210 0 0,77-24 0 0 0,-82 12 1753 0 0,-28 9 89 0 0</inkml:trace>
  <inkml:trace contextRef="#ctx0" brushRef="#br0" timeOffset="1">257 1 10138 0 0,'-12'10'448'0'0,"6"-5"96"0"0,0 1-440 0 0,1 1-104 0 0,2-2 0 0 0,2 0 0 0 0,-3 4 256 0 0,-1 6 25 0 0,-3 9 7 0 0,1 7 0 0 0,0 6 96 0 0,4-2 16 0 0,1-2 8 0 0,4-4 0 0 0,0-1-1080 0 0,2-4-208 0 0,1-2-49 0 0,1-6 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7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19 154 6913 0 0,'-1'1'84'0'0,"0"-1"0"0"0,0 1 0 0 0,0 0 0 0 0,0-1 0 0 0,0 1 0 0 0,0 0 0 0 0,0 0 0 0 0,0-1 0 0 0,0 1 0 0 0,0 0 0 0 0,0 0 0 0 0,1 0 0 0 0,-1 0 0 0 0,0 0 0 0 0,0 0 0 0 0,1 0 0 0 0,-1 0 0 0 0,1 1 0 0 0,-1-1 0 0 0,1 0 0 0 0,0 0 0 0 0,-1 0 0 0 0,1 1 0 0 0,0-1 0 0 0,0 0 0 0 0,0 0 0 0 0,0 1 0 0 0,0-1 0 0 0,0 0 0 0 0,0 0 0 0 0,0 1-1 0 0,1-1 1 0 0,-1 1 0 0 0,11 53-660 0 0,-8-44 511 0 0,2 10-156 0 0,0 0 1 0 0,2 0-1 0 0,1-1 0 0 0,0 1 0 0 0,16 25 0 0 0,-19-39 301 0 0,0 1 0 0 0,1-1-1 0 0,0 1 1 0 0,0-2-1 0 0,0 1 1 0 0,1-1-1 0 0,0 0 1 0 0,1 0-1 0 0,-1-1 1 0 0,1 0 0 0 0,0 0-1 0 0,0-1 1 0 0,1 0-1 0 0,-1 0 1 0 0,13 2-1 0 0,-9-2 92 0 0,1-1-1 0 0,0-1 0 0 0,0 0 0 0 0,1 0 1 0 0,-1-2-1 0 0,0 0 0 0 0,1 0 0 0 0,-1-1 1 0 0,23-5-1 0 0,-31 5-167 0 0,0 0 0 0 0,0-1 0 0 0,0 0 0 0 0,0 0 0 0 0,0 0 0 0 0,0 0 0 0 0,-1-1 0 0 0,1 0 0 0 0,-1 0 0 0 0,0 0 1 0 0,0 0-1 0 0,0-1 0 0 0,0 0 0 0 0,-1 1 0 0 0,1-1 0 0 0,-1-1 0 0 0,0 1 0 0 0,0 0 0 0 0,-1-1 0 0 0,1 1 0 0 0,-1-1 0 0 0,0 0 0 0 0,0 0 0 0 0,-1 0 0 0 0,1 0 1 0 0,-1 0-1 0 0,1-7 0 0 0,-1-5 18 0 0,-1 0 0 0 0,0-1 1 0 0,-1 1-1 0 0,-1-1 1 0 0,0 1-1 0 0,-2 0 0 0 0,0 0 1 0 0,0 0-1 0 0,-9-19 0 0 0,4 16 186 0 0,0 0 1 0 0,-1 1-1 0 0,-1 0 0 0 0,-1 1 0 0 0,0 0 0 0 0,-29-31 0 0 0,37 44-130 0 0,0 1 1 0 0,0 0 0 0 0,-1 1 0 0 0,1-1-1 0 0,-1 1 1 0 0,0 0 0 0 0,0 0-1 0 0,0 0 1 0 0,-1 1 0 0 0,1-1 0 0 0,0 1-1 0 0,-1 1 1 0 0,0-1 0 0 0,1 1-1 0 0,-1 0 1 0 0,0 0 0 0 0,0 1 0 0 0,1-1-1 0 0,-1 1 1 0 0,-6 1 0 0 0,3 1-8 0 0,0 0 0 0 0,0 1 1 0 0,0 0-1 0 0,0 0 0 0 0,0 1 0 0 0,1 0 1 0 0,0 0-1 0 0,0 1 0 0 0,0 0 0 0 0,0 1 1 0 0,-11 11-1 0 0,11-11-271 0 0,1 1 0 0 0,0 1 1 0 0,1-1-1 0 0,0 1 0 0 0,0 0 0 0 0,1 1 1 0 0,0-1-1 0 0,0 1 0 0 0,1 0 0 0 0,0 0 1 0 0,0 0-1 0 0,-2 14 0 0 0,1 3-4373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7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6913 0 0,'-11'3'297'0'0,"1"1"-1"0"0,0 1 0 0 0,0-1 0 0 0,0 2 0 0 0,0 0 0 0 0,1 0 0 0 0,0 0 0 0 0,0 1 0 0 0,1 1 0 0 0,0-1 0 0 0,0 1 0 0 0,1 1 0 0 0,0-1 0 0 0,-7 12 0 0 0,8-9-239 0 0,1-1 0 0 0,0 1 0 0 0,0 0 0 0 0,1 0-1 0 0,0 0 1 0 0,1 1 0 0 0,0-1 0 0 0,1 1-1 0 0,1 0 1 0 0,0-1 0 0 0,0 1 0 0 0,1 0 0 0 0,0 0-1 0 0,1 0 1 0 0,1 0 0 0 0,2 12 0 0 0,-2-17-59 0 0,0 1-1 0 0,0-1 1 0 0,0 1 0 0 0,1-1 0 0 0,0 0 0 0 0,1 0 0 0 0,0 0 0 0 0,0-1 0 0 0,0 1-1 0 0,1-1 1 0 0,-1 0 0 0 0,2 0 0 0 0,-1 0 0 0 0,1-1 0 0 0,-1 0 0 0 0,2 0 0 0 0,-1 0-1 0 0,0-1 1 0 0,1 0 0 0 0,0 0 0 0 0,0-1 0 0 0,0 0 0 0 0,0 0 0 0 0,15 3 0 0 0,-7-3-257 0 0,1-1 0 0 0,-1-1 0 0 0,1 0 0 0 0,0-1 1 0 0,-1-1-1 0 0,1 0 0 0 0,-1-2 0 0 0,1 1 0 0 0,-1-2 1 0 0,0 0-1 0 0,0-1 0 0 0,0 0 0 0 0,-1-1 0 0 0,0-1 1 0 0,0 0-1 0 0,-1-1 0 0 0,22-16 0 0 0,-4-4-2620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8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5913 0 0,'5'-3'528'0'0,"-2"1"-424"0"0,-1 1-104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24 3225 0 0,'-8'1'777'0'0,"-10"0"721"0"0,1 1 0 0 0,0 1 0 0 0,1 1 0 0 0,-27 8 1 0 0,39-10-1356 0 0,0 0 0 0 0,1-1 0 0 0,-1 1 1 0 0,0 1-1 0 0,1-1 0 0 0,-1 1 0 0 0,1-1 1 0 0,0 1-1 0 0,0 0 0 0 0,0 0 1 0 0,0 0-1 0 0,0 0 0 0 0,1 1 0 0 0,-1-1 1 0 0,1 1-1 0 0,0 0 0 0 0,0 0 1 0 0,1-1-1 0 0,-1 1 0 0 0,1 0 0 0 0,0 1 1 0 0,0-1-1 0 0,-1 7 0 0 0,0 8-81 0 0,2-1 0 0 0,0 1-1 0 0,2 0 1 0 0,0-1 0 0 0,0 0 0 0 0,2 1-1 0 0,0-1 1 0 0,2 0 0 0 0,0-1-1 0 0,0 1 1 0 0,2-1 0 0 0,15 26 0 0 0,-16-32-48 0 0,0-1 0 0 0,0 0 1 0 0,1 0-1 0 0,1-1 1 0 0,-1 0-1 0 0,2 0 0 0 0,-1-1 1 0 0,19 12-1 0 0,-20-16-8 0 0,-1 0-1 0 0,1 0 0 0 0,0-1 1 0 0,1 1-1 0 0,-1-2 0 0 0,0 0 1 0 0,1 0-1 0 0,0 0 0 0 0,-1-1 1 0 0,1 0-1 0 0,0-1 0 0 0,-1 0 1 0 0,13-1-1 0 0,-16 0-39 0 0,0 1 0 0 0,0-2 0 0 0,0 1 0 0 0,0 0 0 0 0,0-1-1 0 0,0 0 1 0 0,-1 0 0 0 0,1 0 0 0 0,-1-1 0 0 0,1 0 0 0 0,-1 1 0 0 0,0-2 0 0 0,0 1-1 0 0,0 0 1 0 0,5-7 0 0 0,-4 3-70 0 0,0 0-1 0 0,0 0 0 0 0,0-1 1 0 0,-1 0-1 0 0,-1 1 0 0 0,1-2 1 0 0,-1 1-1 0 0,3-13 0 0 0,-2 0 41 0 0,-1 1 0 0 0,0-1-1 0 0,-2 0 1 0 0,0 1-1 0 0,-2-1 1 0 0,0 0-1 0 0,-4-21 1 0 0,2 25 261 0 0,-1-1 0 0 0,0 1 1 0 0,-2 0-1 0 0,1 1 0 0 0,-2-1 0 0 0,-10-17 0 0 0,15 29-244 0 0,-1 1 0 0 0,0-1-1 0 0,0 1 1 0 0,-1-1 0 0 0,1 1-1 0 0,-1 0 1 0 0,0 1-1 0 0,0-1 1 0 0,0 1 0 0 0,0-1-1 0 0,-1 1 1 0 0,1 0 0 0 0,-1 1-1 0 0,0-1 1 0 0,0 1-1 0 0,0 0 1 0 0,0 0 0 0 0,0 1-1 0 0,0-1 1 0 0,-1 1 0 0 0,1 1-1 0 0,0-1 1 0 0,-1 1-1 0 0,-6-1 1 0 0,-14 4-5050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14 6913 0 0,'-1'0'6'0'0,"-9"-3"320"0"0,0 0-1 0 0,-1 0 1 0 0,1 1 0 0 0,-1 1-1 0 0,-21-1 1 0 0,30 2-226 0 0,0 0 0 0 0,-1 1 0 0 0,1-1 0 0 0,0 1 0 0 0,0-1 0 0 0,-1 1 0 0 0,1 0-1 0 0,0 0 1 0 0,0 0 0 0 0,0 0 0 0 0,0 0 0 0 0,0 1 0 0 0,0-1 0 0 0,0 0 0 0 0,1 1 0 0 0,-1 0 0 0 0,0-1 0 0 0,1 1 0 0 0,-1 0 0 0 0,1 0 0 0 0,0 0 0 0 0,-1 0-1 0 0,1 0 1 0 0,0 0 0 0 0,0 0 0 0 0,1 0 0 0 0,-1 0 0 0 0,0 0 0 0 0,1 1 0 0 0,-1-1 0 0 0,1 0 0 0 0,0 1 0 0 0,-1-1 0 0 0,1 4 0 0 0,0 21 134 0 0,0 0 0 0 0,2-1 0 0 0,0 1 1 0 0,2-1-1 0 0,1 1 0 0 0,2-1 0 0 0,0 0 0 0 0,1-1 1 0 0,2 0-1 0 0,17 33 0 0 0,-20-47-230 0 0,1 0 0 0 0,0-1 0 0 0,0 0 0 0 0,1-1-1 0 0,0 1 1 0 0,0-2 0 0 0,1 1 0 0 0,0-2 0 0 0,1 1 0 0 0,0-1-1 0 0,0-1 1 0 0,1 0 0 0 0,-1 0 0 0 0,1-1 0 0 0,0-1-1 0 0,13 3 1 0 0,-15-4-49 0 0,0-1 0 0 0,1 0-1 0 0,-1-1 1 0 0,0 0 0 0 0,0 0-1 0 0,1-1 1 0 0,-1-1 0 0 0,0 0-1 0 0,1 0 1 0 0,-1-1 0 0 0,0 0-1 0 0,0-1 1 0 0,0 0 0 0 0,-1 0-1 0 0,1-1 1 0 0,-1 0 0 0 0,0-1-1 0 0,0 0 1 0 0,0-1 0 0 0,11-9-1 0 0,-15 10 45 0 0,0 0 0 0 0,0 0 0 0 0,0 0-1 0 0,-1-1 1 0 0,0 0 0 0 0,0 0 0 0 0,0 0-1 0 0,-1 0 1 0 0,0 0 0 0 0,0-1 0 0 0,-1 0-1 0 0,3-10 1 0 0,-3 7 69 0 0,-1-1-1 0 0,1 0 1 0 0,-2 0-1 0 0,0 0 1 0 0,0 0-1 0 0,-1 0 1 0 0,-3-15 0 0 0,-2 2 50 0 0,-1 0 1 0 0,-1 1-1 0 0,0-1 0 0 0,-2 2 1 0 0,-1-1-1 0 0,-19-28 1 0 0,25 43-154 0 0,0 1-1 0 0,0 0 1 0 0,0 0-1 0 0,0 1 1 0 0,-1 0-1 0 0,-1 0 1 0 0,1 0 0 0 0,-13-8-1 0 0,-2 3-416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9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31 6913 0 0,'-5'-4'121'0'0,"0"1"-1"0"0,0-1 1 0 0,0 1-1 0 0,-1 1 0 0 0,0-1 1 0 0,1 1-1 0 0,-1 0 1 0 0,0 0-1 0 0,0 0 0 0 0,0 1 1 0 0,0 0-1 0 0,0 0 0 0 0,0 0 1 0 0,-8 1-1 0 0,8 0 104 0 0,-1 1-1 0 0,1-1 1 0 0,-1 1 0 0 0,1 1-1 0 0,-1-1 1 0 0,1 1 0 0 0,0 0-1 0 0,0 1 1 0 0,0-1-1 0 0,0 1 1 0 0,0 0 0 0 0,0 1-1 0 0,-9 7 1 0 0,8-5-22 0 0,1 1-1 0 0,0-1 1 0 0,1 1-1 0 0,-1 0 1 0 0,1 0 0 0 0,1 1-1 0 0,-1 0 1 0 0,1-1-1 0 0,-4 13 1 0 0,2 0-42 0 0,0 1-1 0 0,1 0 1 0 0,1 1 0 0 0,1-1-1 0 0,1 0 1 0 0,1 1 0 0 0,3 38-1 0 0,-1-51-140 0 0,0-1-1 0 0,0 0 1 0 0,1 1 0 0 0,0-1-1 0 0,0 0 1 0 0,1 0-1 0 0,0-1 1 0 0,1 1 0 0 0,-1 0-1 0 0,1-1 1 0 0,1 0-1 0 0,9 12 1 0 0,-10-15-15 0 0,-1 0 0 0 0,1-1 1 0 0,1 1-1 0 0,-1-1 0 0 0,0 0 0 0 0,1 0 1 0 0,-1-1-1 0 0,1 1 0 0 0,0-1 0 0 0,0 0 0 0 0,0 0 1 0 0,0-1-1 0 0,0 1 0 0 0,1-1 0 0 0,-1 0 1 0 0,0-1-1 0 0,1 1 0 0 0,-1-1 0 0 0,0 0 1 0 0,1-1-1 0 0,4 0 0 0 0,4-2 16 0 0,0 0-1 0 0,-1-1 1 0 0,0-1 0 0 0,0 0-1 0 0,0 0 1 0 0,0-1-1 0 0,-1-1 1 0 0,22-16 0 0 0,3-5 226 0 0,43-44 0 0 0,-71 64-571 0 0,-1-1-1 0 0,0 0 0 0 0,-1 0 0 0 0,0 0 1 0 0,0-1-1 0 0,7-14 0 0 0,-2-4-4739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19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47 3225 0 0,'-15'6'697'0'0,"1"0"1"0"0,-1 1 0 0 0,1 0-1 0 0,1 1 1 0 0,-18 13-1 0 0,24-15-417 0 0,-1 0 0 0 0,1 1 0 0 0,0-1 0 0 0,0 2 0 0 0,0-1 0 0 0,1 1 0 0 0,1 0 0 0 0,-1 0 0 0 0,-7 15 0 0 0,11-15-92 0 0,0-1 0 0 0,0 1 0 0 0,1 1 0 0 0,0-1 0 0 0,0 0-1 0 0,1 0 1 0 0,0 0 0 0 0,0 0 0 0 0,1 1 0 0 0,0-1 0 0 0,0 0 0 0 0,1 0 0 0 0,0 0-1 0 0,1 0 1 0 0,0-1 0 0 0,6 13 0 0 0,0-2 129 0 0,1 0 0 0 0,0-1 0 0 0,2 0 0 0 0,0-1 0 0 0,23 24 0 0 0,-23-28-206 0 0,1-1-1 0 0,0 0 1 0 0,1-1 0 0 0,0-1-1 0 0,0-1 1 0 0,1 1-1 0 0,0-2 1 0 0,1 0 0 0 0,0-1-1 0 0,0-1 1 0 0,0 0 0 0 0,29 4-1 0 0,-29-7-140 0 0,-1-1-1 0 0,1 0 0 0 0,0-1 1 0 0,-1 0-1 0 0,1-1 1 0 0,0-1-1 0 0,-1-1 0 0 0,1 0 1 0 0,-1-1-1 0 0,0-1 0 0 0,0 0 1 0 0,-1-1-1 0 0,26-14 0 0 0,-36 17 23 0 0,0 0 0 0 0,0 0-1 0 0,0 0 1 0 0,0-1 0 0 0,0 0-1 0 0,-1 0 1 0 0,0 0-1 0 0,0 0 1 0 0,0 0 0 0 0,0 0-1 0 0,0-1 1 0 0,-1 0 0 0 0,0 1-1 0 0,0-1 1 0 0,0 0-1 0 0,-1 0 1 0 0,1 0 0 0 0,-1 0-1 0 0,-1 0 1 0 0,1 0 0 0 0,-1-1-1 0 0,1 1 1 0 0,-1 0-1 0 0,-1 0 1 0 0,-1-9 0 0 0,-1-7 195 0 0,-2 0 0 0 0,-1 1 0 0 0,0-1 0 0 0,-18-37 0 0 0,9 28 208 0 0,0 1-1 0 0,-34-48 1 0 0,36 61-328 0 0,0 0 0 0 0,0 0 0 0 0,-2 1 1 0 0,0 1-1 0 0,-26-19 0 0 0,39 31-188 0 0,0 0 0 0 0,-1 1 1 0 0,1-1-1 0 0,-1 1 0 0 0,1 0 0 0 0,-1 0 0 0 0,1 0 1 0 0,-1 0-1 0 0,0 0 0 0 0,0 0 0 0 0,1 1 0 0 0,-1-1 0 0 0,0 1 1 0 0,0 0-1 0 0,0 0 0 0 0,0 0 0 0 0,1 0 0 0 0,-1 1 1 0 0,0-1-1 0 0,0 1 0 0 0,0-1 0 0 0,1 1 0 0 0,-1 0 1 0 0,0 0-1 0 0,1 0 0 0 0,-1 1 0 0 0,1-1 0 0 0,-5 3 1 0 0,-9 13-5459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0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 4145 0 0,'-4'-1'229'0'0,"0"0"0"0"0,0 0 1 0 0,1 0-1 0 0,-1 1 0 0 0,0-1 0 0 0,0 1 0 0 0,0 0 1 0 0,1 0-1 0 0,-1 1 0 0 0,0-1 0 0 0,0 1 0 0 0,0-1 1 0 0,1 1-1 0 0,-1 0 0 0 0,0 1 0 0 0,-6 2 1 0 0,2 0 174 0 0,0 0 1 0 0,0 0 0 0 0,1 1-1 0 0,0-1 1 0 0,-1 2 0 0 0,-8 7-1 0 0,11-6-211 0 0,0 0 0 0 0,0-1-1 0 0,1 2 1 0 0,0-1-1 0 0,0 0 1 0 0,1 1 0 0 0,-1 0-1 0 0,2 0 1 0 0,-1 0 0 0 0,1 0-1 0 0,0 0 1 0 0,1 0-1 0 0,0 1 1 0 0,0-1 0 0 0,1 0-1 0 0,0 1 1 0 0,3 14-1 0 0,-2-10-115 0 0,1 0-1 0 0,0 0 0 0 0,1-1 0 0 0,1 1 0 0 0,0-1 0 0 0,0 0 1 0 0,2 0-1 0 0,-1 0 0 0 0,1-1 0 0 0,15 20 0 0 0,-15-24-75 0 0,1-1 1 0 0,-1 0-1 0 0,2-1 0 0 0,-1 1 0 0 0,0-1 1 0 0,1-1-1 0 0,0 0 0 0 0,0 0 0 0 0,0 0 0 0 0,1-1 1 0 0,-1 0-1 0 0,1-1 0 0 0,0 0 0 0 0,0 0 0 0 0,-1-1 1 0 0,1 0-1 0 0,17 0 0 0 0,-14-1 43 0 0,0-1 0 0 0,0 0 0 0 0,0-1 0 0 0,0 0-1 0 0,0 0 1 0 0,-1-1 0 0 0,1-1 0 0 0,-1 0 0 0 0,0 0 0 0 0,0-2 0 0 0,0 1 0 0 0,18-14-1 0 0,-24 15-7 0 0,1-2-1 0 0,-1 1 1 0 0,-1-1-1 0 0,1 1 1 0 0,-1-2-1 0 0,0 1 0 0 0,0 0 1 0 0,0-1-1 0 0,-1 1 1 0 0,0-1-1 0 0,-1 0 1 0 0,0 0-1 0 0,0 0 0 0 0,0 0 1 0 0,-1-1-1 0 0,0 1 1 0 0,0 0-1 0 0,0-1 1 0 0,-1 1-1 0 0,-1-9 0 0 0,-1 1-239 0 0,0 0-1 0 0,0 0 0 0 0,-2 1 0 0 0,0-1 0 0 0,0 1 0 0 0,-1 0 1 0 0,-1 0-1 0 0,0 0 0 0 0,-10-13 0 0 0,-4-6-5020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5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5985 0 0,'30'-3'858'0'0,"56"-10"-1"0"0,17-3-302 0 0,425-10 4630 0 0,-224 14-3736 0 0,38 3-1252 0 0,243-19 160 0 0,-578 26-647 0 0,0 2 1 0 0,0-1-1 0 0,0 1 0 0 0,0 0 0 0 0,0 0 0 0 0,0 1 0 0 0,0 0 0 0 0,0 0 0 0 0,-1 1 1 0 0,13 4-1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0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7834 0 0,'-5'6'316'0'0,"2"1"0"0"0,-1-1 1 0 0,1 1-1 0 0,0 0 0 0 0,0 0 1 0 0,1 0-1 0 0,0 0 0 0 0,0 0 0 0 0,1 1 1 0 0,0-1-1 0 0,-1 12 0 0 0,2-2-35 0 0,0-1 1 0 0,1 0-1 0 0,0 0 0 0 0,6 21 0 0 0,-4-24-225 0 0,1 0 0 0 0,1-1 0 0 0,0 0 1 0 0,1 1-1 0 0,0-2 0 0 0,1 1 0 0 0,0-1 1 0 0,1 0-1 0 0,0 0 0 0 0,1-1 0 0 0,0 0 0 0 0,1-1 1 0 0,0 0-1 0 0,0 0 0 0 0,1-1 0 0 0,0-1 0 0 0,0 0 1 0 0,14 7-1 0 0,-13-8-22 0 0,0-1 0 0 0,0 0-1 0 0,0-1 1 0 0,1-1 0 0 0,0 1 0 0 0,-1-2 0 0 0,1 0 0 0 0,0 0-1 0 0,0-2 1 0 0,0 1 0 0 0,0-2 0 0 0,0 1 0 0 0,0-2 0 0 0,0 0-1 0 0,0 0 1 0 0,-1-1 0 0 0,1-1 0 0 0,20-9 0 0 0,-27 11-27 0 0,-1-1 0 0 0,0 0 0 0 0,0-1 0 0 0,0 1-1 0 0,-1-1 1 0 0,1 0 0 0 0,-1 0 0 0 0,0 0 0 0 0,0 0 0 0 0,0-1 0 0 0,0 0 0 0 0,-1 0 0 0 0,0 0 0 0 0,0 0 0 0 0,-1 0 0 0 0,3-7 0 0 0,-2 4-3 0 0,-1-1 1 0 0,0 0 0 0 0,0 0 0 0 0,-1 0-1 0 0,0 0 1 0 0,0 0 0 0 0,-1 0 0 0 0,-1-1 0 0 0,-2-16-1 0 0,1 14 78 0 0,-1 0-1 0 0,0 1 1 0 0,0-1-1 0 0,-1 1 1 0 0,-1-1-1 0 0,0 1 1 0 0,0 1-1 0 0,-1-1 1 0 0,-1 1-1 0 0,0 0 1 0 0,0 0-1 0 0,-1 1 1 0 0,0 0-1 0 0,0 0 1 0 0,-1 1-1 0 0,-11-8 1 0 0,14 13-86 0 0,0 0-1 0 0,0 0 1 0 0,0 0 0 0 0,0 1 0 0 0,-1 0 0 0 0,1 0 0 0 0,-1 0 0 0 0,0 1-1 0 0,1 0 1 0 0,-1 1 0 0 0,0-1 0 0 0,0 1 0 0 0,1 1 0 0 0,-1-1-1 0 0,0 1 1 0 0,-11 3 0 0 0,11-2-276 0 0,1 0 0 0 0,-1 1 0 0 0,1-1 0 0 0,0 1 0 0 0,0 1 0 0 0,0-1 0 0 0,0 1 0 0 0,1 0 0 0 0,-1 0 0 0 0,-6 7-1 0 0,-7 12-1021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45 128 10594 0 0,'-5'7'153'0'0,"0"1"-1"0"0,0 0 1 0 0,0 0 0 0 0,1 0-1 0 0,0 0 1 0 0,1 1-1 0 0,0 0 1 0 0,0 0-1 0 0,1 0 1 0 0,0 0-1 0 0,0 0 1 0 0,1 0 0 0 0,1 0-1 0 0,0 19 1 0 0,0 0 30 0 0,1 1 1 0 0,1 0 0 0 0,2-1-1 0 0,1 1 1 0 0,1-1 0 0 0,16 45-1 0 0,-17-59-128 0 0,0-1 1 0 0,1 0-1 0 0,0-1 0 0 0,1 1 0 0 0,0-1 0 0 0,1-1 1 0 0,1 1-1 0 0,-1-1 0 0 0,2-1 0 0 0,0 0 0 0 0,0 0 0 0 0,1-1 1 0 0,0 0-1 0 0,0-1 0 0 0,20 11 0 0 0,-22-15-44 0 0,1 0-1 0 0,0-1 0 0 0,0-1 0 0 0,0 1 1 0 0,0-2-1 0 0,0 1 0 0 0,0-1 1 0 0,0-1-1 0 0,0 0 0 0 0,1 0 1 0 0,-1-1-1 0 0,0-1 0 0 0,0 1 0 0 0,0-2 1 0 0,0 1-1 0 0,0-1 0 0 0,-1-1 1 0 0,1 0-1 0 0,-1 0 0 0 0,0-1 1 0 0,0 0-1 0 0,0 0 0 0 0,-1-1 1 0 0,0 0-1 0 0,0-1 0 0 0,-1 0 0 0 0,1 0 1 0 0,-2-1-1 0 0,1 1 0 0 0,-1-2 1 0 0,0 1-1 0 0,0-1 0 0 0,-1 1 1 0 0,-1-1-1 0 0,1-1 0 0 0,-1 1 1 0 0,-1-1-1 0 0,0 1 0 0 0,0-1 0 0 0,-1 0 1 0 0,0 0-1 0 0,-1-1 0 0 0,1-14 1 0 0,-2 9 109 0 0,-1-1 0 0 0,-1 0 1 0 0,0 1-1 0 0,-1-1 0 0 0,-1 1 1 0 0,-1 0-1 0 0,0 0 1 0 0,-1 0-1 0 0,0 1 0 0 0,-1-1 1 0 0,-10-13-1 0 0,-8-13-292 0 0,-2 2-1 0 0,-2 1 1 0 0,-2 1 0 0 0,-57-56-1 0 0,50 63-5608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1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109 127 3225 0 0,'-7'-17'44'0'0,"-16"-32"-354"0"0,22 46 432 0 0,-1 0 0 0 0,0 0 0 0 0,0 1 0 0 0,0-1 0 0 0,0 1 0 0 0,0-1 0 0 0,0 1 0 0 0,-1 0 0 0 0,1 0 0 0 0,-1 0 0 0 0,0 0-1 0 0,0 0 1 0 0,-2-1 0 0 0,3 3-34 0 0,1-1-1 0 0,0 1 1 0 0,0 0-1 0 0,0-1 1 0 0,0 1-1 0 0,0 0 1 0 0,0 0-1 0 0,-1 0 1 0 0,1 0-1 0 0,0 0 1 0 0,0 0-1 0 0,0 0 1 0 0,0 1-1 0 0,0-1 1 0 0,-1 0-1 0 0,1 1 1 0 0,0-1-1 0 0,0 0 1 0 0,0 1-1 0 0,0 0 1 0 0,0-1-1 0 0,0 1 1 0 0,0-1-1 0 0,0 1 1 0 0,1 0-1 0 0,-1 0 1 0 0,0 0-1 0 0,0-1 1 0 0,0 1-1 0 0,1 0 1 0 0,-1 0-1 0 0,1 0 1 0 0,-1 0-1 0 0,1 0 1 0 0,-1 0-1 0 0,1 0 1 0 0,-1 0-1 0 0,1 1 1 0 0,0-1-1 0 0,-1 0 1 0 0,1 1 0 0 0,-2 6 323 0 0,0 0 1 0 0,1 1 0 0 0,0-1 0 0 0,0 10 0 0 0,1 5-28 0 0,1-1 1 0 0,0 1 0 0 0,2-1-1 0 0,0 1 1 0 0,2-1-1 0 0,10 33 1 0 0,-12-47-357 0 0,0 1 0 0 0,1-1-1 0 0,0 0 1 0 0,0 0 0 0 0,1 0 0 0 0,-1-1 0 0 0,2 0 0 0 0,-1 0 0 0 0,1 0 0 0 0,0 0 0 0 0,0-1 0 0 0,1 0 0 0 0,0-1-1 0 0,0 1 1 0 0,1-1 0 0 0,-1-1 0 0 0,1 1 0 0 0,0-1 0 0 0,10 3 0 0 0,-3-2-20 0 0,0-1 0 0 0,0-1 1 0 0,0 0-1 0 0,1-1 0 0 0,-1-1 0 0 0,1 0 1 0 0,-1-1-1 0 0,0-1 0 0 0,23-3 0 0 0,-33 3-6 0 0,0 0 0 0 0,0 0-1 0 0,0-1 1 0 0,0 0 0 0 0,0 0-1 0 0,0 0 1 0 0,0-1-1 0 0,-1 1 1 0 0,1-1 0 0 0,-1 0-1 0 0,0 0 1 0 0,0-1 0 0 0,0 1-1 0 0,0-1 1 0 0,-1 0 0 0 0,1 0-1 0 0,-1 0 1 0 0,0 0 0 0 0,0-1-1 0 0,0 1 1 0 0,-1-1-1 0 0,0 0 1 0 0,0 0 0 0 0,0 0-1 0 0,0 0 1 0 0,-1 0 0 0 0,0 0-1 0 0,0 0 1 0 0,0-1 0 0 0,0-8-1 0 0,-1-4 39 0 0,-1 1 0 0 0,0-1 0 0 0,-2 0 0 0 0,0 1 0 0 0,0-1 0 0 0,-2 1 0 0 0,0 0 0 0 0,-11-23 0 0 0,12 31-87 0 0,0 0 1 0 0,0 0-1 0 0,-1 0 0 0 0,0 1 0 0 0,-1 0 0 0 0,0 0 0 0 0,0 1 1 0 0,-1-1-1 0 0,0 1 0 0 0,0 1 0 0 0,0-1 0 0 0,-1 1 0 0 0,0 1 1 0 0,0-1-1 0 0,-1 1 0 0 0,-15-6 0 0 0,18 9-338 0 0,0 1 0 0 0,-1 0 0 0 0,1 0 0 0 0,0 0 0 0 0,-1 1 0 0 0,1 0 0 0 0,0 0 0 0 0,-1 1 0 0 0,1 0 0 0 0,0 0 1 0 0,-10 3-1 0 0,-15 6-3383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68 5985 0 0,'-5'-6'376'0'0,"0"0"-1"0"0,0 1 0 0 0,0 0 1 0 0,-1 0-1 0 0,0 0 0 0 0,0 0 0 0 0,0 1 1 0 0,0 0-1 0 0,-1 1 0 0 0,0-1 1 0 0,1 1-1 0 0,-1 1 0 0 0,0-1 1 0 0,-1 1-1 0 0,1 0 0 0 0,0 1 1 0 0,-11-2-1 0 0,14 3-278 0 0,-1 0 1 0 0,1 0-1 0 0,0 1 1 0 0,0-1-1 0 0,0 1 1 0 0,0-1-1 0 0,0 1 1 0 0,0 1-1 0 0,0-1 1 0 0,1 1-1 0 0,-1-1 1 0 0,0 1-1 0 0,1 0 1 0 0,-1 0-1 0 0,1 1 1 0 0,-1-1-1 0 0,1 1 1 0 0,0-1-1 0 0,0 1 1 0 0,1 0-1 0 0,-1 0 1 0 0,0 0-1 0 0,1 1 1 0 0,0-1-1 0 0,0 1 1 0 0,0-1-1 0 0,0 1 1 0 0,0 0-1 0 0,1 0 1 0 0,0 0-1 0 0,-1-1 1 0 0,0 8-1 0 0,0 3-40 0 0,0 1-1 0 0,0 0 1 0 0,1 0-1 0 0,1 0 1 0 0,1-1-1 0 0,0 1 1 0 0,1 0 0 0 0,0 0-1 0 0,1-1 1 0 0,1 1-1 0 0,0-1 1 0 0,1 0-1 0 0,1-1 1 0 0,0 1-1 0 0,12 18 1 0 0,-13-22-22 0 0,2-1 1 0 0,-1 0-1 0 0,1 0 1 0 0,0-1-1 0 0,1 0 1 0 0,0 0-1 0 0,0-1 1 0 0,1 0-1 0 0,0 0 1 0 0,0-1-1 0 0,1 0 1 0 0,-1-1-1 0 0,1 0 1 0 0,1 0-1 0 0,-1-1 1 0 0,0-1-1 0 0,1 0 1 0 0,0 0-1 0 0,0-1 1 0 0,0 0-1 0 0,13 0 1 0 0,-17-1-34 0 0,1-1 0 0 0,-1 0 1 0 0,1-1-1 0 0,-1 0 0 0 0,0 0 1 0 0,1 0-1 0 0,-1-1 0 0 0,0 0 0 0 0,0 0 1 0 0,0-1-1 0 0,0 0 0 0 0,0 0 1 0 0,0-1-1 0 0,-1 1 0 0 0,0-2 0 0 0,0 1 1 0 0,0-1-1 0 0,0 1 0 0 0,-1-2 1 0 0,1 1-1 0 0,-1-1 0 0 0,-1 1 1 0 0,1-1-1 0 0,-1-1 0 0 0,0 1 0 0 0,0-1 1 0 0,-1 1-1 0 0,0-1 0 0 0,0 0 1 0 0,-1 0-1 0 0,3-12 0 0 0,-2 3-9 0 0,-1 0 1 0 0,0 0-1 0 0,-2 0 1 0 0,0-1-1 0 0,0 1 0 0 0,-2 0 1 0 0,0 0-1 0 0,-1 0 0 0 0,0 0 1 0 0,-1 0-1 0 0,-7-16 1 0 0,5 18-1240 0 0,0 0 0 0 0,-1 0 0 0 0,-16-23 1 0 0,2 10-4200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49 159 6913 0 0,'-2'0'111'0'0,"0"1"-1"0"0,0-1 0 0 0,-1 0 0 0 0,1 1 0 0 0,0 0 0 0 0,0-1 0 0 0,0 1 1 0 0,0 0-1 0 0,0 0 0 0 0,0 0 0 0 0,1 0 0 0 0,-1 1 0 0 0,0-1 0 0 0,0 0 1 0 0,1 1-1 0 0,-1 0 0 0 0,1-1 0 0 0,-1 1 0 0 0,1 0 0 0 0,-2 2 0 0 0,2 1 169 0 0,-1 0-1 0 0,1 0 0 0 0,-1 0 1 0 0,2 0-1 0 0,-1 0 0 0 0,0 0 1 0 0,1 10-1 0 0,0 8-22 0 0,1-1 0 0 0,0 1 0 0 0,2 0 0 0 0,1-1 0 0 0,0 0 0 0 0,2 0 0 0 0,1 0 0 0 0,0-1 0 0 0,17 33 0 0 0,-20-45-258 0 0,1 0 0 0 0,1-1 0 0 0,-1 1 0 0 0,2-1-1 0 0,-1-1 1 0 0,1 1 0 0 0,0-1 0 0 0,0 0 0 0 0,1 0-1 0 0,0-1 1 0 0,0 0 0 0 0,1-1 0 0 0,0 0-1 0 0,0 0 1 0 0,0-1 0 0 0,0 0 0 0 0,1 0 0 0 0,-1-1-1 0 0,1-1 1 0 0,0 0 0 0 0,0 0 0 0 0,0 0 0 0 0,18-1-1 0 0,-4-1 28 0 0,0-1 1 0 0,-1-1-1 0 0,1-2 0 0 0,-1 0 0 0 0,0-1 0 0 0,0-1 0 0 0,42-18 0 0 0,-57 20 14 0 0,1 0 0 0 0,-1-1-1 0 0,0-1 1 0 0,-1 1 0 0 0,1-1-1 0 0,-1 0 1 0 0,0-1 0 0 0,-1 1-1 0 0,11-15 1 0 0,-13 15-18 0 0,0 0 1 0 0,-1-1-1 0 0,0 0 1 0 0,0 1-1 0 0,-1-1 1 0 0,1 0-1 0 0,-1-1 1 0 0,-1 1-1 0 0,1 0 1 0 0,-2 0-1 0 0,1-1 1 0 0,-1 1-1 0 0,0-15 1 0 0,-3 1 36 0 0,-1 1 1 0 0,0-1 0 0 0,-2 1-1 0 0,0 0 1 0 0,-1 1 0 0 0,-1-1-1 0 0,-1 1 1 0 0,-1 1 0 0 0,0 0 0 0 0,-1 0-1 0 0,-15-16 1 0 0,17 21-237 0 0,-1 2 1 0 0,0-1-1 0 0,-1 1 0 0 0,0 1 1 0 0,-1 0-1 0 0,0 0 0 0 0,-1 1 1 0 0,0 1-1 0 0,0 0 1 0 0,0 1-1 0 0,-1 1 0 0 0,0 0 1 0 0,-1 0-1 0 0,1 1 0 0 0,-26-4 1 0 0,11 9-1470 0 0,1 5-2512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102 131 6913 0 0,'-4'1'252'0'0,"-1"0"0"0"0,1 1-1 0 0,0 0 1 0 0,0 0 0 0 0,0 0-1 0 0,1 0 1 0 0,-1 1-1 0 0,0-1 1 0 0,1 1 0 0 0,0 0-1 0 0,-1 0 1 0 0,1 0-1 0 0,0 0 1 0 0,1 1 0 0 0,-1-1-1 0 0,1 1 1 0 0,-1 0-1 0 0,1 0 1 0 0,-2 6 0 0 0,-3 3-2 0 0,2 1-1 0 0,0-1 1 0 0,1 1 0 0 0,-5 26 0 0 0,7-28-179 0 0,1 0-1 0 0,0-1 1 0 0,1 1 0 0 0,1 0-1 0 0,0-1 1 0 0,0 1 0 0 0,1 0 0 0 0,1-1-1 0 0,0 0 1 0 0,0 1 0 0 0,1-1 0 0 0,1-1-1 0 0,0 1 1 0 0,0-1 0 0 0,1 1 0 0 0,0-1-1 0 0,9 9 1 0 0,-10-12-25 0 0,2 0 1 0 0,-1 0-1 0 0,1-1 1 0 0,0 0-1 0 0,0 0 1 0 0,1-1-1 0 0,0 0 1 0 0,0 0-1 0 0,0-1 1 0 0,0 0-1 0 0,1 0 1 0 0,0-1-1 0 0,-1 0 0 0 0,1 0 1 0 0,0-1-1 0 0,0-1 1 0 0,1 1-1 0 0,-1-2 1 0 0,0 1-1 0 0,0-1 1 0 0,1 0-1 0 0,10-3 1 0 0,-12 3-27 0 0,1-2 0 0 0,0 0 0 0 0,0 0 0 0 0,0 0 1 0 0,-1-1-1 0 0,1 0 0 0 0,-1-1 0 0 0,0 0 1 0 0,0 0-1 0 0,-1-1 0 0 0,1 0 0 0 0,-1 0 0 0 0,0-1 1 0 0,0 1-1 0 0,0-2 0 0 0,-1 1 0 0 0,0-1 0 0 0,-1 0 1 0 0,1 0-1 0 0,-1 0 0 0 0,-1-1 0 0 0,1 0 0 0 0,-1 0 1 0 0,-1 0-1 0 0,1-1 0 0 0,-1 1 0 0 0,-1-1 0 0 0,0 0 1 0 0,0 1-1 0 0,0-1 0 0 0,-1 0 0 0 0,-1-10 0 0 0,0-3 75 0 0,-2 0-1 0 0,0 0 1 0 0,-2 0-1 0 0,0 1 0 0 0,-1-1 1 0 0,-2 1-1 0 0,0 0 1 0 0,-1 1-1 0 0,-1 0 0 0 0,-1 0 1 0 0,0 1-1 0 0,-2 0 1 0 0,-27-34-1 0 0,37 49-223 0 0,-1 1 1 0 0,1 0-1 0 0,-1-1 0 0 0,0 1 0 0 0,0 0 1 0 0,0 1-1 0 0,-1-1 0 0 0,1 1 1 0 0,-1-1-1 0 0,1 1 0 0 0,-1 0 0 0 0,0 0 1 0 0,0 1-1 0 0,0-1 0 0 0,0 1 0 0 0,0 0 1 0 0,0 0-1 0 0,-5-1 0 0 0,-16 5-5372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3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97 114 5065 0 0,'-6'3'239'0'0,"0"-1"-1"0"0,0 1 1 0 0,1 0 0 0 0,-1 1-1 0 0,1-1 1 0 0,0 1-1 0 0,0 0 1 0 0,0 1 0 0 0,0-1-1 0 0,1 1 1 0 0,0 0 0 0 0,0 0-1 0 0,0 0 1 0 0,0 1 0 0 0,1-1-1 0 0,0 1 1 0 0,0 0-1 0 0,1 0 1 0 0,-1 0 0 0 0,0 7-1 0 0,1-5-61 0 0,1 0-1 0 0,-1 0 1 0 0,2 0-1 0 0,0 0 1 0 0,0 0-1 0 0,0 1 1 0 0,1-1-1 0 0,0 0 1 0 0,0 0-1 0 0,1 0 1 0 0,0 0-1 0 0,1-1 1 0 0,0 1-1 0 0,0 0 1 0 0,6 9-1 0 0,-2-5-82 0 0,1 0-1 0 0,1-1 1 0 0,0 0-1 0 0,0-1 1 0 0,1 0-1 0 0,1 0 1 0 0,0-1-1 0 0,0 0 1 0 0,0-1-1 0 0,1 0 1 0 0,0-1-1 0 0,1-1 1 0 0,0 0-1 0 0,0 0 1 0 0,0-1-1 0 0,0-1 1 0 0,1 0-1 0 0,0-1 1 0 0,20 2-1 0 0,-20-3-78 0 0,1-1-1 0 0,-1-1 1 0 0,0 0-1 0 0,0-1 1 0 0,0 0-1 0 0,0-1 1 0 0,0-1-1 0 0,0 0 0 0 0,0-1 1 0 0,-1 0-1 0 0,0-1 1 0 0,0-1-1 0 0,0 0 1 0 0,-1-1-1 0 0,1 0 0 0 0,-2-1 1 0 0,1 0-1 0 0,-1-1 1 0 0,14-14-1 0 0,-18 15 58 0 0,0 0-1 0 0,-1 0 0 0 0,0 0 1 0 0,0-1-1 0 0,-1 0 0 0 0,0 0 1 0 0,0-1-1 0 0,-1 1 0 0 0,0-1 1 0 0,-1 0-1 0 0,0 0 0 0 0,-1 0 1 0 0,0 0-1 0 0,1-17 1 0 0,-3 15 46 0 0,-1 1 0 0 0,0-1 0 0 0,-1 0 0 0 0,0 0 1 0 0,0 1-1 0 0,-1-1 0 0 0,-1 1 0 0 0,0 0 1 0 0,-1 0-1 0 0,0 0 0 0 0,0 1 0 0 0,-11-16 0 0 0,9 17-61 0 0,1-1-1 0 0,-2 2 1 0 0,1-1-1 0 0,-1 1 0 0 0,0 0 1 0 0,-1 1-1 0 0,1-1 0 0 0,-11-5 1 0 0,14 11-116 0 0,0-1 0 0 0,1 1 1 0 0,-1 0-1 0 0,0 0 0 0 0,0 0 0 0 0,0 0 1 0 0,-1 1-1 0 0,1 0 0 0 0,0 0 1 0 0,0 1-1 0 0,-1 0 0 0 0,1-1 1 0 0,0 2-1 0 0,-1-1 0 0 0,1 1 0 0 0,0-1 1 0 0,-1 2-1 0 0,1-1 0 0 0,-7 3 1 0 0,3 0-540 0 0,-1 0 1 0 0,1 1-1 0 0,0 0 1 0 0,-10 8-1 0 0,-9 8-4628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3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15 6913 0 0,'-6'-2'412'0'0,"-1"-1"-1"0"0,0 1 0 0 0,0 0 0 0 0,0 0 1 0 0,-1 1-1 0 0,1 0 0 0 0,0 0 0 0 0,0 0 1 0 0,-1 1-1 0 0,1 1 0 0 0,0-1 0 0 0,0 1 1 0 0,-1 0-1 0 0,1 1 0 0 0,-7 2 0 0 0,7-2-253 0 0,1 1 1 0 0,0-1-1 0 0,0 1 0 0 0,0 1 0 0 0,0-1 1 0 0,1 1-1 0 0,-1 0 0 0 0,1 1 0 0 0,0-1 1 0 0,0 1-1 0 0,0 0 0 0 0,1 0 0 0 0,0 0 1 0 0,0 1-1 0 0,0 0 0 0 0,1-1 0 0 0,-1 1 0 0 0,1 0 1 0 0,1 1-1 0 0,-1-1 0 0 0,1 1 0 0 0,0-1 1 0 0,1 1-1 0 0,-2 12 0 0 0,2-2-41 0 0,0-1 0 0 0,1 0 0 0 0,1 0-1 0 0,0 0 1 0 0,1 0 0 0 0,1 0 0 0 0,9 27 0 0 0,-11-38-82 0 0,1 0 0 0 0,0 1 0 0 0,1-1 0 0 0,-1 0 0 0 0,1 0 0 0 0,0 0 0 0 0,0 0 1 0 0,1-1-1 0 0,0 1 0 0 0,-1-1 0 0 0,1 0 0 0 0,1 0 0 0 0,-1 0 0 0 0,1-1 0 0 0,-1 1 0 0 0,1-1 1 0 0,0 0-1 0 0,0-1 0 0 0,0 1 0 0 0,0-1 0 0 0,1 0 0 0 0,-1 0 0 0 0,1-1 0 0 0,9 2 0 0 0,2-1-16 0 0,0-2-1 0 0,1 0 1 0 0,-1-1-1 0 0,0-1 1 0 0,0 0-1 0 0,0-2 1 0 0,-1 0 0 0 0,21-7-1 0 0,-28 8-34 0 0,-1 0 0 0 0,0 0 1 0 0,0-1-1 0 0,-1 0 0 0 0,1-1 0 0 0,-1 1 1 0 0,0-1-1 0 0,0-1 0 0 0,0 1 0 0 0,-1-1 1 0 0,0 0-1 0 0,0-1 0 0 0,0 1 0 0 0,-1-1 0 0 0,0-1 1 0 0,0 1-1 0 0,7-16 0 0 0,-11 18-150 0 0,1-1 0 0 0,-1 0 0 0 0,0 1 1 0 0,0-1-1 0 0,0-11 0 0 0,-4-13-4547 0 0,-2 4-1073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4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80 456 0 0,'-10'-5'956'0'0,"1"0"-1"0"0,-1 1 1 0 0,-1 0-1 0 0,1 1 1 0 0,0 0-1 0 0,-1 1 1 0 0,-15-2-1 0 0,23 3-812 0 0,-1 1-1 0 0,1 1 1 0 0,0-1 0 0 0,0 0-1 0 0,0 1 1 0 0,-1-1-1 0 0,1 1 1 0 0,0 0 0 0 0,0 0-1 0 0,0 0 1 0 0,0 0 0 0 0,0 1-1 0 0,1-1 1 0 0,-1 1-1 0 0,0 0 1 0 0,1 0 0 0 0,-1 0-1 0 0,1 0 1 0 0,-1 0-1 0 0,1 1 1 0 0,0-1 0 0 0,0 1-1 0 0,0-1 1 0 0,0 1 0 0 0,1 0-1 0 0,-1-1 1 0 0,1 1-1 0 0,0 0 1 0 0,-2 4 0 0 0,-2 8 185 0 0,1 0 1 0 0,1 1 0 0 0,1-1 0 0 0,0 0-1 0 0,0 1 1 0 0,2 0 0 0 0,0-1 0 0 0,3 27-1 0 0,0-22-62 0 0,1 0-1 0 0,0 0 0 0 0,1-1 0 0 0,1 0 1 0 0,1 0-1 0 0,12 24 0 0 0,-11-30-229 0 0,0-1 1 0 0,0 1-1 0 0,1-1 0 0 0,0-1 0 0 0,1 0 0 0 0,1 0 0 0 0,0-1 0 0 0,0 0 1 0 0,1-1-1 0 0,0 0 0 0 0,1-1 0 0 0,-1 0 0 0 0,2-1 0 0 0,-1-1 0 0 0,26 9 0 0 0,-27-11-135 0 0,1-1 0 0 0,-1-1-1 0 0,0 0 1 0 0,1 0 0 0 0,-1-1-1 0 0,1-1 1 0 0,-1 0-1 0 0,1-1 1 0 0,0 0 0 0 0,-1-1-1 0 0,0-1 1 0 0,1 0-1 0 0,-1 0 1 0 0,0-1 0 0 0,-1-1-1 0 0,1 0 1 0 0,-1 0-1 0 0,0-1 1 0 0,11-8 0 0 0,-12 7 66 0 0,0 0 0 0 0,0-1 0 0 0,-1-1 0 0 0,0 1 1 0 0,0-1-1 0 0,-1-1 0 0 0,0 0 0 0 0,-1 0 0 0 0,0 0 1 0 0,-1-1-1 0 0,0 0 0 0 0,-1 0 0 0 0,0-1 0 0 0,0 0 0 0 0,-1 1 1 0 0,-1-1-1 0 0,0-1 0 0 0,-1 1 0 0 0,0 0 0 0 0,-1-1 1 0 0,0 1-1 0 0,-1-1 0 0 0,0 1 0 0 0,-1-1 0 0 0,-1 1 1 0 0,0 0-1 0 0,0-1 0 0 0,-1 1 0 0 0,-1 0 0 0 0,0 0 0 0 0,-1 1 1 0 0,-6-13-1 0 0,-2 2 172 0 0,0 0 0 0 0,-29-35 0 0 0,35 49-544 0 0,1 1 0 0 0,-1 0 0 0 0,0 0 0 0 0,-1 1 0 0 0,0 0 0 0 0,0 0 0 0 0,0 1 0 0 0,-1 0 0 0 0,1 0 0 0 0,-13-4 0 0 0,-5 3-4178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4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 10594 0 0,'-4'1'257'0'0,"-1"0"-1"0"0,0 0 0 0 0,1 0 1 0 0,0 1-1 0 0,-1-1 1 0 0,1 1-1 0 0,0 0 0 0 0,0 0 1 0 0,0 1-1 0 0,0-1 1 0 0,0 1-1 0 0,0 0 0 0 0,1 0 1 0 0,-1 0-1 0 0,1 1 0 0 0,0-1 1 0 0,-5 8-1 0 0,4-4-16 0 0,1 0 1 0 0,0 0-1 0 0,0 0 0 0 0,0 1 0 0 0,1-1 0 0 0,0 1 0 0 0,1-1 1 0 0,-1 1-1 0 0,1 0 0 0 0,1 8 0 0 0,0 3-28 0 0,1 1 0 0 0,1-1 0 0 0,0 1 0 0 0,2-1 0 0 0,0 0 0 0 0,2 0 0 0 0,14 35 0 0 0,-15-44-194 0 0,0 0 1 0 0,0 0-1 0 0,1-1 1 0 0,0 0-1 0 0,1 0 1 0 0,0-1-1 0 0,1 1 1 0 0,-1-2-1 0 0,2 1 1 0 0,-1-1-1 0 0,1 0 1 0 0,12 7-1 0 0,-13-10-25 0 0,0 0-1 0 0,0-1 0 0 0,0 0 0 0 0,1 0 0 0 0,-1 0 1 0 0,1-1-1 0 0,0-1 0 0 0,0 0 0 0 0,0 0 1 0 0,0 0-1 0 0,0-1 0 0 0,0 0 0 0 0,0-1 0 0 0,-1 0 1 0 0,16-4-1 0 0,-15 3-23 0 0,-1 0 0 0 0,1-1 0 0 0,-1 0 1 0 0,1-1-1 0 0,-1 0 0 0 0,0 0 0 0 0,-1-1 0 0 0,1 0 0 0 0,-1 0 1 0 0,0 0-1 0 0,0-1 0 0 0,0 0 0 0 0,6-9 0 0 0,-9 10 16 0 0,0-1-1 0 0,0 0 1 0 0,-1 0-1 0 0,0-1 0 0 0,0 1 1 0 0,0-1-1 0 0,-1 0 1 0 0,0 1-1 0 0,0-1 0 0 0,-1 0 1 0 0,0 0-1 0 0,0 0 1 0 0,-1 0-1 0 0,0 0 0 0 0,0 0 1 0 0,0 0-1 0 0,-3-10 1 0 0,1 5-62 0 0,-1 0 0 0 0,-1 0 0 0 0,0 0 0 0 0,-1 0 1 0 0,0 1-1 0 0,-1-1 0 0 0,0 1 0 0 0,-1 1 0 0 0,0-1 1 0 0,0 1-1 0 0,-1 1 0 0 0,-1-1 0 0 0,1 1 0 0 0,-20-15 0 0 0,-3-1-6295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5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27 11979 0 0,'-2'-1'212'0'0,"0"0"1"0"0,-1 0-1 0 0,1 0 1 0 0,0 0 0 0 0,-1 0-1 0 0,1-1 1 0 0,0 1 0 0 0,0-1-1 0 0,0 1 1 0 0,0-1-1 0 0,0 0 1 0 0,0 1 0 0 0,1-1-1 0 0,-1 0 1 0 0,-2-4 0 0 0,28 32-353 0 0,146 209 574 0 0,-103-145-30 0 0,-61-82-423 0 0,0 0-1 0 0,-1 0 1 0 0,0 1-1 0 0,0-1 1 0 0,-1 1-1 0 0,0 0 0 0 0,-1 1 1 0 0,3 10-1 0 0,-5-15 36 0 0,-1-1-1 0 0,0 0 0 0 0,1 0 0 0 0,-1 0 1 0 0,-1 0-1 0 0,1 0 0 0 0,-1 0 0 0 0,1 0 1 0 0,-1 0-1 0 0,0 0 0 0 0,-1 0 0 0 0,1 0 1 0 0,-1 0-1 0 0,0-1 0 0 0,0 1 0 0 0,0-1 1 0 0,0 1-1 0 0,0-1 0 0 0,-1 0 0 0 0,0 0 1 0 0,1 0-1 0 0,-5 4 0 0 0,-180 180 4436 0 0,14 15-5121 0 0,160-181-918 0 0,11-6-2724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5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50 8290 0 0,'-24'9'7594'0'0,"36"-10"-6244"0"0,168-31-917 0 0,-83 13-2870 0 0,-62 13-3119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5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9674 0 0,'5'-4'401'0'0,"0"0"0"0"0,0 1 0 0 0,1 0 0 0 0,0 0 0 0 0,-1 1 0 0 0,1-1 0 0 0,0 1 0 0 0,0 1-1 0 0,10-3 1 0 0,4 0-500 0 0,38-2-1 0 0,26 8-400 0 0,-28 5-3097 0 0,-19-1-445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10138 0 0,'2'-6'211'0'0,"0"1"0"0"0,0 0 0 0 0,1 0 0 0 0,0 0 0 0 0,0 1 0 0 0,0-1 0 0 0,1 1 0 0 0,-1 0 0 0 0,9-8 1 0 0,-7 7-10 0 0,3-3-99 0 0,1 0 1 0 0,0 1-1 0 0,0 0 1 0 0,1 0 0 0 0,-1 1-1 0 0,2 1 1 0 0,-1-1-1 0 0,1 1 1 0 0,-1 1 0 0 0,2 0-1 0 0,12-3 1 0 0,-1 2-40 0 0,0 1 1 0 0,1 1-1 0 0,-1 1 1 0 0,38 2-1 0 0,-29 2-1079 0 0,-2 2-3648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6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8754 0 0,'22'-17'5166'0'0,"3"-1"-4833"0"0,1 3 0 0 0,1 0 0 0 0,0 1 0 0 0,42-14-1 0 0,-58 24-699 0 0,0 0-1 0 0,0 2 1 0 0,1-1-1 0 0,-1 1 1 0 0,0 1-1 0 0,1 0 1 0 0,0 1-1 0 0,-1 0 1 0 0,1 0-1 0 0,-1 1 1 0 0,1 1-1 0 0,-1 0 1 0 0,0 1-1 0 0,21 7 0 0 0,-4 3 323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14283 0 0,'0'0'70'0'0,"1"0"0"0"0,0 1 0 0 0,-1-1-1 0 0,1 1 1 0 0,0-1 0 0 0,-1 0 0 0 0,1 0 0 0 0,0 1 0 0 0,0-1-1 0 0,-1 0 1 0 0,1 0 0 0 0,0 0 0 0 0,0 0 0 0 0,-1 0 0 0 0,1 0 0 0 0,0 0-1 0 0,0 0 1 0 0,-1 0 0 0 0,1 0 0 0 0,0-1 0 0 0,0 1 0 0 0,-1 0-1 0 0,1 0 1 0 0,0-1 0 0 0,-1 1 0 0 0,1 0 0 0 0,1-1 0 0 0,26-15 56 0 0,-17 10 74 0 0,60-26 247 0 0,-42 21-334 0 0,54-12 1 0 0,-58 18-1236 0 0,0 1 0 0 0,0 2 0 0 0,31 0 0 0 0,-19 3-3683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7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1 145 6449 0 0,'1'2'577'0'0,"0"-2"-465"0"0,1 0-112 0 0,0 0 0 0 0,1-1 832 0 0,1-2 152 0 0,2 1 24 0 0,5-4 8 0 0,8-4-504 0 0,9-6-95 0 0,4-3-17 0 0,0 0-8 0 0,1 1-232 0 0,1-1-40 0 0,-2 1-16 0 0,0 3-5329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7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8754 0 0,'2'1'360'0'0,"0"-1"-1"0"0,0 0 1 0 0,0 1 0 0 0,0-1-1 0 0,0 0 1 0 0,0 0 0 0 0,0 0-1 0 0,0-1 1 0 0,0 1 0 0 0,0 0-1 0 0,0-1 1 0 0,0 1 0 0 0,0-1 0 0 0,3-1-1 0 0,-2 1-302 0 0,205-40 2353 0 0,-163 36-4585 0 0,1 2 0 0 0,77 6 0 0 0,-42 4 1654 0 0,-40-2 521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7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12899 0 0,'12'-6'755'0'0,"1"-1"0"0"0,-1 0 0 0 0,14-12 0 0 0,19-11 156 0 0,-22 18-775 0 0,0 1 0 0 0,0 2 0 0 0,1 0 0 0 0,46-9 0 0 0,-48 13-1102 0 0,0 2 1 0 0,1 1-1 0 0,23 1 0 0 0,-20 2-4103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8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13827 0 0,'0'0'31'0'0,"0"1"1"0"0,0-1-1 0 0,0 1 1 0 0,1 0-1 0 0,-1-1 1 0 0,0 1-1 0 0,0-1 0 0 0,1 1 1 0 0,-1-1-1 0 0,0 1 1 0 0,1-1-1 0 0,-1 0 0 0 0,0 1 1 0 0,1-1-1 0 0,-1 1 1 0 0,1-1-1 0 0,-1 0 1 0 0,1 1-1 0 0,-1-1 0 0 0,0 0 1 0 0,1 1-1 0 0,0-1 1 0 0,-1 0-1 0 0,1 0 1 0 0,-1 0-1 0 0,1 1 0 0 0,-1-1 1 0 0,1 0-1 0 0,-1 0 1 0 0,1 0-1 0 0,-1 0 1 0 0,1 0-1 0 0,0 0 0 0 0,-1 0 1 0 0,1 0-1 0 0,-1 0 1 0 0,1 0-1 0 0,-1-1 1 0 0,1 1-1 0 0,0 0 0 0 0,36-5 1032 0 0,-28 3-950 0 0,39-4-290 0 0,169-17-3364 0 0,-189 22 2956 0 0,0 2 1 0 0,0 0-1 0 0,0 2 0 0 0,0 1 0 0 0,48 14 1 0 0,-30-2-1039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2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13363 0 0,'6'-1'592'0'0,"-3"0"120"0"0,-1-2-568 0 0,2 1-144 0 0,0-1 0 0 0,1-1 0 0 0,2-2 0 0 0,6-4 0 0 0,8-8-64 0 0,10-5 64 0 0,3-2-1096 0 0,0 0-176 0 0,-2 3-33 0 0,-2 5-7 0 0,-1 2 1088 0 0,-1 2 224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7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8754 0 0,'91'204'1936'0'0,"-72"-154"-1776"0"0,-3 0-1 0 0,-1 2 1 0 0,10 77-1 0 0,-20-96-639 0 0,-3 1 0 0 0,0 0 0 0 0,-2-1 0 0 0,-2 1-1 0 0,-1 0 1 0 0,-13 54 0 0 0,11-69-2942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0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4145 0 0,'0'0'428'0'0,"0"-3"559"0"0,0-5 1145 0 0,0 1 0 0 0,0-1 0 0 0,1 1 1 0 0,3-15-1 0 0,8 2-2045 0 0,-10 18-544 0 0,0 1 0 0 0,-1-1 0 0 0,1 1 0 0 0,0 0 1 0 0,0 0-1 0 0,0 0 0 0 0,0 0 0 0 0,0 0 0 0 0,0 0 0 0 0,3 0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91 2761 0 0,'-18'5'3070'0'0,"5"-2"1101"0"0,23-12-1500 0 0,10-7-2371 0 0,2 1-1 0 0,-1 1 0 0 0,2 1 0 0 0,26-11 1 0 0,-28 16-5348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1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98 5529 0 0,'0'0'14'0'0,"0"0"0"0"0,0-1 0 0 0,1 1-1 0 0,-1 0 1 0 0,0 0 0 0 0,0-1 0 0 0,0 1 0 0 0,0 0-1 0 0,0 0 1 0 0,0-1 0 0 0,0 1 0 0 0,0 0-1 0 0,0 0 1 0 0,0-1 0 0 0,0 1 0 0 0,0 0 0 0 0,0 0-1 0 0,0-1 1 0 0,0 1 0 0 0,0 0 0 0 0,0 0 0 0 0,0-1-1 0 0,0 1 1 0 0,0 0 0 0 0,0 0 0 0 0,-1-1 0 0 0,1 1-1 0 0,0 0 1 0 0,0 0 0 0 0,0 0 0 0 0,0-1-1 0 0,-1 1 1 0 0,1 0 0 0 0,0 0 0 0 0,0 0 0 0 0,0 0-1 0 0,-1-1 1 0 0,1 1 0 0 0,0 0 0 0 0,0 0 0 0 0,0 0-1 0 0,-1 0 1 0 0,1 0 0 0 0,0 0 0 0 0,0 0 0 0 0,-1 0-1 0 0,1 0 1 0 0,0 0 0 0 0,0 0 0 0 0,-1 0 0 0 0,1 0-1 0 0,-1 0 1 0 0,21-19 725 0 0,-19 17-721 0 0,8-7-213 0 0,1 1 0 0 0,1 0-1 0 0,-1 0 1 0 0,2 1-1 0 0,-1 0 1 0 0,23-9-1 0 0,-23 12 196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4145 0 0,'5'-1'643'0'0,"1"-1"0"0"0,-1 1 0 0 0,0-2 1 0 0,0 1-1 0 0,0 0 0 0 0,-1-1 0 0 0,1 0 0 0 0,0 0 0 0 0,-1 0 1 0 0,5-6-1 0 0,8-3 644 0 0,-10 7-1051 0 0,2-1-94 0 0,0 0-1 0 0,1 1 1 0 0,17-8 0 0 0,-14 8-889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2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2304 0 0,'26'-15'4851'0'0,"51"-31"-1424"0"0,-33 19-4160 0 0,-31 19 326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3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2304 0 0,'4'-4'516'0'0,"-1"1"-1"0"0,1 0 0 0 0,0 0 0 0 0,-1 0 0 0 0,2 1 0 0 0,-1-1 1 0 0,0 1-1 0 0,0 0 0 0 0,1 0 0 0 0,4-1 0 0 0,19-10 1228 0 0,29-19-644 0 0,-46 27-4927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6913 0 0,'8'-11'566'0'0,"0"1"-1"0"0,1-1 0 0 0,0 1 0 0 0,0 1 0 0 0,1 0 0 0 0,20-15 0 0 0,-24 20-384 0 0,4-4-301 0 0,1-1-1 0 0,0 2 1 0 0,0 0-1 0 0,1 0 0 0 0,0 1 1 0 0,23-8-1 0 0,-20 11 109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3225 0 0,'7'-3'7293'0'0,"10"-6"-4795"0"0,-1 2-3271 0 0,0 1 0 0 0,28-8 0 0 0,-24 11 574 0 0,1 0 175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4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5529 0 0,'2'1'179'0'0,"0"-1"-1"0"0,-1 0 1 0 0,1 0-1 0 0,0 0 0 0 0,-1 0 1 0 0,1 0-1 0 0,0 0 1 0 0,0-1-1 0 0,-1 1 1 0 0,1-1-1 0 0,0 1 1 0 0,-1-1-1 0 0,1 1 1 0 0,-1-1-1 0 0,1 0 1 0 0,2-2-1 0 0,29-18 786 0 0,-26 17-593 0 0,63-47-728 0 0,-58 43 314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5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6449 0 0,'-2'0'469'0'0,"0"0"0"0"0,-1 0-1 0 0,1 0 1 0 0,0 0 0 0 0,0 0-1 0 0,0 1 1 0 0,0-1 0 0 0,-1 1 0 0 0,1 0-1 0 0,0 0 1 0 0,0 0 0 0 0,0 0-1 0 0,0 0 1 0 0,1 0 0 0 0,-4 2-1 0 0,4 1-357 0 0,1 0-1 0 0,0 0 1 0 0,-1-1-1 0 0,2 1 1 0 0,-1 0-1 0 0,0 0 1 0 0,1 0-1 0 0,0-1 1 0 0,-1 1-1 0 0,2 0 1 0 0,-1-1-1 0 0,0 1 1 0 0,1-1-1 0 0,3 7 1 0 0,1 6-130 0 0,16 53-2241 0 0,-13-42-2601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2:47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34 1840 0 0,'3'-7'-1060'0'0,"7"-9"3989"0"0,-10 15-2752 0 0,0 1 0 0 0,0-1-1 0 0,1 0 1 0 0,-1 1 0 0 0,0-1 0 0 0,1 1-1 0 0,-1-1 1 0 0,1 1 0 0 0,-1-1 0 0 0,1 1-1 0 0,-1-1 1 0 0,1 1 0 0 0,-1-1 0 0 0,1 1-1 0 0,-1 0 1 0 0,1-1 0 0 0,-1 1 0 0 0,1 0-1 0 0,0-1 1 0 0,-1 1 0 0 0,1 0 0 0 0,-1 0-1 0 0,1 0 1 0 0,0 0 0 0 0,-1-1 0 0 0,1 1-1 0 0,0 0 1 0 0,-1 0 0 0 0,1 0 0 0 0,0 0-1 0 0,-1 1 1 0 0,1-1 0 0 0,0 0 0 0 0,-1 0-1 0 0,1 0 1 0 0,1 1 0 0 0,-2 0-110 0 0,1 0 0 0 0,-1 0 0 0 0,0 0 0 0 0,1 0 0 0 0,-1 0 0 0 0,0 0 0 0 0,0 0 0 0 0,0 0 0 0 0,0 0 0 0 0,1 0 0 0 0,-2 1 0 0 0,1-1 1 0 0,0 0-1 0 0,0 0 0 0 0,0 0 0 0 0,0 0 0 0 0,-1 0 0 0 0,1 0 0 0 0,0 0 0 0 0,-2 1 0 0 0,-10 29 441 0 0,9-24-302 0 0,-87 175 2199 0 0,-1 1 613 0 0,90-182-2984 0 0,1 0 0 0 0,-1 1-1 0 0,0-1 1 0 0,1 0-1 0 0,-1 1 1 0 0,1-1-1 0 0,-1 0 1 0 0,1 1-1 0 0,0-1 1 0 0,-1 1-1 0 0,1-1 1 0 0,0 1-1 0 0,0-1 1 0 0,0 1-1 0 0,0-1 1 0 0,0 1-1 0 0,0-1 1 0 0,1 1-1 0 0,-1-1 1 0 0,0 0-1 0 0,1 1 1 0 0,-1-1 0 0 0,1 1-1 0 0,0-1 1 0 0,-1 0-1 0 0,1 0 1 0 0,0 1-1 0 0,0-1 1 0 0,0 0-1 0 0,0 0 1 0 0,0 0-1 0 0,0 0 1 0 0,0 0-1 0 0,0 0 1 0 0,2 1-1 0 0,3 0 66 0 0,-1 0 0 0 0,1 0 0 0 0,-1-1 0 0 0,1 0 0 0 0,0 0 0 0 0,0 0 0 0 0,0-1 0 0 0,5 0 0 0 0,36 1 523 0 0,57-8 1 0 0,-72 3-740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5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3225 0 0,'0'-1'43'0'0,"0"1"1"0"0,0-1-1 0 0,0 0 1 0 0,0 1-1 0 0,0-1 1 0 0,0 0-1 0 0,0 1 1 0 0,0-1-1 0 0,1 1 1 0 0,-1-1-1 0 0,0 0 1 0 0,0 1-1 0 0,0-1 1 0 0,1 0-1 0 0,-1 1 1 0 0,0-1-1 0 0,1 1 1 0 0,-1-1-1 0 0,1 1 1 0 0,-1-1 0 0 0,0 1-1 0 0,1-1 1 0 0,-1 1-1 0 0,1-1 1 0 0,-1 1-1 0 0,1-1 1 0 0,0 1-1 0 0,-1 0 1 0 0,1-1-1 0 0,0 1 1 0 0,18-16 2669 0 0,-11 11-2293 0 0,1 0 1 0 0,-1 1-1 0 0,0 0 1 0 0,1 0-1 0 0,0 1 1 0 0,0 0-1 0 0,0 0 0 0 0,15-1 1 0 0,-17 3-1010 0 0,0 1 0 0 0,0 0 0 0 0,0 1 0 0 0,-1-1 0 0 0,1 1 0 0 0,0 1 0 0 0,11 3 0 0 0,-1 1-1225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5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6913 0 0,'-1'1'1121'0'0,"40"-12"2358"0"0,11 6-4993 0 0,-40 5-2132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6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5529 0 0,'-1'5'6948'0'0,"4"6"-4924"0"0,7 18-3047 0 0,-8-22 1756 0 0,10 27-1744 0 0,-5-14-3723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82 148 3225 0 0,'-2'-3'141'0'0,"0"-1"0"0"0,0 1 0 0 0,0 0 0 0 0,0 0 0 0 0,-1 0 0 0 0,0 0 0 0 0,1 1 0 0 0,-1-1 0 0 0,0 1 0 0 0,0-1 0 0 0,-1 1 0 0 0,1 0 0 0 0,0 0 0 0 0,-1 1 0 0 0,1-1 0 0 0,-1 1 0 0 0,0 0 0 0 0,1 0 0 0 0,-1 0 0 0 0,0 0 0 0 0,0 0 0 0 0,1 1 0 0 0,-8 0 0 0 0,36-18 3197 0 0,8 2-2360 0 0,1 2 0 0 0,56-17 0 0 0,-20 13-4438 0 0,-50 14-584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6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 1840 0 0,'-9'-1'5601'0'0,"9"1"-5474"0"0,-1 17 2179 0 0,11 37-1967 0 0,-6-34 609 0 0,4 27-630 0 0,2-1 0 0 0,2 0 0 0 0,25 62 0 0 0,-23-78-588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7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10138 0 0,'1'0'896'0'0,"0"0"-712"0"0,1 0-184 0 0,0-1 0 0 0,1 0-136 0 0,-2-2-64 0 0,3 0-16 0 0,3 0 0 0 0,4-5 648 0 0,2-2 128 0 0,4-1 25 0 0,-2-1 7 0 0,-1 1-1224 0 0,0 1-241 0 0,-2 1-55 0 0,1 1 0 0 0,-2 3 720 0 0,-2-1 208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3681 0 0,'-5'2'5961'0'0,"8"2"-5369"0"0,0 2-176 0 0,4 4-40 0 0,-3 3-8 0 0,1 5-616 0 0,-2 1-120 0 0,4 2-24 0 0,-2 4-8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7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7370 0 0,'9'-11'4343'0'0,"21"-7"-2353"0"0,-13 7-1154 0 0,21-19-2574 0 0,-28 23 916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10594 0 0,'-7'5'472'0'0,"4"-4"96"0"0,0 0-455 0 0,2 1-113 0 0,0 0 0 0 0,1-1 0 0 0,0 3 376 0 0,0 0 48 0 0,0 4 16 0 0,1 0 0 0 0,1 5-264 0 0,1 0-48 0 0,2-1-16 0 0,0 2 0 0 0,1 1-1200 0 0,2 0-249 0 0,2 1-39 0 0,0 0-16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8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8290 0 0,'0'0'639'0'0,"4"-19"2975"0"0,3 5-2623 0 0,1 0 0 0 0,0 1 0 0 0,17-23 0 0 0,-20 30-1154 0 0,0 0 0 0 0,0 1-1 0 0,1-1 1 0 0,0 1 0 0 0,0 1-1 0 0,0-1 1 0 0,0 1 0 0 0,1 0-1 0 0,13-6 1 0 0,-5 5-524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43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92 164 2304 0 0,'-4'-4'201'0'0,"0"1"-201"0"0,1 2 0 0 0,2 0 0 0 0,1-1 160 0 0,-1 0 0 0 0,-4-3-8 0 0,0-5 0 0 0,-3-4-152 0 0,-1-3-72 0 0,3 1 8 0 0,-3-2 0 0 0,2 2 64 0 0,-3-2 0 0 0,1 1 0 0 0,-1-2-64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9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14283 0 0,'-1'8'632'0'0,"0"-5"136"0"0,1 0-616 0 0,0 0-152 0 0,0-1 0 0 0,0 1 0 0 0,1-1-616 0 0,2 3-152 0 0,0 4-32 0 0,5 7-1753 0 0,2 2-343 0 0,3 4-73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9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10594 0 0,'3'1'944'0'0,"-1"-1"-751"0"0,1 0-193 0 0,-1-1 0 0 0,1-1 112 0 0,2 1-16 0 0,5-1 0 0 0,6-2 0 0 0,6 0-512 0 0,2 0-113 0 0,1 2-15 0 0,-3-1-8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3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10594 0 0,'0'5'1153'0'0,"1"-5"-1153"0"0,0 0 0 0 0,1-1 0 0 0,-1 0 424 0 0,3-2 64 0 0,1-3 16 0 0,4-4 0 0 0,-2-3-304 0 0,3-1-56 0 0,-1 0-16 0 0,-1 0 0 0 0,1 3-1176 0 0,-2 2-232 0 0,1-1-57 0 0,-3 1-7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1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1422 50 5529 0 0,'0'-5'515'0'0,"0"-1"-1"0"0,0 0 1 0 0,0 1-1 0 0,-1-1 1 0 0,-2-8 0 0 0,2 13-401 0 0,0 0 1 0 0,0 0 0 0 0,-1 0 0 0 0,1 1-1 0 0,0-1 1 0 0,0 1 0 0 0,-1-1 0 0 0,1 1-1 0 0,0-1 1 0 0,0 1 0 0 0,-1 0 0 0 0,1-1-1 0 0,-1 1 1 0 0,1 0 0 0 0,0 0-1 0 0,-1 0 1 0 0,1 0 0 0 0,0 0 0 0 0,-1 1-1 0 0,-1-1 1 0 0,-35 9 1817 0 0,18-4-902 0 0,-189 17 3736 0 0,-108-7-2731 0 0,-38 2-1499 0 0,308-13-515 0 0,-143 16 192 0 0,156-14-175 0 0,0 1-1 0 0,0 1 0 0 0,-46 19 1 0 0,79-27-72 0 0,-1 1 1 0 0,1-1 0 0 0,-1 1 0 0 0,1-1 0 0 0,-1 1 0 0 0,1 0-1 0 0,-1 0 1 0 0,1-1 0 0 0,-1 1 0 0 0,1 0 0 0 0,0 0 0 0 0,0 0-1 0 0,-1 0 1 0 0,1 1 0 0 0,0-1 0 0 0,0 0 0 0 0,0 1 0 0 0,0-1-1 0 0,0 0 1 0 0,1 1 0 0 0,-1-1 0 0 0,0 1 0 0 0,1-1 0 0 0,-1 1 0 0 0,1-1-1 0 0,-1 1 1 0 0,1 0 0 0 0,0-1 0 0 0,0 1 0 0 0,-1-1 0 0 0,1 1-1 0 0,0 0 1 0 0,1-1 0 0 0,-1 1 0 0 0,0 0 0 0 0,0-1 0 0 0,1 3-1 0 0,2 9-1058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1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13 13363 0 0,'-3'-1'297'0'0,"0"-1"0"0"0,0 0 0 0 0,0 1 0 0 0,-1-1 1 0 0,1 1-1 0 0,-1 0 0 0 0,1 0 0 0 0,-1 0 0 0 0,-5 0 0 0 0,8 1-309 0 0,0 1-1 0 0,0-1 1 0 0,0 0 0 0 0,0 0-1 0 0,0 1 1 0 0,0-1-1 0 0,1 1 1 0 0,-1-1 0 0 0,0 1-1 0 0,0-1 1 0 0,0 1-1 0 0,1 0 1 0 0,-1-1-1 0 0,0 1 1 0 0,1 0 0 0 0,-1 0-1 0 0,0-1 1 0 0,1 1-1 0 0,-1 0 1 0 0,1 0 0 0 0,-1 0-1 0 0,1 0 1 0 0,0 0-1 0 0,-1-1 1 0 0,1 1-1 0 0,0 0 1 0 0,-1 0 0 0 0,1 0-1 0 0,0 0 1 0 0,0 0-1 0 0,0 0 1 0 0,0 0 0 0 0,0 0-1 0 0,0 0 1 0 0,0 0-1 0 0,1 0 1 0 0,-1 0-1 0 0,1 2 1 0 0,5 62-2044 0 0,17 75 0 0 0,2 16 2171 0 0,-13 43 1761 0 0,-16 250-1 0 0,-2-30-811 0 0,22-129 163 0 0,86 465 1 0 0,-84-656-1019 0 0,75 434 95 0 0,-38 5 272 0 0,-45-367 175 0 0,1 208 1082 0 0,-14-317-1680 0 0,0-19-119 0 0,1 1 0 0 0,3-1 1 0 0,10 73-1 0 0,-10-106-498 0 0,-1-1-129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1 447 8754 0 0,'0'1'32'0'0,"0"-1"0"0"0,0 1 1 0 0,1-1-1 0 0,-1 1 0 0 0,0-1 1 0 0,0 1-1 0 0,0-1 0 0 0,1 1 1 0 0,-1-1-1 0 0,0 0 0 0 0,1 1 0 0 0,-1-1 1 0 0,0 1-1 0 0,1-1 0 0 0,-1 0 1 0 0,1 1-1 0 0,-1-1 0 0 0,1 0 1 0 0,-1 0-1 0 0,0 1 0 0 0,1-1 0 0 0,-1 0 1 0 0,1 0-1 0 0,-1 0 0 0 0,1 0 1 0 0,-1 1-1 0 0,1-1 0 0 0,-1 0 1 0 0,1 0-1 0 0,-1 0 0 0 0,1 0 0 0 0,-1 0 1 0 0,1 0-1 0 0,0-1 0 0 0,25 6 3 0 0,7-4-32 0 0,-1-1-1 0 0,1-2 0 0 0,0-2 0 0 0,38-8 0 0 0,25-2-2 0 0,207-27 904 0 0,186-16 1171 0 0,826-55 2556 0 0,-69-27-3855 0 0,-683 124 118 0 0,-259 12 716 0 0,-221-1-1066 0 0,155-26-1 0 0,-166 10-3566 0 0,-51 11-3858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2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10138 0 0,'6'7'3500'0'0,"-4"-4"-3491"0"0,-1-1 1 0 0,1 1-1 0 0,-1-1 1 0 0,0 1-1 0 0,0 0 1 0 0,0-1-1 0 0,0 1 1 0 0,0 0-1 0 0,-1 0 1 0 0,1 0-1 0 0,-1-1 1 0 0,1 1-1 0 0,-1 5 1 0 0,-10 112 709 0 0,0 61 2712 0 0,10-149-2954 0 0,7 225 1999 0 0,-3-214-2209 0 0,2 1-1 0 0,2-1 1 0 0,25 78 0 0 0,-32-117-334 0 0,16 43-345 0 0,-4-17-5148 0 0,-1-8-1268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3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15203 0 0,'0'1'51'0'0,"0"-1"0"0"0,0 0-1 0 0,1 0 1 0 0,-1 1 0 0 0,0-1 0 0 0,0 0-1 0 0,1 1 1 0 0,-1-1 0 0 0,0 0-1 0 0,0 0 1 0 0,1 0 0 0 0,-1 1 0 0 0,0-1-1 0 0,1 0 1 0 0,-1 0 0 0 0,0 0 0 0 0,1 0-1 0 0,-1 0 1 0 0,0 0 0 0 0,1 0-1 0 0,-1 0 1 0 0,1 0 0 0 0,-1 0 0 0 0,0 0-1 0 0,1 0 1 0 0,-1 0 0 0 0,0 0-1 0 0,1 0 1 0 0,-1 0 0 0 0,0 0 0 0 0,1 0-1 0 0,-1 0 1 0 0,0 0 0 0 0,1 0 0 0 0,-1-1-1 0 0,0 1 1 0 0,1 0 0 0 0,-1 0-1 0 0,0 0 1 0 0,1-1 0 0 0,-1 1 0 0 0,0 0-1 0 0,0 0 1 0 0,1-1 0 0 0,-1 1 0 0 0,0 0-1 0 0,0-1 1 0 0,0 1 0 0 0,1 0-1 0 0,-1-1 1 0 0,0 1 0 0 0,0 0 0 0 0,0-1-1 0 0,0 1 1 0 0,0 0 0 0 0,0-1-1 0 0,0 1 1 0 0,0-1 0 0 0,6 14-180 0 0,-1 0 0 0 0,0 1 1 0 0,-1 0-1 0 0,0 0 0 0 0,-2 0 0 0 0,3 18 0 0 0,1 95-196 0 0,-5-113 561 0 0,-4 207 1611 0 0,6 106 886 0 0,47 79-2380 0 0,-19-189-270 0 0,39 255 231 0 0,16 129 140 0 0,-10-173 98 0 0,-44-256-426 0 0,16 270 0 0 0,-45-406-86 0 0,7 42 35 0 0,-5-51-78 0 0,-2 0 1 0 0,0 52-1 0 0,-5-71-12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4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0 631 9906 0 0,'12'-2'365'0'0,"0"0"-1"0"0,-1-1 1 0 0,1 0-1 0 0,18-8 1 0 0,39-10-598 0 0,-22 15 636 0 0,1 2 0 0 0,79 4 0 0 0,17-1 1532 0 0,-17-12-653 0 0,142-35 0 0 0,108-11-490 0 0,224 31 500 0 0,-103 7-490 0 0,-2-29-792 0 0,472-85 472 0 0,-624 88-28 0 0,96-4-505 0 0,-51 6-266 0 0,527-28-304 0 0,-819 68 986 0 0,162 3 334 0 0,-55 3-1743 0 0,-161-3-3829 0 0,-2 2-1663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6913 0 0,'42'4'1898'0'0,"72"1"-863"0"0,121-10-1 0 0,114-26 1529 0 0,156-5-705 0 0,-341 39-671 0 0,241 34 1 0 0,-86-8-862 0 0,-182-26-2923 0 0,-112-3-1272 0 0,-3 2-1106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44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223 174 1376 0 0,'-3'-9'845'0'0,"1"0"0"0"0,1-1-1 0 0,0 1 1 0 0,0-1 0 0 0,1 1-1 0 0,2-17 1 0 0,-1 17-350 0 0,-1-1 0 0 0,0 0 1 0 0,0 1-1 0 0,-1-1 0 0 0,0 0 0 0 0,-6-23 6371 0 0,14 41-4850 0 0,7 21-1466 0 0,-3 11-348 0 0,-3 0 0 0 0,-1 1 1 0 0,-2 0-1 0 0,-2 0 0 0 0,-1 0 0 0 0,-5 43 0 0 0,-6 133 595 0 0,9-142-418 0 0,-15 113-1 0 0,-1-77-302 0 0,4 0 0 0 0,5 196 0 0 0,-15 524 664 0 0,-21-491-740 0 0,21-206 0 0 0,-5 211 0 0 0,18 21-33 0 0,0 0-57 0 0,0-54-178 0 0,0 43 248 0 0,31-88 30 0 0,-2-51 124 0 0,-27 478-155 0 0,-51 0 243 0 0,45-555-188 0 0,-5 317-34 0 0,35 0 0 0 0,-7-108 53 0 0,15 186-166 0 0,37 250-73 0 0,-17-188 208 0 0,-32-429 33 0 0,34 290 202 0 0,-16-251-122 0 0,6 241 1 0 0,-37-340-365 0 0,5 99-1856 0 0,-5-204 1723 0 0,0 0 1 0 0,1 0-1 0 0,-1 0 1 0 0,0 0-1 0 0,1 0 1 0 0,-1 0-1 0 0,1 0 1 0 0,0-1-1 0 0,0 1 1 0 0,1 4-1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56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20 14283 0 0,'-1'-1'54'0'0,"0"-1"0"0"0,0 1-1 0 0,0 0 1 0 0,-1-1 0 0 0,1 1 0 0 0,0 0 0 0 0,-1 0-1 0 0,1 0 1 0 0,0-1 0 0 0,-1 2 0 0 0,0-1 0 0 0,1 0-1 0 0,-1 0 1 0 0,1 0 0 0 0,-1 1 0 0 0,0-1-1 0 0,1 1 1 0 0,-1-1 0 0 0,0 1 0 0 0,0 0 0 0 0,0-1-1 0 0,1 1 1 0 0,-3 0 0 0 0,2 1-74 0 0,1 0 1 0 0,-1 1-1 0 0,1-1 0 0 0,0 0 1 0 0,-1 0-1 0 0,1 1 1 0 0,0-1-1 0 0,0 0 0 0 0,0 1 1 0 0,0 0-1 0 0,0-1 1 0 0,0 1-1 0 0,1-1 0 0 0,-1 1 1 0 0,0 0-1 0 0,1-1 1 0 0,0 1-1 0 0,-1 0 0 0 0,1 0 1 0 0,0 0-1 0 0,0-1 0 0 0,0 1 1 0 0,0 3-1 0 0,-5 64-57 0 0,-17 135 1322 0 0,11-121-7 0 0,3 0 0 0 0,4 1-1 0 0,13 164 1 0 0,8-106-817 0 0,54 209 1 0 0,160 697 737 0 0,-175-556-1021 0 0,-11-68-172 0 0,57 77 463 0 0,-84-448-381 0 0,3-2 1 0 0,32 61-1 0 0,-49-105-48 0 0,9 23 111 0 0,-8-20-34 0 0,0 1 0 0 0,0-1 0 0 0,1 0-1 0 0,8 11 1 0 0,-14-20-77 0 0,1-1 0 0 0,-1 0 0 0 0,0 0-1 0 0,0 0 1 0 0,0 0 0 0 0,0 1 0 0 0,0-1 0 0 0,1 0-1 0 0,-1 0 1 0 0,0 1 0 0 0,0-1 0 0 0,0 0 0 0 0,0 0 0 0 0,0 0-1 0 0,0 1 1 0 0,0-1 0 0 0,0 0 0 0 0,0 0 0 0 0,0 1-1 0 0,0-1 1 0 0,0 0 0 0 0,0 0 0 0 0,0 1 0 0 0,0-1-1 0 0,0 0 1 0 0,0 0 0 0 0,0 1 0 0 0,0-1 0 0 0,0 0-1 0 0,0 0 1 0 0,0 0 0 0 0,-1 1 0 0 0,1-1 0 0 0,0 0-1 0 0,0 0 1 0 0,0 0 0 0 0,0 1 0 0 0,-1-1 0 0 0,-11 5-24 0 0,-17-2-77 0 0,13-4-47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30 113 3913 0 0,'1'-15'-272'0'0,"0"0"0"0"0,-1 0 0 0 0,0 0 0 0 0,-2 0 0 0 0,1 0 1 0 0,3-8 8112 0 0,-14 149-2253 0 0,1-28-4845 0 0,4 283 1612 0 0,6-179-1174 0 0,18 474 163 0 0,71-6-241 0 0,-71-581-1323 0 0,-4 1 0 0 0,2 144 0 0 0,-15-230-328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2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11522 0 0,'5'4'156'0'0,"-1"-1"-1"0"0,0-1 0 0 0,1 1 0 0 0,0 0 0 0 0,0-1 0 0 0,0 0 0 0 0,0 0 0 0 0,0-1 0 0 0,6 2 0 0 0,3 1 79 0 0,541 223 3117 0 0,-501-202-3031 0 0,0 2 0 0 0,-1 2 0 0 0,-2 3 0 0 0,-1 2 0 0 0,-2 3-1 0 0,85 82 1 0 0,52 58-867 0 0,-145-143-57 0 0,3-2 1 0 0,82 48 0 0 0,-101-67 967 0 0,29 22 1 0 0,-53-34-405 0 0,0-1 0 0 0,0 1 0 0 0,0-1 0 0 0,1 1 0 0 0,-2 0 0 0 0,1-1 0 0 0,0 1 0 0 0,0 0 0 0 0,0-1 0 0 0,0 1-1 0 0,0 0 1 0 0,0-1 0 0 0,-1 1 0 0 0,1-1 0 0 0,0 1 0 0 0,0-1 0 0 0,-1 1 0 0 0,1 0 0 0 0,-1-1 0 0 0,1 1 0 0 0,0-1 0 0 0,-1 0 0 0 0,1 1 0 0 0,-1-1 0 0 0,1 1 0 0 0,-1-1 0 0 0,1 0 0 0 0,-1 1 0 0 0,1-1-1 0 0,-1 0 1 0 0,0 1 0 0 0,1-1 0 0 0,-1 0 0 0 0,0 0 0 0 0,-24 16-432 0 0,25-16 440 0 0,-138 85 1739 0 0,-52 27-410 0 0,-100 52-768 0 0,156-85-341 0 0,32-15-316 0 0,-163 137 0 0 0,160-123 322 0 0,-15 12-205 0 0,99-71-2577 0 0,-28 31 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3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7690 0 0,'5'6'260'0'0,"-1"0"0"0"0,0 0 0 0 0,0 1 0 0 0,-1-1 0 0 0,3 7 0 0 0,0 3-73 0 0,-1-1-1 0 0,0 1 1 0 0,-1 0 0 0 0,-1 0-1 0 0,2 24 1 0 0,-1 86 1179 0 0,-4-90-1159 0 0,16 507 1518 0 0,43-3-1678 0 0,-32-387 51 0 0,63 346 2749 0 0,-64-381-2160 0 0,-13-69-5375 0 0,-5-21-753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27 334 13827 0 0,'-25'-12'1312'0'0,"25"12"-1322"0"0,0 0 0 0 0,0 0 0 0 0,0 0 0 0 0,0-1-1 0 0,0 1 1 0 0,0 0 0 0 0,-1 0 0 0 0,1 0 0 0 0,0 0 0 0 0,0 0 0 0 0,0 0 0 0 0,0-1 0 0 0,0 1-1 0 0,0 0 1 0 0,0 0 0 0 0,0 0 0 0 0,0 0 0 0 0,0-1 0 0 0,0 1 0 0 0,0 0 0 0 0,0 0-1 0 0,0 0 1 0 0,0 0 0 0 0,0 0 0 0 0,0-1 0 0 0,0 1 0 0 0,0 0 0 0 0,0 0 0 0 0,0 0-1 0 0,0 0 1 0 0,0 0 0 0 0,0-1 0 0 0,0 1 0 0 0,0 0 0 0 0,1 0 0 0 0,-1 0 0 0 0,0 0-1 0 0,0 0 1 0 0,0 0 0 0 0,0-1 0 0 0,0 1 0 0 0,0 0 0 0 0,1 0 0 0 0,14-5-1435 0 0,84-8-2244 0 0,53 4 5027 0 0,-65 6 376 0 0,-63 1-1281 0 0,448-39 3518 0 0,160-35-2006 0 0,-82 12-827 0 0,-535 62-1007 0 0,528-68 1824 0 0,3 40-1575 0 0,-332 41-1239 0 0,239 44 0 0 0,-372-44-1137 0 0,-34-4-4840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4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2405 22 10594 0 0,'0'-2'106'0'0,"0"1"-1"0"0,-1 0 0 0 0,1 0 0 0 0,-1 0 1 0 0,0 0-1 0 0,1 0 0 0 0,-1 0 1 0 0,0-1-1 0 0,0 2 0 0 0,1-1 1 0 0,-1 0-1 0 0,0 0 0 0 0,0 0 1 0 0,0 0-1 0 0,0 1 0 0 0,0-1 0 0 0,0 0 1 0 0,-1 1-1 0 0,1-1 0 0 0,0 1 1 0 0,0-1-1 0 0,0 1 0 0 0,-1-1 1 0 0,1 1-1 0 0,0 0 0 0 0,0 0 1 0 0,-1 0-1 0 0,1 0 0 0 0,0 0 0 0 0,0 0 1 0 0,-3 0-1 0 0,-43 2-442 0 0,-20 14-2007 0 0,-124 47-1 0 0,123-38 3689 0 0,-119 28 0 0 0,35-31 682 0 0,-217 2 0 0 0,364-23-2005 0 0,-480-15 3162 0 0,414 9-2629 0 0,36 3-332 0 0,-61-5-219 0 0,0 4 1 0 0,-152 16-1 0 0,35 23-5645 0 0,171-26 314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5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 11522 0 0,'0'0'63'0'0,"-1"-1"-1"0"0,0 1 1 0 0,0 0-1 0 0,1-1 1 0 0,-1 1-1 0 0,0 0 0 0 0,0-1 1 0 0,0 1-1 0 0,0 0 1 0 0,0 0-1 0 0,0 0 1 0 0,1 0-1 0 0,-1 0 0 0 0,0 0 1 0 0,0 0-1 0 0,0 0 1 0 0,0 0-1 0 0,0 0 1 0 0,0 1-1 0 0,1-1 1 0 0,-1 0-1 0 0,0 1 0 0 0,0-1 1 0 0,0 0-1 0 0,0 1 1 0 0,0 0-1 0 0,-1 1-33 0 0,1-1 0 0 0,0 1 0 0 0,-1-1 0 0 0,1 1 0 0 0,0 0 0 0 0,0-1 0 0 0,0 1 0 0 0,1 0-1 0 0,-1 0 1 0 0,0 0 0 0 0,0 3 0 0 0,-1 3-141 0 0,1 1 0 0 0,0 0 0 0 0,0 0 0 0 0,1 10 0 0 0,19 151 1868 0 0,-2-29 1101 0 0,11 254-331 0 0,64 709-5659 0 0,-54-754 4919 0 0,14 119 342 0 0,-28-244-2042 0 0,-15-112 342 0 0,5-2 0 0 0,37 142 0 0 0,-13-143 46 0 0,3 10-1236 0 0,-40-112 442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49:4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73 157 8754 0 0,'-12'3'440'0'0,"-27"9"1255"0"0,18 5 4013 0 0,21-17-5700 0 0,0 1 1 0 0,0-1 0 0 0,0 0-1 0 0,0 0 1 0 0,0 0 0 0 0,0 0-1 0 0,0 0 1 0 0,0 0-1 0 0,-1 0 1 0 0,1 1 0 0 0,0-1-1 0 0,0 0 1 0 0,0 0 0 0 0,0 0-1 0 0,0 0 1 0 0,0 0-1 0 0,0 1 1 0 0,0-1 0 0 0,0 0-1 0 0,0 0 1 0 0,0 0-1 0 0,0 0 1 0 0,0 0 0 0 0,0 1-1 0 0,0-1 1 0 0,0 0 0 0 0,0 0-1 0 0,1 0 1 0 0,-1 0-1 0 0,0 0 1 0 0,0 0 0 0 0,0 1-1 0 0,0-1 1 0 0,0 0-1 0 0,0 0 1 0 0,0 0 0 0 0,0 0-1 0 0,0 0 1 0 0,0 0 0 0 0,1 0-1 0 0,-1 0 1 0 0,0 1-1 0 0,0-1 1 0 0,0 0 0 0 0,0 0-1 0 0,0 0 1 0 0,0 0-1 0 0,1 0 1 0 0,-1 0 0 0 0,0 0-1 0 0,0 0 1 0 0,0 0 0 0 0,0 0-1 0 0,1 0 1 0 0,13 1-395 0 0,13-5-625 0 0,124-28-2782 0 0,1 10 3693 0 0,156-5 4249 0 0,-278 25-3818 0 0,328-37 2739 0 0,-5 0-2341 0 0,948 18 613 0 0,-1111 36-1378 0 0,81 2 385 0 0,-230-17-1042 0 0,0-2 1 0 0,0-2-1 0 0,0-2 0 0 0,60-15 1 0 0,-73 12-5950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04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5793 0 0,'0'0'224'0'0,"0"-1"0"0"0,0 0 0 0 0,0 1 0 0 0,1-1 1 0 0,-1 0-1 0 0,0 1 0 0 0,1-1 0 0 0,-1 0 0 0 0,0 1 0 0 0,1-1 0 0 0,1-1 896 0 0,-2 1-896 0 0,1 1 0 0 0,0-1 0 0 0,-1 1 0 0 0,1 0 0 0 0,-1-1 0 0 0,1 1 1 0 0,0 0-1 0 0,-1-1 0 0 0,1 1 0 0 0,0 0 0 0 0,-1 0 0 0 0,1 0 0 0 0,0 0 0 0 0,-1 0 0 0 0,1 0 0 0 0,0 0 0 0 0,-1 0 0 0 0,1 0 0 0 0,0 0 0 0 0,-1 0 0 0 0,1 0 0 0 0,0 0 0 0 0,0 0 1 0 0,-1 0-1 0 0,1 1 0 0 0,0-1 0 0 0,0 2-107 0 0,1-1 0 0 0,-1 0 0 0 0,0 0 0 0 0,0 1 1 0 0,0-1-1 0 0,0 0 0 0 0,0 1 0 0 0,0-1 0 0 0,0 1 0 0 0,-1-1 1 0 0,1 1-1 0 0,0 0 0 0 0,-1-1 0 0 0,0 1 0 0 0,1 0 1 0 0,-1 2-1 0 0,6 132 1679 0 0,-2-22-944 0 0,32 154 161 0 0,2 19-1303 0 0,-35-251-161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04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7 371 9674 0 0,'-1'-6'-14'0'0,"-1"0"1"0"0,1 0-1 0 0,0 0 1 0 0,0 0-1 0 0,1 0 1 0 0,0 0-1 0 0,0-1 0 0 0,1 1 1 0 0,-1 0-1 0 0,3-7 1 0 0,-1-15-443 0 0,9-157-5549 0 0,6 101 18374 0 0,-7 116-10472 0 0,-2 23-1347 0 0,-3 0 1 0 0,-3 105-1 0 0,-1-37-203 0 0,42 401 1574 0 0,33-4-1274 0 0,3 27-499 0 0,-38 4 337 0 0,-40-480-495 0 0,-1 12 314 0 0,4 0 0 0 0,26 155 1 0 0,-27-224-476 0 0,1 0 0 0 0,1 0 0 0 0,6 14 0 0 0,-9-25 11 0 0,-1 1-1 0 0,1-1 1 0 0,0 0 0 0 0,0 1 0 0 0,0-1 0 0 0,1 0-1 0 0,-1 0 1 0 0,1 0 0 0 0,-1-1 0 0 0,1 1 0 0 0,0-1-1 0 0,0 1 1 0 0,0-1 0 0 0,0 0 0 0 0,1 0-1 0 0,4 2 1 0 0,0-3-1172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8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1083 16 6449 0 0,'-37'2'907'0'0,"-42"7"0"0"0,16-1-1254 0 0,14-3 572 0 0,0 3-1 0 0,0 1 1 0 0,-91 31-1 0 0,114-30 134 0 0,1 1-1 0 0,0 1 1 0 0,0 2-1 0 0,1 0 1 0 0,1 2-1 0 0,0 0 1 0 0,2 2-1 0 0,-31 30 1 0 0,13-5-779 0 0,2 2 0 0 0,2 2 0 0 0,2 1 0 0 0,2 1 0 0 0,2 2 0 0 0,3 1 0 0 0,1 1 0 0 0,-20 68 0 0 0,26-58 664 0 0,3 1 0 0 0,3 1 1 0 0,2 0-1 0 0,-1 68 0 0 0,11-62-140 0 0,3 0-1 0 0,3 0 1 0 0,3-1-1 0 0,4 0 0 0 0,2-1 1 0 0,3 0-1 0 0,4-1 1 0 0,2-1-1 0 0,62 123 1 0 0,-67-156 42 0 0,0-1 0 0 0,2-1 0 0 0,1 0 0 0 0,36 39 0 0 0,-49-63-96 0 0,1 0 0 0 0,-1 0 0 0 0,1-1 1 0 0,1 0-1 0 0,-1-1 0 0 0,1 0 0 0 0,1 0 0 0 0,11 4 1 0 0,-14-7-32 0 0,-1-1 1 0 0,1 0 0 0 0,0 0 0 0 0,0-1 0 0 0,-1 0-1 0 0,1-1 1 0 0,0 0 0 0 0,0 0 0 0 0,0 0-1 0 0,0-1 1 0 0,0 0 0 0 0,-1-1 0 0 0,11-2 0 0 0,-4-2 16 0 0,0 0 0 0 0,0 0 0 0 0,0-2 0 0 0,-1 1 0 0 0,0-2 0 0 0,-1 0 0 0 0,1 0 0 0 0,-2-1 0 0 0,0-1 0 0 0,11-11 0 0 0,13-21 206 0 0,43-63 1 0 0,-73 98-213 0 0,190-301 429 0 0,-25 35-205 0 0,-125 206-159 0 0,-3-2 0 0 0,63-142 0 0 0,-91 176-69 0 0,-2 0-1 0 0,-1-1 1 0 0,-2 0 0 0 0,-2-1-1 0 0,-1 0 1 0 0,-2 0 0 0 0,-2 0-1 0 0,-3-56 1 0 0,-5 29 19 0 0,-3 0 0 0 0,-2 1 1 0 0,-4 0-1 0 0,-2 0 0 0 0,-3 2 0 0 0,-32-70 0 0 0,42 112-1024 0 0,0 1-1 0 0,-1 0 0 0 0,-20-24 0 0 0,-5 4-3487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45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113 275 6913 0 0,'-12'-2'389'0'0,"0"0"0"0"0,0 1-1 0 0,0 1 1 0 0,0 0 0 0 0,0 1-1 0 0,-18 3 1 0 0,30-4-382 0 0,-1 0 0 0 0,1 0 1 0 0,-1 0-1 0 0,1 0 0 0 0,-1 0 0 0 0,1 1 0 0 0,-1-1 1 0 0,1 0-1 0 0,0 0 0 0 0,-1 0 0 0 0,1 1 0 0 0,-1-1 1 0 0,1 0-1 0 0,0 1 0 0 0,-1-1 0 0 0,1 0 0 0 0,-1 1 0 0 0,1-1 1 0 0,0 0-1 0 0,0 1 0 0 0,-1-1 0 0 0,1 1 0 0 0,0-1 1 0 0,0 1-1 0 0,-1-1 0 0 0,1 1 0 0 0,0-1 0 0 0,0 0 1 0 0,0 1-1 0 0,0-1 0 0 0,0 1 0 0 0,0-1 0 0 0,0 1 1 0 0,9 16-8 0 0,24 6-125 0 0,-20-18 55 0 0,0-1 0 0 0,1 0-1 0 0,-1-1 1 0 0,1-1 0 0 0,27 1 0 0 0,73-5-455 0 0,-72 0 768 0 0,283-6 941 0 0,198-11-454 0 0,-314 3-699 0 0,1387-105 607 0 0,-663 80 661 0 0,1 30 26 0 0,-49-49-1343 0 0,-260 8 261 0 0,-98 37 95 0 0,-449 16-226 0 0,323 11 670 0 0,82 10 753 0 0,-200-9-1221 0 0,144 10 497 0 0,-321-12-580 0 0,206 49-1 0 0,-71 18-154 0 0,-156-47-19 0 0,2-4 1 0 0,160 29-1 0 0,207-17-57 0 0,-430-36 15 0 0,3-1-5307 0 0,-12-2-641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05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34 194 3225 0 0,'-34'14'11535'0'0,"35"-13"-11391"0"0,13 8-716 0 0,3-6 353 0 0,-1 0-1 0 0,1 0 1 0 0,0-2-1 0 0,0 0 0 0 0,-1-1 1 0 0,1-1-1 0 0,32-5 1 0 0,2 1-86 0 0,282-9 2240 0 0,-185 9-926 0 0,62-12 149 0 0,220-47 0 0 0,-229 30-534 0 0,609-46 557 0 0,-619 78-1380 0 0,-1 8 0 0 0,238 38 0 0 0,2 33-3941 0 0,-353-62-1265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06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 11490 0 0,'1'-1'81'0'0,"-1"1"0"0"0,0 0 0 0 0,1 0 0 0 0,-1 0 0 0 0,1 0 0 0 0,-1 0-1 0 0,1 0 1 0 0,-1 0 0 0 0,1 0 0 0 0,-1 0 0 0 0,1 0 0 0 0,-1 0 0 0 0,0 0 0 0 0,1 0-1 0 0,-1 0 1 0 0,1 0 0 0 0,-1 0 0 0 0,1 0 0 0 0,-1 1 0 0 0,0-1 0 0 0,1 0-1 0 0,-1 0 1 0 0,1 0 0 0 0,-1 1 0 0 0,0-1 0 0 0,1 0 0 0 0,-1 1 0 0 0,0-1-1 0 0,1 0 1 0 0,-1 1 0 0 0,0-1 0 0 0,0 0 0 0 0,1 1 0 0 0,-1-1 0 0 0,0 1 0 0 0,0-1-1 0 0,1 0 1 0 0,-1 1 0 0 0,0-1 0 0 0,0 1 0 0 0,0-1 0 0 0,0 1 0 0 0,0-1-1 0 0,0 1 1 0 0,8 22 957 0 0,-5 10-820 0 0,-1 0 0 0 0,-4 62-1 0 0,0 5 188 0 0,13 62 567 0 0,7-2 0 0 0,43 177 1 0 0,-37-203-693 0 0,13 225 0 0 0,-28 138 149 0 0,-9-469-427 0 0,24 318-24 0 0,28-2-13 0 0,-21-158 28 0 0,22 397 7 0 0,-50-404-3 0 0,3 49 46 0 0,3-55 1243 0 0,-10-173-1248 0 0,1-1 0 0 0,0 0-1 0 0,0 1 1 0 0,0-1 0 0 0,0 0 0 0 0,-1 1-1 0 0,1-1 1 0 0,0 0 0 0 0,-1 1-1 0 0,1-1 1 0 0,0 1 0 0 0,-1-1-1 0 0,1 1 1 0 0,-1-1 0 0 0,1 1-1 0 0,-1-1 1 0 0,1 1 0 0 0,-1-1-1 0 0,1 1 1 0 0,-1-1 0 0 0,0 1-1 0 0,1 0 1 0 0,-1-1 0 0 0,-1 1-1 0 0,-24-7 103 0 0,-31 4-381 0 0,55 3 266 0 0,-60 3-1155 0 0,-108 18 1 0 0,85-6-6422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156 315 200 0 0,'-18'-1'758'0'0,"-1"-1"-1"0"0,0 0 1 0 0,1-1-1 0 0,-1-2 1 0 0,-20-6-1 0 0,39 11-708 0 0,-21-11 432 0 0,18 5-1789 0 0,13-1-679 0 0,11-2 11220 0 0,-13 8-8905 0 0,0-1 0 0 0,0 0 0 0 0,0 0 0 0 0,-1-1 1 0 0,1 0-1 0 0,-1 0 0 0 0,7-5 0 0 0,14-5 136 0 0,-7 6-377 0 0,-1 1 0 0 0,1 1-1 0 0,0 1 1 0 0,0 1 0 0 0,42-2 0 0 0,107 14-31 0 0,-115-3 338 0 0,89-4 0 0 0,205-42 1129 0 0,104-4-460 0 0,383-8-787 0 0,-151 3 226 0 0,-491 41-315 0 0,208-6 427 0 0,-118 31-562 0 0,-163-6-44 0 0,-92-10-38 0 0,21 0-92 0 0,-48-1 112 0 0,1 0 0 0 0,-1 1-1 0 0,1-1 1 0 0,0 1 0 0 0,-1 0 0 0 0,1 0 0 0 0,-1 0-1 0 0,1 0 1 0 0,-1 0 0 0 0,0 0 0 0 0,1 0-1 0 0,-1 1 1 0 0,0 0 0 0 0,2 1 0 0 0,0 2-1452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5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10594 0 0,'134'14'2361'0'0,"-101"-5"-2055"0"0,-1 3 1 0 0,0 0 0 0 0,0 2-1 0 0,55 34 1 0 0,-18-10-173 0 0,-47-25-24 0 0,-1 1 0 0 0,0 1 0 0 0,29 28 0 0 0,-27-24 375 0 0,-23-18-457 0 0,1-1-1 0 0,0 0 0 0 0,-1 1 0 0 0,1-1 0 0 0,-1 1 0 0 0,1-1 1 0 0,-1 1-1 0 0,1 0 0 0 0,-1-1 0 0 0,0 1 0 0 0,1-1 1 0 0,-1 1-1 0 0,0 0 0 0 0,1-1 0 0 0,-1 1 0 0 0,0 0 0 0 0,0-1 1 0 0,0 1-1 0 0,1 0 0 0 0,-1-1 0 0 0,0 1 0 0 0,0 0 1 0 0,0 0-1 0 0,0-1 0 0 0,0 1 0 0 0,0 0 0 0 0,-1 1 0 0 0,0-1 14 0 0,1 0-1 0 0,-1 1 0 0 0,0-1 0 0 0,0 0 0 0 0,0 0 0 0 0,0 1 0 0 0,0-1 0 0 0,0 0 1 0 0,-1 0-1 0 0,1 0 0 0 0,0 0 0 0 0,-2 1 0 0 0,-8 3 228 0 0,0 1 0 0 0,-21 6 0 0 0,19-8 65 0 0,-182 64 1546 0 0,-46 19-2190 0 0,227-80-188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6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30 4609 0 0,'8'-12'1039'0'0,"3"-3"-429"0"0,-11 16-565 0 0,-1-1 0 0 0,1 0 0 0 0,0 0 0 0 0,0 0 0 0 0,0 0 0 0 0,0 0 1 0 0,0 0-1 0 0,0 0 0 0 0,0 0 0 0 0,-1 1 0 0 0,1-1 0 0 0,0 0 0 0 0,0 0 0 0 0,0 0 1 0 0,0 0-1 0 0,0 0 0 0 0,-1 0 0 0 0,1 0 0 0 0,0 0 0 0 0,0 0 0 0 0,0 0 0 0 0,0 0 1 0 0,-1 0-1 0 0,1 0 0 0 0,0 0 0 0 0,0 0 0 0 0,0 0 0 0 0,0 0 0 0 0,0 0 0 0 0,-1 0 1 0 0,1 0-1 0 0,0 0 0 0 0,0-1 0 0 0,0 1 0 0 0,0 0 0 0 0,0 0 0 0 0,-1 0 0 0 0,1 0 1 0 0,0 0-1 0 0,0 0 0 0 0,0 0 0 0 0,0 0 0 0 0,0-1 0 0 0,0 1 0 0 0,0 0 0 0 0,0 0 1 0 0,-1 0-1 0 0,1 0 0 0 0,0 0 0 0 0,0-1 0 0 0,0 1 0 0 0,0 0 0 0 0,0 0 0 0 0,0 0 1 0 0,0 0-1 0 0,0-1 0 0 0,0 1 0 0 0,0 0 0 0 0,0 0 0 0 0,0 0 0 0 0,0 0 0 0 0,0-1 1 0 0,-60 27 608 0 0,2 2 1 0 0,0 3-1 0 0,2 3 1 0 0,2 1 0 0 0,1 3-1 0 0,-65 62 1 0 0,105-90-664 0 0,2 1 1 0 0,0 1-1 0 0,0 0 1 0 0,1 0-1 0 0,1 1 1 0 0,-10 16-1 0 0,17-26 36 0 0,0 0-1 0 0,1 1 0 0 0,-1-1 1 0 0,1 1-1 0 0,0-1 1 0 0,0 1-1 0 0,0 0 0 0 0,1-1 1 0 0,-1 1-1 0 0,1 0 0 0 0,0 0 1 0 0,0-1-1 0 0,0 1 1 0 0,0 0-1 0 0,1-1 0 0 0,0 1 1 0 0,-1 0-1 0 0,1-1 0 0 0,1 1 1 0 0,-1-1-1 0 0,0 1 1 0 0,1-1-1 0 0,0 0 0 0 0,0 1 1 0 0,0-1-1 0 0,0 0 1 0 0,0 0-1 0 0,1 0 0 0 0,-1-1 1 0 0,1 1-1 0 0,0-1 0 0 0,3 3 1 0 0,0 0 113 0 0,1 0 1 0 0,1-1-1 0 0,-1 0 1 0 0,0 0 0 0 0,1-1-1 0 0,0 0 1 0 0,0 0-1 0 0,16 3 1 0 0,73 7 519 0 0,-44-7-437 0 0,-3 1-130 0 0,114 20 663 0 0,-136-21-737 0 0,0 2 0 0 0,-1 0 0 0 0,45 22 1 0 0,-62-24-360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44 8290 0 0,'-30'-43'6682'0'0,"29"43"-6632"0"0,11 28 1115 0 0,16 38-756 0 0,3-2 0 0 0,2 0 0 0 0,4-2 0 0 0,45 62 0 0 0,13 18 275 0 0,-61-77-6066 0 0,-21-42-438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7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5985 0 0,'1'-2'178'0'0,"0"0"-1"0"0,-1 0 0 0 0,1 1 0 0 0,0-1 1 0 0,0 0-1 0 0,0 1 0 0 0,0-1 1 0 0,0 1-1 0 0,0-1 0 0 0,1 1 1 0 0,-1 0-1 0 0,0-1 0 0 0,1 1 1 0 0,-1 0-1 0 0,1 0 0 0 0,2-1 0 0 0,31-20 1100 0 0,-28 18-1072 0 0,1-1-92 0 0,1 0 0 0 0,0 1 1 0 0,0 0-1 0 0,0 1 0 0 0,1 0 0 0 0,-1 0 0 0 0,1 1 1 0 0,-1 0-1 0 0,1 1 0 0 0,0 0 0 0 0,0 0 1 0 0,-1 1-1 0 0,1 1 0 0 0,18 2 0 0 0,-21-1-117 0 0,0-1-1 0 0,-1 2 0 0 0,1-1 1 0 0,-1 1-1 0 0,0 0 1 0 0,0 0-1 0 0,0 1 1 0 0,0 0-1 0 0,0 0 0 0 0,-1 0 1 0 0,0 0-1 0 0,0 1 1 0 0,0 0-1 0 0,0 0 1 0 0,-1 1-1 0 0,0-1 0 0 0,0 1 1 0 0,0 0-1 0 0,-1 0 1 0 0,0 0-1 0 0,5 13 1 0 0,-6-11-6 0 0,1 0 1 0 0,-1 0 0 0 0,-1 1 0 0 0,1-1 0 0 0,-1 0 0 0 0,-1 1-1 0 0,0-1 1 0 0,0 1 0 0 0,0-1 0 0 0,-1 1 0 0 0,-1-1 0 0 0,-2 9 0 0 0,-3 8 151 0 0,-2-1 1 0 0,-18 38 0 0 0,-6 13 1703 0 0,29-61-1569 0 0,3-12-481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8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3 365 9674 0 0,'0'-1'129'0'0,"-1"0"0"0"0,1 0 0 0 0,0 1 0 0 0,-1-1 0 0 0,1 0 0 0 0,0 0 0 0 0,0 1 0 0 0,0-1 0 0 0,-1 0 0 0 0,1 0-1 0 0,0 1 1 0 0,0-1 0 0 0,0 0 0 0 0,0 0 0 0 0,0 0 0 0 0,1 1 0 0 0,-1-1 0 0 0,0 0 0 0 0,0 0 0 0 0,0 0 0 0 0,1 1 0 0 0,-1-1 0 0 0,0 0 0 0 0,1 1 0 0 0,-1-1 0 0 0,1 0 0 0 0,-1 1 0 0 0,1-1 0 0 0,-1 0 0 0 0,1 1-1 0 0,-1-1 1 0 0,1 1 0 0 0,0-1 0 0 0,-1 1 0 0 0,1-1 0 0 0,0 1 0 0 0,-1 0 0 0 0,1-1 0 0 0,0 1 0 0 0,0 0 0 0 0,-1-1 0 0 0,1 1 0 0 0,1 0 0 0 0,3-3-438 0 0,15-8 332 0 0,-1-1-1 0 0,0-1 1 0 0,-2-1-1 0 0,29-26 0 0 0,-42 35-135 0 0,0 1 0 0 0,0-1 0 0 0,-1 0-1 0 0,1-1 1 0 0,-1 1 0 0 0,0 0 0 0 0,-1-1-1 0 0,1 0 1 0 0,2-10 0 0 0,-4 12 23 0 0,-1-1 1 0 0,1 1 0 0 0,-1 0-1 0 0,0 0 1 0 0,0 0-1 0 0,0 0 1 0 0,-1 0-1 0 0,0-1 1 0 0,1 1 0 0 0,-1 0-1 0 0,-1 0 1 0 0,1 0-1 0 0,-1 1 1 0 0,1-1 0 0 0,-1 0-1 0 0,-3-4 1 0 0,4 7 63 0 0,1 0 0 0 0,-1 0 0 0 0,0-1 0 0 0,1 1 0 0 0,-1 0 0 0 0,0 0 0 0 0,0 0 0 0 0,0 0 0 0 0,0 0-1 0 0,0 0 1 0 0,0 0 0 0 0,0 1 0 0 0,0-1 0 0 0,-1 0 0 0 0,1 1 0 0 0,0-1 0 0 0,0 0 0 0 0,-1 1 0 0 0,1-1 0 0 0,0 1 0 0 0,-1 0 0 0 0,1 0 0 0 0,0-1 0 0 0,-3 1 0 0 0,2 1 14 0 0,-1-1 0 0 0,1 1 1 0 0,0 0-1 0 0,0 0 0 0 0,0 0 0 0 0,0 0 0 0 0,0 0 0 0 0,0 0 0 0 0,0 0 1 0 0,0 1-1 0 0,0-1 0 0 0,1 1 0 0 0,-3 2 0 0 0,-6 7 73 0 0,2 0 1 0 0,0 1-1 0 0,-12 22 0 0 0,18-31-49 0 0,1-2-27 0 0,0 1 1 0 0,0 0 0 0 0,-1 0 0 0 0,1 0 0 0 0,0 1 0 0 0,1-1 0 0 0,-1 0 0 0 0,0 0-1 0 0,1 0 1 0 0,-1 1 0 0 0,1-1 0 0 0,0 0 0 0 0,0 1 0 0 0,0-1 0 0 0,0 0 0 0 0,0 0-1 0 0,0 1 1 0 0,0-1 0 0 0,1 0 0 0 0,-1 0 0 0 0,1 1 0 0 0,1 3 0 0 0,0-4 66 0 0,0 0 0 0 0,1 0 1 0 0,-1 0-1 0 0,0 0 0 0 0,1 0 1 0 0,-1 0-1 0 0,1-1 0 0 0,-1 1 1 0 0,1-1-1 0 0,0 1 1 0 0,0-1-1 0 0,-1 0 0 0 0,1 0 1 0 0,0-1-1 0 0,0 1 0 0 0,0 0 1 0 0,4-1-1 0 0,10 3 437 0 0,0-1 0 0 0,0-1-1 0 0,0 0 1 0 0,0-1 0 0 0,0-1 0 0 0,0-1-1 0 0,0 0 1 0 0,21-7 0 0 0,-25 5-605 0 0,0 0 1 0 0,-1-2-1 0 0,0 1 1 0 0,0-1 0 0 0,0-1-1 0 0,0 0 1 0 0,-1-1-1 0 0,-1 0 1 0 0,1-1-1 0 0,17-20 1 0 0,-22 23-347 0 0,48-59-3061 0 0,-49 58 3464 0 0,0 0 0 0 0,-1 0 0 0 0,0-1 1 0 0,0 0-1 0 0,-1 0 0 0 0,1 0 0 0 0,2-13 0 0 0,-6 21 157 0 0,0-1 0 0 0,0 1 1 0 0,-1-1-1 0 0,1 1 0 0 0,0-1 0 0 0,0 1 0 0 0,0-1 0 0 0,0 1 0 0 0,-1-1 0 0 0,1 1 1 0 0,0 0-1 0 0,0-1 0 0 0,-1 1 0 0 0,1-1 0 0 0,0 1 0 0 0,-1-1 0 0 0,1 1 1 0 0,0 0-1 0 0,-1-1 0 0 0,1 1 0 0 0,-1 0 0 0 0,1 0 0 0 0,0-1 0 0 0,-1 1 1 0 0,1 0-1 0 0,-1 0 0 0 0,1 0 0 0 0,-1-1 0 0 0,1 1 0 0 0,-1 0 0 0 0,1 0 1 0 0,-1 0-1 0 0,1 0 0 0 0,-1 0 0 0 0,1 0 0 0 0,-1 0 0 0 0,1 0 0 0 0,-1 0 1 0 0,1 0-1 0 0,-2 1 0 0 0,1-1-6 0 0,1 0 0 0 0,-1 0-1 0 0,1 0 1 0 0,-1 0 0 0 0,0 0 0 0 0,1 0 0 0 0,-1 0-1 0 0,0 1 1 0 0,1-1 0 0 0,-1 0 0 0 0,1 0 0 0 0,-1 1-1 0 0,0-1 1 0 0,1 0 0 0 0,-1 1 0 0 0,1-1 0 0 0,-1 1-1 0 0,1-1 1 0 0,-1 1 0 0 0,1-1 0 0 0,0 1 0 0 0,-1-1-1 0 0,1 1 1 0 0,-1-1 0 0 0,1 1 0 0 0,0-1 0 0 0,0 1-1 0 0,-1 0 1 0 0,1-1 0 0 0,0 1 0 0 0,0-1 0 0 0,0 1 0 0 0,0 0-1 0 0,0-1 1 0 0,-1 1 0 0 0,1 0 0 0 0,0-1 0 0 0,1 2-1 0 0,7 44 244 0 0,22 61-1 0 0,-13-47 68 0 0,-7-30-180 0 0,0-1-1 0 0,2 0 0 0 0,1 0 1 0 0,29 45-1 0 0,10-1-2156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0:18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6913 0 0,'2'-6'127'0'0,"0"0"-1"0"0,0 0 0 0 0,1 1 1 0 0,0-1-1 0 0,0 1 0 0 0,0 0 1 0 0,1 0-1 0 0,-1 0 0 0 0,1 0 1 0 0,1 1-1 0 0,-1 0 0 0 0,1-1 1 0 0,-1 2-1 0 0,1-1 0 0 0,6-3 1 0 0,-7 4 7 0 0,1 0-1 0 0,-1 0 1 0 0,1 0 0 0 0,0 1 0 0 0,0 0 0 0 0,0 0 0 0 0,0 0-1 0 0,0 1 1 0 0,1 0 0 0 0,-1 0 0 0 0,0 0 0 0 0,1 0 0 0 0,-1 1-1 0 0,1 0 1 0 0,-1 0 0 0 0,0 1 0 0 0,9 1 0 0 0,-12-2-106 0 0,0 1 1 0 0,0 0-1 0 0,0 0 1 0 0,0 0-1 0 0,0 0 1 0 0,0 0-1 0 0,0 0 1 0 0,-1 0-1 0 0,1 1 1 0 0,0-1-1 0 0,-1 1 1 0 0,1-1 0 0 0,-1 1-1 0 0,0-1 1 0 0,1 1-1 0 0,-1 0 1 0 0,0 0-1 0 0,0 0 1 0 0,1 3-1 0 0,-1-2 4 0 0,0 1-1 0 0,0 0 1 0 0,0 0-1 0 0,-1 0 1 0 0,0 0 0 0 0,0-1-1 0 0,0 1 1 0 0,0 0-1 0 0,0 0 1 0 0,-2 4 0 0 0,0 2 34 0 0,-1 0 1 0 0,0 0 0 0 0,-1 0-1 0 0,0-1 1 0 0,0 1-1 0 0,-1-1 1 0 0,-8 11 0 0 0,1-6 201 0 0,0 0 1 0 0,-25 20 0 0 0,23-22 175 0 0,0 1 0 0 0,-16 20 1 0 0,20-20-216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7 5065 0 0,'-33'3'2668'0'0,"28"-3"-2131"0"0,1 0-1 0 0,-1 0 0 0 0,1 0 1 0 0,-1 1-1 0 0,1 0 0 0 0,-1 0 1 0 0,1 0-1 0 0,0 0 0 0 0,-1 0 1 0 0,1 1-1 0 0,0 0 0 0 0,-5 6 3126 0 0,20-8-2503 0 0,9-4-498 0 0,-13 0-534 0 0,1 1 0 0 0,0 0 0 0 0,0 0 0 0 0,0 0 0 0 0,0 1 1 0 0,1 0-1 0 0,-1 1 0 0 0,1 0 0 0 0,-1 0 0 0 0,1 1 0 0 0,-1 0 0 0 0,1 0 0 0 0,-1 1 0 0 0,0 0 1 0 0,16 5-1 0 0,20 7-376 0 0,-33-11-251 0 0,-1 1 0 0 0,0 0 1 0 0,0 0-1 0 0,0 1 1 0 0,0 1-1 0 0,9 5 0 0 0,-11-4-618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46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15203 0 0,'0'1'100'0'0,"-1"1"0"0"0,1-1 0 0 0,-1 0-1 0 0,1 0 1 0 0,0 0 0 0 0,-1 0 0 0 0,1 0-1 0 0,0 1 1 0 0,0-1 0 0 0,0 0 0 0 0,0 0 0 0 0,0 0-1 0 0,0 0 1 0 0,0 1 0 0 0,1-1 0 0 0,0 2-1 0 0,5 31-622 0 0,-5-24 581 0 0,8 41-332 0 0,73 525-1211 0 0,-61-233 1293 0 0,7 62 1239 0 0,9-100-710 0 0,-3 378-1 0 0,-34-433 432 0 0,32 256-1 0 0,0-255-463 0 0,81 878 2330 0 0,-100-744-2634 0 0,3 65 0 0 0,27-2 0 0 0,85 367 201 0 0,77 601 173 0 0,-115-792-853 0 0,53 290 1853 0 0,-135-800-1366 0 0,-12 186 0 0 0,0-206-269 0 0,3-79-445 0 0,0 0 0 0 0,-8 28 0 0 0,-6 5-4393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0 2288 0 0,'-20'2'537'0'0,"0"1"-1"0"0,-26 8 0 0 0,38-8 498 0 0,0 0 0 0 0,0 0 0 0 0,0 0-1 0 0,-12 8 1 0 0,20-10-832 0 0,-1 0-1 0 0,0 0 1 0 0,1-1 0 0 0,-1 1-1 0 0,0 0 1 0 0,1 0 0 0 0,-1 0 0 0 0,1 0-1 0 0,-1 0 1 0 0,1 0 0 0 0,0 0-1 0 0,-1 0 1 0 0,1 0 0 0 0,0 0-1 0 0,0 0 1 0 0,-1 0 0 0 0,1 0 0 0 0,0 0-1 0 0,0 1 1 0 0,0-1 0 0 0,1 0-1 0 0,-1 0 1 0 0,0 2 0 0 0,10 31 958 0 0,-5-19-462 0 0,20 106 1722 0 0,15 64-1245 0 0,-30-148-1331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4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9674 0 0,'7'15'4468'0'0,"-3"0"-3869"0"0,0 0-1 0 0,4 23 1 0 0,3 87 559 0 0,4 34-849 0 0,-10-126-2788 0 0,11 36 0 0 0,-10-47-2870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4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44 107 1376 0 0,'-24'-4'200'0'0,"4"2"4535"0"0,20 1-4636 0 0,0 0 1 0 0,1 1 0 0 0,-1-1-1 0 0,0 1 1 0 0,0-1 0 0 0,1 0-1 0 0,-1 1 1 0 0,0-1 0 0 0,1 1-1 0 0,-1-1 1 0 0,0 1 0 0 0,1-1-1 0 0,-1 1 1 0 0,1-1 0 0 0,-1 1-1 0 0,1-1 1 0 0,-1 1 0 0 0,1 0-1 0 0,-1-1 1 0 0,1 1 0 0 0,-1 0 0 0 0,1-1-1 0 0,0 1 1 0 0,0 0 0 0 0,19-14 652 0 0,7 1-37 0 0,1 1 1 0 0,0 1-1 0 0,1 2 0 0 0,0 1 0 0 0,35-6 0 0 0,-39 11-2391 0 0,41-1 0 0 0,-45 4-2825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575 0 8290 0 0,'-52'2'2151'0'0,"-57"11"-1"0"0,67-7-1384 0 0,-1-2 1 0 0,-71-1-1 0 0,84-6-643 0 0,3 1 636 0 0,-44 1 0 0 0,65 1-1198 0 0,-1 1 1 0 0,0-1 0 0 0,1 2-1 0 0,-1-1 1 0 0,1 1 0 0 0,0 0-1 0 0,-1 0 1 0 0,1 0 0 0 0,0 1-1 0 0,0 0 1 0 0,-10 8-1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5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 6913 0 0,'-7'0'3514'0'0,"7"0"-3449"0"0,0 0 0 0 0,0 0 0 0 0,0 0 0 0 0,0 0 1 0 0,0-1-1 0 0,0 1 0 0 0,0 0 0 0 0,0 0 0 0 0,0 0 0 0 0,-7 23 1042 0 0,-3 34-819 0 0,1 64 526 0 0,5-1 0 0 0,12 131 0 0 0,27 46 64 0 0,-6-66-364 0 0,0 38-153 0 0,21 322 695 0 0,-46-504-800 0 0,5 1 1 0 0,38 169-1 0 0,-37-222-2740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06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9 117 3225 0 0,'0'0'110'0'0,"-1"-1"0"0"0,1 1 0 0 0,-1 0 1 0 0,0-1-1 0 0,1 1 0 0 0,-1-1 0 0 0,1 1 0 0 0,-1-1 1 0 0,1 1-1 0 0,-1-1 0 0 0,1 0 0 0 0,0 1 0 0 0,-1-1 1 0 0,1 0-1 0 0,0 1 0 0 0,-1-1 0 0 0,1 0 0 0 0,0 1 1 0 0,0-1-1 0 0,0 0 0 0 0,-1 1 0 0 0,1-1 1 0 0,0 0-1 0 0,0 0 0 0 0,0 1 0 0 0,0-1 0 0 0,0 0 1 0 0,1 0-1 0 0,-1 0 0 0 0,4-23 4033 0 0,-3 25-3959 0 0,0-1-1 0 0,0 0 1 0 0,0 0-1 0 0,-1 0 1 0 0,1 0-1 0 0,0 1 0 0 0,0-1 1 0 0,-1 0-1 0 0,1 1 1 0 0,0-1-1 0 0,-1 0 1 0 0,1 1-1 0 0,0-1 1 0 0,-1 1-1 0 0,1-1 1 0 0,-1 1-1 0 0,1 0 0 0 0,0-1 1 0 0,-1 1-1 0 0,0-1 1 0 0,1 1-1 0 0,0 1 1 0 0,15 18 1337 0 0,-15-18-1298 0 0,8 7 23 0 0,0 0-1 0 0,0-1 1 0 0,0 0 0 0 0,1 0-1 0 0,0-1 1 0 0,1 0-1 0 0,14 7 1 0 0,-11-7-223 0 0,0 1-1 0 0,-2 1 1 0 0,1 0-1 0 0,14 13 1 0 0,-8-2 221 0 0,-15-14-92 0 0,0-1 0 0 0,1 0 0 0 0,-1 0 1 0 0,1 0-1 0 0,1 0 0 0 0,-1-1 1 0 0,1 0-1 0 0,-1 0 0 0 0,1-1 1 0 0,10 5-1 0 0,-15-8-130 0 0,0 0 0 0 0,-1 0 0 0 0,1 0 0 0 0,0 0 0 0 0,0 0 0 0 0,0 0 0 0 0,-1 0 0 0 0,1-1-1 0 0,0 1 1 0 0,0 0 0 0 0,0-1 0 0 0,-1 1 0 0 0,1 0 0 0 0,0-1 0 0 0,-1 1 0 0 0,1-1 0 0 0,0 1 0 0 0,-1-1 0 0 0,1 1 0 0 0,-1-1 0 0 0,1 0 0 0 0,0 1 0 0 0,-1-1 0 0 0,0 0-1 0 0,1 1 1 0 0,-1-1 0 0 0,1 0 0 0 0,-1 0 0 0 0,0 1 0 0 0,0-1 0 0 0,1 0 0 0 0,-1 0 0 0 0,0 0 0 0 0,0 0 0 0 0,0 1 0 0 0,0-2 0 0 0,5-35 210 0 0,-5 33-134 0 0,3-45 277 0 0,-3 24-593 0 0,1 0 0 0 0,2 1 1 0 0,0-1-1 0 0,14-48 0 0 0,-7 49-7330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18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48 187 2761 0 0,'-20'9'-432'0'0,"-7"7"9126"0"0,51-27-7573 0 0,292-145 2513 0 0,-299 148-3628 0 0,0 0 1 0 0,0 2-1 0 0,1 0 1 0 0,0 1-1 0 0,0 0 1 0 0,19-1-1 0 0,-29 5 5 0 0,-1 1 0 0 0,1 0 0 0 0,-1 0 0 0 0,1 1 0 0 0,-1 0 0 0 0,1 1 0 0 0,-1-1 1 0 0,0 1-1 0 0,1 0 0 0 0,-1 1 0 0 0,0 0 0 0 0,-1 0 0 0 0,1 1 0 0 0,0 0 0 0 0,-1 0 0 0 0,0 0 0 0 0,8 8 0 0 0,2 3 111 0 0,-1 2-1 0 0,-1 0 0 0 0,0 0 1 0 0,-2 1-1 0 0,0 1 1 0 0,-1 0-1 0 0,14 32 0 0 0,-7-6 142 0 0,-2 1-1 0 0,15 65 0 0 0,-20-54-78 0 0,-3-1 1 0 0,2 77-1 0 0,-11 117-9 0 0,2 42-338 0 0,9-132-344 0 0,-16 271 1 0 0,-2-80 442 0 0,9-328-1142 0 0,-1 0 1 0 0,-2-1 0 0 0,-3 28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19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74 5529 0 0,'-33'-6'8849'0'0,"44"19"-8626"0"0,0 1 0 0 0,-1 0 1 0 0,-1 0-1 0 0,0 1 0 0 0,7 16 1 0 0,-10-18-32 0 0,0 0 1 0 0,1-1 0 0 0,1 0 0 0 0,0 0-1 0 0,1 0 1 0 0,0-1 0 0 0,19 18 0 0 0,-26-27-194 0 0,1 0 1 0 0,-1 0 0 0 0,1-1-1 0 0,-1 1 1 0 0,1 0 0 0 0,0-1-1 0 0,0 0 1 0 0,0 0 0 0 0,0 0-1 0 0,0 0 1 0 0,0 0 0 0 0,0 0-1 0 0,0-1 1 0 0,0 1 0 0 0,0-1-1 0 0,0 0 1 0 0,1 0 0 0 0,-1 0-1 0 0,0-1 1 0 0,0 1 0 0 0,0-1-1 0 0,0 0 1 0 0,0 1 0 0 0,0-1-1 0 0,0-1 1 0 0,0 1 0 0 0,0 0-1 0 0,0-1 1 0 0,-1 1 0 0 0,1-1-1 0 0,-1 0 1 0 0,1 0 0 0 0,-1 0-1 0 0,0 0 1 0 0,1 0 0 0 0,-1-1-1 0 0,0 1 1 0 0,0-1 0 0 0,-1 1-1 0 0,1-1 1 0 0,-1 0 0 0 0,1 1-1 0 0,1-7 1 0 0,21-48 496 0 0,-9 20-337 0 0,1 1-1 0 0,1 0 0 0 0,35-49 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4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101 207 2272 0 0,'0'0'11'0'0,"-7"-7"27"0"0,0 0 0 0 0,0 0 0 0 0,1 0 0 0 0,-46-38 17776 0 0,39 47-16611 0 0,12-2-1212 0 0,1 0 0 0 0,0 0 0 0 0,0 0 0 0 0,-1 0 0 0 0,1 0 0 0 0,0 0 0 0 0,-1 0 0 0 0,1 0 0 0 0,0 0 0 0 0,0 0 0 0 0,-1 1 0 0 0,1-1 0 0 0,0 0 0 0 0,-1 0 0 0 0,1 0 0 0 0,0 0 0 0 0,0 0 0 0 0,-1 0 0 0 0,1 1 0 0 0,0-1 0 0 0,0 0 0 0 0,0 0 0 0 0,-1 0 0 0 0,1 1 0 0 0,0-1 0 0 0,0 0 0 0 0,0 0 0 0 0,-1 1 0 0 0,1-1 0 0 0,0 0 0 0 0,0 0 0 0 0,0 1 0 0 0,0-1 0 0 0,0 0 0 0 0,0 1 0 0 0,0-1 0 0 0,0 0 0 0 0,0 0 0 0 0,0 1 0 0 0,0-1 0 0 0,0 0 0 0 0,0 1 0 0 0,0-1 0 0 0,0 0 0 0 0,0 1 0 0 0,0-1 0 0 0,0 0 0 0 0,0 0 0 0 0,0 1 0 0 0,0-1 0 0 0,0 0 0 0 0,1 0 0 0 0,-1 1 0 0 0,0-1 0 0 0,0 0 0 0 0,0 0 0 0 0,1 1 0 0 0,36 30 644 0 0,-24-17-636 0 0,2-1 0 0 0,21 16 0 0 0,-22-19 14 0 0,-1 1 0 0 0,0 0 1 0 0,-1 0-1 0 0,14 18 1 0 0,-17-17-35 0 0,6 11 52 0 0,2-1-1 0 0,0-1 1 0 0,2-1-1 0 0,0 0 1 0 0,1-2-1 0 0,37 28 1 0 0,-51-43-37 0 0,-1 1 1 0 0,0-1-1 0 0,0 1 1 0 0,0 0-1 0 0,-1 0 0 0 0,1 1 1 0 0,-1 0-1 0 0,0 0 1 0 0,0 0-1 0 0,0 0 1 0 0,-1 0-1 0 0,0 1 0 0 0,0-1 1 0 0,0 1-1 0 0,2 8 1 0 0,-1-11 213 0 0,0-10-35 0 0,1-6-22 0 0,-5 13-151 0 0,4-14 89 0 0,0 1 1 0 0,-1-1-1 0 0,2-22 1 0 0,7-28-44 0 0,0 26-39 0 0,1 1 0 0 0,2 0 0 0 0,1 1 0 0 0,2 1 0 0 0,1 0 1 0 0,2 2-1 0 0,2 0 0 0 0,45-51 0 0 0,-54 67-7 0 0,-12 14 0 0 0,1-1 0 0 0,0 0 0 0 0,0 1 0 0 0,0 0 0 0 0,0-1 0 0 0,7-3 0 0 0,-10 7 11 0 0,0 1 31 0 0,0 0-31 0 0,1 1-27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4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39 15555 0 0,'0'-2'97'0'0,"-1"0"-1"0"0,1 1 1 0 0,0-1-1 0 0,0 0 1 0 0,0 0-1 0 0,0 1 1 0 0,0-1-1 0 0,0 0 0 0 0,0 1 1 0 0,1-1-1 0 0,-1 0 1 0 0,0 0-1 0 0,1 1 1 0 0,0-1-1 0 0,-1 1 1 0 0,1-1-1 0 0,0 1 1 0 0,2-4-1 0 0,-3 5-106 0 0,0 0 1 0 0,0-1-1 0 0,1 1 1 0 0,-1 0-1 0 0,0 0 1 0 0,0-1-1 0 0,1 1 1 0 0,-1 0-1 0 0,0 0 1 0 0,1 0-1 0 0,-1-1 1 0 0,0 1-1 0 0,1 0 1 0 0,-1 0-1 0 0,1 0 1 0 0,-1 0-1 0 0,0 0 1 0 0,1-1-1 0 0,-1 1 1 0 0,0 0-1 0 0,1 0 0 0 0,-1 0 1 0 0,1 0-1 0 0,-1 0 1 0 0,0 0-1 0 0,1 0 1 0 0,-1 1-1 0 0,1-1 1 0 0,-1 0-1 0 0,1 0 1 0 0,0 1 13 0 0,0 0 0 0 0,0 0 0 0 0,0 0 0 0 0,-1 0 1 0 0,1 0-1 0 0,0 0 0 0 0,0 0 0 0 0,-1 0 0 0 0,1 0 1 0 0,0 0-1 0 0,-1 0 0 0 0,1 0 0 0 0,-1 1 0 0 0,0-1 1 0 0,1 2-1 0 0,12 48 145 0 0,7 56 0 0 0,4 21 989 0 0,11-8-615 0 0,5-2 0 0 0,5-1-1 0 0,91 167 1 0 0,-111-231-3357 0 0,-16-31-3713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48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6913 0 0,'34'5'203'0'0,"-1"-1"-1"0"0,1-2 0 0 0,0-1 0 0 0,0-2 0 0 0,48-7 0 0 0,-65 7-118 0 0,132-15 290 0 0,120-9 476 0 0,104-13 118 0 0,-181 15-476 0 0,104-1 1112 0 0,332 17-1 0 0,294 80-1690 0 0,-53-20 465 0 0,-194-20 1105 0 0,-231 10-1044 0 0,106 8 530 0 0,2-26-432 0 0,512-29-370 0 0,84-68 666 0 0,-878 51-887 0 0,-26 3 28 0 0,439-63 1328 0 0,-96 16-844 0 0,-481 51-205 0 0,69-6-67 0 0,-146 18-59 0 0,-1 2 0 0 0,0 1-1 0 0,1 2 1 0 0,33 7 0 0 0,40 13 508 0 0,-31-6-3003 0 0,0-2-5573 0 0,-64-14 7633 0 0,0 0 0 0 0,0 0 1 0 0,0-1-1 0 0,0 0 0 0 0,0-1 1 0 0,0 1-1 0 0,0-1 1 0 0,0-1-1 0 0,0 1 0 0 0,-1-1 1 0 0,13-5-1 0 0,-7 1-2674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4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19 189 14747 0 0,'-1'0'82'0'0,"0"0"-1"0"0,1 0 1 0 0,-1 0-1 0 0,0 0 1 0 0,1 0-1 0 0,-1 0 1 0 0,0 0-1 0 0,1 0 1 0 0,-1-1-1 0 0,0 1 1 0 0,1 0-1 0 0,-1 0 1 0 0,1-1-1 0 0,-1 1 1 0 0,0 0-1 0 0,1-1 1 0 0,-1 1-1 0 0,1 0 1 0 0,-1-1 0 0 0,1 1-1 0 0,-1-1 1 0 0,1 1-1 0 0,-1-1 1 0 0,1 1-1 0 0,0-1 1 0 0,-1 1-1 0 0,1-1 1 0 0,0 1-1 0 0,-1-1 1 0 0,1 0-1 0 0,0 1 1 0 0,0-1-1 0 0,-1 0 1 0 0,1 1-1 0 0,0-1 1 0 0,0 0-1 0 0,0 0 1 0 0,18-21 1237 0 0,-11 15-1719 0 0,12-12-441 0 0,2 1-1 0 0,0 0 1 0 0,37-23-1 0 0,-46 34 179 0 0,0 0-1 0 0,0 1 0 0 0,1 1 0 0 0,0 0 0 0 0,0 1 1 0 0,0 0-1 0 0,0 1 0 0 0,1 0 0 0 0,16 0 1 0 0,-10 2 544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43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9674 0 0,'5'0'6008'0'0,"27"8"-4318"0"0,-25-3-1711 0 0,0 1 1 0 0,-1 1-1 0 0,0-1 1 0 0,0 1-1 0 0,0 0 1 0 0,-1 0-1 0 0,0 1 1 0 0,7 14-1 0 0,28 74-448 0 0,-23-51 501 0 0,21 51 535 0 0,10 24-91 0 0,-13-43-6216 0 0,-28-64 544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1:44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7834 0 0,'0'-1'166'0'0,"-1"-1"0"0"0,1 1 0 0 0,0 0 1 0 0,0-1-1 0 0,0 1 0 0 0,1 0 0 0 0,-1-1 1 0 0,0 1-1 0 0,0 0 0 0 0,1-1 0 0 0,-1 1 0 0 0,1 0 1 0 0,-1-1-1 0 0,1 1 0 0 0,-1 0 0 0 0,1 0 1 0 0,0 0-1 0 0,0 0 0 0 0,0 0 0 0 0,1-2 1 0 0,21-26 557 0 0,-21 26-695 0 0,2 0-1 0 0,-1 0 1 0 0,0 0-1 0 0,0 0 1 0 0,1 1-1 0 0,0-1 0 0 0,-1 1 1 0 0,1 0-1 0 0,0 0 1 0 0,0 0-1 0 0,0 1 1 0 0,1 0-1 0 0,-1-1 1 0 0,0 1-1 0 0,8 0 1 0 0,-5 0 92 0 0,1 1 1 0 0,0 1-1 0 0,-1-1 1 0 0,0 1-1 0 0,1 1 1 0 0,-1-1-1 0 0,0 1 1 0 0,12 5-1 0 0,0 1 324 0 0,0 2 0 0 0,0 1 0 0 0,-1 0 0 0 0,-1 1 0 0 0,26 23-1 0 0,-35-29-327 0 0,-1 1 0 0 0,0 0 0 0 0,0 0-1 0 0,-1 1 1 0 0,0 0 0 0 0,0 0-1 0 0,-1 0 1 0 0,0 1 0 0 0,-1-1 0 0 0,5 14-1 0 0,-7-17 37 0 0,-1 1 0 0 0,0-1 0 0 0,0 1 0 0 0,0-1 0 0 0,-1 1-1 0 0,0 0 1 0 0,0-1 0 0 0,0 1 0 0 0,-1-1 0 0 0,0 1 0 0 0,0-1 0 0 0,0 1-1 0 0,-1-1 1 0 0,0 1 0 0 0,0-1 0 0 0,0 0 0 0 0,0 0 0 0 0,-1 0 0 0 0,-4 6-1 0 0,-2 1 69 0 0,1-1 0 0 0,-1-1-1 0 0,-1 1 1 0 0,0-2-1 0 0,-20 17 1 0 0,-9 0-6143 0 0,22-15-950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2:35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92 2761 0 0,'-12'-10'9128'0'0,"12"8"-8843"0"0,-4-13 3870 0 0,5 8-4659 0 0,2 2 676 0 0,1 1-1 0 0,0 0 1 0 0,0 0 0 0 0,0 0 0 0 0,0 1 0 0 0,1-1 0 0 0,0 1-1 0 0,-1 0 1 0 0,1 1 0 0 0,0-1 0 0 0,0 1 0 0 0,1 0 0 0 0,-1 0 0 0 0,0 0-1 0 0,1 1 1 0 0,6-1 0 0 0,9-2-976 0 0,-1 2-1 0 0,0 0 1 0 0,24 2 0 0 0,-17 1-4883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2:35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43 5985 0 0,'-1'0'-35'0'0,"-13"-3"5433"0"0,18 2-4455 0 0,20-8-459 0 0,0 1 1 0 0,0 2 0 0 0,0 0-1 0 0,44-4 1 0 0,-51 10-988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2:3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7834 0 0,'2'-3'5125'0'0,"7"-3"-3484"0"0,11-4-1078 0 0,-7 4-566 0 0,0 1-1 0 0,0 0 0 0 0,1 1 1 0 0,0 1-1 0 0,-1 0 0 0 0,18-1 1 0 0,-12 3-2349 0 0,39 2 0 0 0,-36 1 560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52:36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8754 0 0,'1'-3'776'0'0,"1"1"-616"0"0,-1-1-160 0 0,1 1 0 0 0,2 0 760 0 0,-1 1 120 0 0,1-1 25 0 0,3-2 7 0 0,5-2-240 0 0,3-2-56 0 0,2 0-8 0 0,2 1 0 0 0,0 2-448 0 0,-1 2-88 0 0,1 2-72 0 0,-1 3 96 0 0,1 2-96 0 0,-4 0 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0:3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8 2761 0 0,'-4'-2'687'0'0,"-1"1"1"0"0,1 0 0 0 0,0 0-1 0 0,-1 0 1 0 0,1 0 0 0 0,0 1-1 0 0,-1 0 1 0 0,1-1 0 0 0,-8 2-1 0 0,12-1-567 0 0,-1 1 1 0 0,0-1-1 0 0,1 0 0 0 0,-1 0 0 0 0,0 1 0 0 0,1-1 0 0 0,-1 0 0 0 0,0 1 0 0 0,1-1 0 0 0,-1 0 0 0 0,1 1 0 0 0,-1-1 1 0 0,0 1-1 0 0,1-1 0 0 0,-1 1 0 0 0,1-1 0 0 0,0 1 0 0 0,-1 0 0 0 0,1-1 0 0 0,-1 1 0 0 0,1 0 0 0 0,-1 1 1 0 0,1-1-64 0 0,0 1 0 0 0,0 0 0 0 0,0 0 0 0 0,0 0 0 0 0,0 0 1 0 0,0-1-1 0 0,0 1 0 0 0,1 0 0 0 0,-1 0 0 0 0,1 0 1 0 0,-1-1-1 0 0,1 1 0 0 0,1 2 0 0 0,-1-1-73 0 0,0 0 0 0 0,1 0 0 0 0,0 0 0 0 0,-1 1 0 0 0,1-2 0 0 0,1 1 1 0 0,-1 0-1 0 0,0 0 0 0 0,1-1 0 0 0,-1 1 0 0 0,1-1 0 0 0,0 0 0 0 0,0 1 0 0 0,0-1 0 0 0,0-1 0 0 0,0 1 0 0 0,0 0 0 0 0,0-1 0 0 0,1 0 0 0 0,-1 1 0 0 0,0-1 0 0 0,1-1 0 0 0,-1 1 0 0 0,1 0 0 0 0,6-1 1 0 0,6 0 222 0 0,0-1 1 0 0,0-1-1 0 0,-1-1 1 0 0,28-8-1 0 0,16-1 1675 0 0,4 4-1512 0 0,0 4-1 0 0,0 2 1 0 0,0 3 0 0 0,0 3 0 0 0,80 15 0 0 0,-78-8-367 0 0,55 13 35 0 0,2-6 0 0 0,151 3 0 0 0,90-4 461 0 0,-182-6-331 0 0,115-19 116 0 0,-111-1-127 0 0,-43-2 43 0 0,-90 5-2 0 0,73 0 1 0 0,-73 13-54 0 0,-43-5-519 0 0,2 0 0 0 0,-1 0 0 0 0,0-2 0 0 0,0 1 0 0 0,14-2-1 0 0,-9-1-6005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43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1457 4609 0 0,'6'-2'132'0'0,"0"0"0"0"0,-1 0 0 0 0,0-1 0 0 0,1 1 0 0 0,-1-1 0 0 0,0 0 0 0 0,0-1 0 0 0,-1 1 0 0 0,7-7 0 0 0,5-2 138 0 0,-1 2-167 0 0,0 1 1 0 0,1 1-1 0 0,0 0 1 0 0,1 1-1 0 0,0 0 1 0 0,0 1-1 0 0,0 1 1 0 0,0 1-1 0 0,24-3 1 0 0,-29 6 20 0 0,0-1 0 0 0,0-1 0 0 0,0 0 0 0 0,0 0 0 0 0,0-1 0 0 0,-1-1 0 0 0,0 0 0 0 0,0 0 0 0 0,0-1 0 0 0,-1-1 0 0 0,0 0 0 0 0,0 0 0 0 0,-1-1 0 0 0,1 0 0 0 0,-2-1 0 0 0,11-12 0 0 0,152-220 1995 0 0,-71 93-1745 0 0,-62 93-241 0 0,-3-1 0 0 0,-2-1 1 0 0,28-70-1 0 0,38-78 1480 0 0,-84 178-1510 0 0,1 1 0 0 0,2 1 1 0 0,1 0-1 0 0,0 1 0 0 0,32-28 0 0 0,-42 44-57 0 0,2 0 0 0 0,-1 1-1 0 0,1 0 1 0 0,0 1 0 0 0,0 0-1 0 0,1 1 1 0 0,0 0 0 0 0,0 0-1 0 0,15-2 1 0 0,10-1 485 0 0,67-5 1 0 0,15-2-32 0 0,-93 8-501 0 0,47-18 0 0 0,-59 18 9 0 0,1 1-1 0 0,-1 1 0 0 0,1 0 1 0 0,0 2-1 0 0,0-1 0 0 0,1 2 1 0 0,-1 0-1 0 0,1 0 0 0 0,19 2 1 0 0,-10 5 27 0 0,-1 0 1 0 0,0 2 0 0 0,0 0 0 0 0,-1 2 0 0 0,1 1 0 0 0,-2 0-1 0 0,29 19 1 0 0,-34-17 161 0 0,-2 0 0 0 0,1 0 0 0 0,-1 2 0 0 0,-1 0 0 0 0,20 26 0 0 0,13 12 287 0 0,-7-8-282 0 0,-2 2-1 0 0,46 74 1 0 0,18 22 358 0 0,-82-119-493 0 0,0 0 0 0 0,2-1 0 0 0,42 34-1 0 0,113 56 60 0 0,-39-27-25 0 0,-109-66-100 0 0,1-2-1 0 0,1 0 1 0 0,0-2-1 0 0,1-2 1 0 0,1-1-1 0 0,0-1 1 0 0,54 10-1 0 0,-49-14 47 0 0,0 2 0 0 0,-1 1 0 0 0,0 2 0 0 0,-1 2 0 0 0,-1 1 0 0 0,67 39 0 0 0,-45-20-47 0 0,92 39 0 0 0,-48-25 0 0 0,-80-36-42 0 0,-2 0 1 0 0,1 2-1 0 0,-2 0 0 0 0,0 2 0 0 0,21 22 0 0 0,-15-14-32 0 0,42 32-1 0 0,-56-50 102 0 0,0 0-1 0 0,-1-1 0 0 0,2 0 1 0 0,-1 0-1 0 0,1-1 0 0 0,-1-1 1 0 0,23 5-1 0 0,3-3 184 0 0,42 1-1 0 0,-51-5-126 0 0,0 1-1 0 0,0 1 1 0 0,39 10 0 0 0,8 11-83 0 0,-32-10 0 0 0,0-1 0 0 0,2-2 0 0 0,-1-2 0 0 0,79 7 0 0 0,9-17 9 0 0,66 4 25 0 0,-158 0-29 0 0,0 2 0 0 0,-1 1 0 0 0,42 13 1 0 0,60 21-1495 0 0,-120-32-5592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08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3225 0 0,'1'1'-28'0'0,"0"-1"0"0"0,0 0 1 0 0,-1 0-1 0 0,1 0 1 0 0,0 0-1 0 0,0 0 0 0 0,-1 0 1 0 0,1 0-1 0 0,0 0 0 0 0,0 0 1 0 0,-1-1-1 0 0,1 1 0 0 0,0 0 1 0 0,0 0-1 0 0,-1-1 1 0 0,1 1-1 0 0,0 0 0 0 0,-1-1 1 0 0,1 1-1 0 0,1-1 0 0 0,-2 0 75 0 0,1 1-1 0 0,0-1 0 0 0,0 0 1 0 0,-1 1-1 0 0,1-1 0 0 0,0 1 1 0 0,0 0-1 0 0,0-1 0 0 0,0 1 1 0 0,0 0-1 0 0,0 0 0 0 0,0-1 1 0 0,0 1-1 0 0,-1 0 0 0 0,1 0 1 0 0,0 0-1 0 0,0 0 0 0 0,0 0 1 0 0,0 0-1 0 0,0 0 0 0 0,0 1 1 0 0,0-1-1 0 0,0 0 0 0 0,0 0 1 0 0,0 1-1 0 0,1 0 0 0 0,3 5 229 0 0,0-1 0 0 0,1 0 0 0 0,-1 0 0 0 0,1 0 0 0 0,0-1 0 0 0,0 0-1 0 0,1 0 1 0 0,-1 0 0 0 0,1-1 0 0 0,0 0 0 0 0,-1 0 0 0 0,2-1-1 0 0,9 3 1 0 0,0-2-159 0 0,1-1 0 0 0,-1-1-1 0 0,1 0 1 0 0,26-3 0 0 0,32 1 992 0 0,-41 1-346 0 0,55-7-1 0 0,2-13-316 0 0,-67 13-326 0 0,0 2 1 0 0,0 0-1 0 0,0 1 0 0 0,0 2 0 0 0,51 1 0 0 0,-32 4 137 0 0,-1-3 0 0 0,1-1 0 0 0,0-3-1 0 0,55-10 1 0 0,-93 13-250 0 0,9-1 34 0 0,0 1 0 0 0,1 0 0 0 0,-1 1 0 0 0,0 1 0 0 0,24 4 0 0 0,72 24 18 0 0,-83-21-4 0 0,0 0-1 0 0,0-2 0 0 0,1 0 1 0 0,29 0-1 0 0,273-5 1398 0 0,-5-7-1240 0 0,-270 6 47 0 0,1 2 0 0 0,102 16-1 0 0,-92-8-39 0 0,89 2-1 0 0,-63-15-12 0 0,-51 1 67 0 0,1 1 0 0 0,74 10 0 0 0,-73-2-261 0 0,3 2-7 0 0,1-3 0 0 0,0-1 0 0 0,60-2 0 0 0,204-31 545 0 0,-230 19-379 0 0,23-1-56 0 0,105 2 0 0 0,-145 8-109 0 0,0-3 1 0 0,89-15-1 0 0,-133 17-10 0 0,0 0 0 0 0,-1 1-1 0 0,1 1 1 0 0,0 1 0 0 0,-1 1 0 0 0,1 0-1 0 0,22 8 1 0 0,-12-3-6 0 0,60 5 0 0 0,-22-12 67 0 0,-1-4 1 0 0,96-15-1 0 0,-35 3-9 0 0,84-24-89 0 0,-47 6-1 0 0,290-15 213 0 0,-242 25 262 0 0,-110 9-293 0 0,-88 13-139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53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0 734 3681 0 0,'0'-2'26'0'0,"1"0"0"0"0,-1 0 1 0 0,1 0-1 0 0,0 0 0 0 0,0 1 0 0 0,-1-1 0 0 0,1 0 1 0 0,0 0-1 0 0,0 1 0 0 0,0-1 0 0 0,1 1 1 0 0,-1-1-1 0 0,0 1 0 0 0,1-1 0 0 0,-1 1 1 0 0,1 0-1 0 0,-1-1 0 0 0,1 1 0 0 0,3-1 1 0 0,10 3 3162 0 0,-6 36-1408 0 0,-6-17-1091 0 0,-2-18-671 0 0,-1-1 0 0 0,1 0-1 0 0,0 0 1 0 0,-1 0 0 0 0,1 0 0 0 0,0 0-1 0 0,0 0 1 0 0,0 0 0 0 0,-1 0 0 0 0,1 0-1 0 0,0 0 1 0 0,0-1 0 0 0,1 1 0 0 0,-1 0-1 0 0,0-1 1 0 0,0 1 0 0 0,0-1 0 0 0,0 1-1 0 0,1-1 1 0 0,-1 1 0 0 0,0-1 0 0 0,2 0-1 0 0,37 7-48 0 0,-19-4 99 0 0,-16-1-9 0 0,0 0 1 0 0,0 0 0 0 0,1 1 0 0 0,-1 0 0 0 0,-1 0 0 0 0,1 0 0 0 0,0 0 0 0 0,6 7 0 0 0,-7-6 225 0 0,1 0-1 0 0,1 0 1 0 0,-1 0 0 0 0,0-1-1 0 0,1 1 1 0 0,0-1 0 0 0,7 2-1 0 0,202 71 2916 0 0,-184-62-3130 0 0,-1 1 0 0 0,0 1 1 0 0,-2 2-1 0 0,47 36 0 0 0,-63-44 26 0 0,0 0 0 0 0,1-2 0 0 0,1 1 0 0 0,0-1 0 0 0,0-1 1 0 0,0-1-1 0 0,1 0 0 0 0,-1 0 0 0 0,1-2 0 0 0,1 0 0 0 0,-1 0 0 0 0,31 1 0 0 0,57 9 357 0 0,-31-4 155 0 0,81 0 0 0 0,-116-12-510 0 0,0-3 1 0 0,-1-1-1 0 0,1-1 0 0 0,59-22 0 0 0,3 0 69 0 0,-11 8-15 0 0,-24 8-101 0 0,-2-4 0 0 0,0-2 0 0 0,85-38-1 0 0,39-52 25 0 0,13-6 379 0 0,-114 76-425 0 0,-31 15-2 0 0,91-56 0 0 0,-80 35-28 0 0,-40 26 0 0 0,1 1 0 0 0,0 1 0 0 0,1 1 0 0 0,1 2 0 0 0,0 0 0 0 0,44-13 0 0 0,68-4-21 0 0,-84 20 7 0 0,-2-2-1 0 0,65-23 1 0 0,-82 19 48 0 0,-1-2 1 0 0,37-25 0 0 0,25-14 39 0 0,-15 19-31 0 0,2 5 0 0 0,150-42-1 0 0,-185 57 48 0 0,-40 15-57 0 0,0-1 1 0 0,1 1-1 0 0,0 1 1 0 0,-1 0-1 0 0,16-2 1 0 0,-20 6-32 0 0,-1 0 1 0 0,0 0-1 0 0,0 0 0 0 0,0 1 0 0 0,0 0 1 0 0,0 0-1 0 0,0 0 0 0 0,0 0 0 0 0,-1 1 0 0 0,1 0 1 0 0,-1 0-1 0 0,0 0 0 0 0,1 0 0 0 0,-1 1 1 0 0,5 6-1 0 0,-2-3-1 0 0,0-1 1 0 0,0-1-1 0 0,1 1 0 0 0,10 5 1 0 0,-2-1 32 0 0,-1-1 0 0 0,0 2 0 0 0,-1 0 0 0 0,0 1 0 0 0,-1 1 0 0 0,0 0 0 0 0,-1 0 0 0 0,15 22 1 0 0,-13-16 6 0 0,0-2 0 0 0,2 0 0 0 0,0 0 0 0 0,34 25 0 0 0,-14-18-26 0 0,-17-13-12 0 0,0 1 1 0 0,-2 1-1 0 0,1 0 0 0 0,-1 2 0 0 0,21 23 0 0 0,-25-23 20 0 0,1-1 0 0 0,0-1 0 0 0,1 0 0 0 0,26 18 0 0 0,72 35 97 0 0,0 1-221 0 0,-15-10 147 0 0,-71-42-29 0 0,0 0-1 0 0,-1 2 0 0 0,0 1 1 0 0,24 23-1 0 0,217 216-16 0 0,-244-231-6 0 0,-1 1 0 0 0,19 29 1 0 0,27 34 197 0 0,-52-75-129 0 0,-1 0 1 0 0,32 21-1 0 0,-34-27-35 0 0,0 1 0 0 0,0 0 0 0 0,-1 1 0 0 0,-1 0-1 0 0,0 0 1 0 0,17 24 0 0 0,-21-22-28 0 0,0-1 0 0 0,2 0 0 0 0,0 0 0 0 0,0-1 0 0 0,1 0 0 0 0,0-1 0 0 0,0 0 0 0 0,2 0 0 0 0,-1-1 0 0 0,1-1 0 0 0,0 0 0 0 0,23 11 0 0 0,116 38 0 0 0,-97-38 0 0 0,-2 1 0 0 0,66 36 0 0 0,-88-40 0 0 0,1-2 0 0 0,0 0 0 0 0,44 12 0 0 0,101 16 0 0 0,-123-30 0 0 0,-23-4 0 0 0,-1 2 0 0 0,46 21 0 0 0,-51-20 0 0 0,0-1 0 0 0,0-1 0 0 0,1-1 0 0 0,40 8 0 0 0,-3-9 0 0 0,0-2 0 0 0,122-7 0 0 0,-129 1-24 0 0,61 6 0 0 0,3 0 19 0 0,-98-5 9 0 0,87-4-37 0 0,-94 2 28 0 0,-1 0-1 0 0,1-1 1 0 0,-1 0-1 0 0,0-2 1 0 0,0 1-1 0 0,12-7 1 0 0,242-110 77 0 0,-228 99-84 0 0,-1-1-1 0 0,68-55 1 0 0,-70 49 0 0 0,2 1 1 0 0,65-35-1 0 0,48-20 436 0 0,-129 70-805 0 0,-1-2 0 0 0,-1 0 0 0 0,-1-2 1 0 0,32-32-1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14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716 185 4609 0 0,'-38'-47'1890'0'0,"32"39"-1695"0"0,1 0 0 0 0,-2 0 1 0 0,1 1-1 0 0,-1 0 1 0 0,0 0-1 0 0,-1 0 1 0 0,0 1-1 0 0,-14-10 1 0 0,5 9 28 0 0,1 0 1 0 0,-1 0 0 0 0,0 1-1 0 0,0 2 1 0 0,0-1 0 0 0,-1 2-1 0 0,0 0 1 0 0,1 2 0 0 0,-1-1-1 0 0,0 2 1 0 0,0 1 0 0 0,0 0-1 0 0,-34 7 1 0 0,32-3-375 0 0,0 1 0 0 0,0 0 0 0 0,1 1 0 0 0,0 1 0 0 0,0 1 0 0 0,1 1-1 0 0,0 1 1 0 0,0 0 0 0 0,2 1 0 0 0,-1 1 0 0 0,-25 26 0 0 0,35-31 133 0 0,0 2 0 0 0,0-1 0 0 0,1 0 0 0 0,0 1 0 0 0,0 1 0 0 0,1-1 0 0 0,1 1 0 0 0,0-1 0 0 0,0 1 0 0 0,1 0 0 0 0,-3 15 0 0 0,1 13 106 0 0,2-1 1 0 0,1 41-1 0 0,0-23 481 0 0,2-25-329 0 0,0-1 0 0 0,2 0 0 0 0,1 0 0 0 0,1 0 0 0 0,2 0 0 0 0,1 0 0 0 0,1-1 0 0 0,2 0 0 0 0,1-1 0 0 0,1 0 0 0 0,1-1 1 0 0,2 0-1 0 0,0-1 0 0 0,2-1 0 0 0,1 0 0 0 0,0-2 0 0 0,40 39 0 0 0,-43-48-303 0 0,0 0 222 0 0,1 0 1 0 0,1-1-1 0 0,29 18 1 0 0,-40-28-129 0 0,0 0 0 0 0,1 0 0 0 0,0 0 1 0 0,0-1-1 0 0,0 0 0 0 0,0 0 0 0 0,0-1 0 0 0,0 0 1 0 0,0 0-1 0 0,1-1 0 0 0,-1 0 0 0 0,0 0 1 0 0,0-1-1 0 0,11-2 0 0 0,-2-1 35 0 0,0-1 0 0 0,-1 0 1 0 0,0-2-1 0 0,0 0 0 0 0,-1 0 0 0 0,1-1 0 0 0,-2-1 0 0 0,1 0 1 0 0,-1-1-1 0 0,-1-1 0 0 0,0 0 0 0 0,18-20 0 0 0,-2-4 2 0 0,-1-1 0 0 0,-1-1 0 0 0,27-54 1 0 0,-24 33-25 0 0,-2-1 1 0 0,34-120 0 0 0,-54 152 36 0 0,0-1 0 0 0,-3 0 0 0 0,0 0 0 0 0,-2 0 0 0 0,-1-53 0 0 0,-3 62 90 0 0,0 1 1 0 0,-1-1-1 0 0,-1 1 1 0 0,0 0-1 0 0,-1 1 0 0 0,-1-1 1 0 0,-1 1-1 0 0,-1 0 1 0 0,0 0-1 0 0,-11-15 0 0 0,12 23-78 0 0,1 1-1 0 0,-2 0 0 0 0,1 0 0 0 0,-1 0 0 0 0,0 1 0 0 0,-1 0 0 0 0,0 1 0 0 0,0 0 0 0 0,0 0 0 0 0,-1 1 0 0 0,1 0 1 0 0,-1 1-1 0 0,-1 0 0 0 0,1 0 0 0 0,0 1 0 0 0,-1 1 0 0 0,-18-3 0 0 0,13 4-312 0 0,1 0 1 0 0,-1 0-1 0 0,0 2 0 0 0,0 0 1 0 0,1 1-1 0 0,-1 1 1 0 0,1 0-1 0 0,0 1 0 0 0,0 0 1 0 0,0 1-1 0 0,-24 13 0 0 0,0 4-6447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21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8 218 3681 0 0,'-1'-3'734'0'0,"0"0"1"0"0,0 1 0 0 0,0-1-1 0 0,0 0 1 0 0,0 1 0 0 0,1-1-1 0 0,-1 0 1 0 0,1 0-1 0 0,-1 0 1 0 0,1-3 0 0 0,6-34 2441 0 0,-1 20-2521 0 0,16-34 1 0 0,-18 49-612 0 0,0 0-1 0 0,0 1 1 0 0,1-1 0 0 0,-1 0-1 0 0,1 1 1 0 0,0 0 0 0 0,0 0 0 0 0,0 0-1 0 0,1 0 1 0 0,-1 1 0 0 0,1-1-1 0 0,0 1 1 0 0,0 1 0 0 0,0-1 0 0 0,7-2-1 0 0,-10 4-31 0 0,1 0-1 0 0,-1 0 1 0 0,0 1-1 0 0,1-1 0 0 0,-1 0 1 0 0,1 1-1 0 0,-1 0 1 0 0,1-1-1 0 0,-1 1 0 0 0,1 0 1 0 0,-1 1-1 0 0,1-1 1 0 0,-1 0-1 0 0,0 1 0 0 0,1-1 1 0 0,-1 1-1 0 0,1 0 1 0 0,-1 0-1 0 0,0 0 0 0 0,1 0 1 0 0,-1 0-1 0 0,0 0 1 0 0,0 0-1 0 0,0 1 1 0 0,0-1-1 0 0,0 1 0 0 0,0 0 1 0 0,0 0-1 0 0,-1-1 1 0 0,1 1-1 0 0,-1 0 0 0 0,1 0 1 0 0,-1 1-1 0 0,0-1 1 0 0,0 0-1 0 0,2 4 0 0 0,3 15-413 0 0,-1 0 0 0 0,0 0-1 0 0,-2 1 1 0 0,-1-1-1 0 0,0 1 1 0 0,-2 0-1 0 0,-1 23 1 0 0,0 13-73 0 0,0 9 1152 0 0,-1-44-288 0 0,2-1 0 0 0,0 0 0 0 0,2 1 0 0 0,6 36 0 0 0,-8-58-343 0 0,1 1 1 0 0,-1 0-1 0 0,1 0 0 0 0,-1 0 0 0 0,1-1 1 0 0,-1 1-1 0 0,1 0 0 0 0,0 0 0 0 0,0-1 0 0 0,0 1 1 0 0,0-1-1 0 0,0 1 0 0 0,0-1 0 0 0,0 1 1 0 0,1-1-1 0 0,-1 0 0 0 0,1 0 0 0 0,-1 1 1 0 0,0-1-1 0 0,1 0 0 0 0,0 0 0 0 0,-1 0 0 0 0,1-1 1 0 0,0 1-1 0 0,-1 0 0 0 0,1-1 0 0 0,0 1 1 0 0,0-1-1 0 0,0 1 0 0 0,-1-1 0 0 0,1 0 1 0 0,0 0-1 0 0,0 0 0 0 0,0 0 0 0 0,0 0 0 0 0,0 0 1 0 0,-1 0-1 0 0,1-1 0 0 0,0 1 0 0 0,0-1 1 0 0,0 1-1 0 0,-1-1 0 0 0,1 0 0 0 0,0 0 1 0 0,2-1-1 0 0,9-5 213 0 0,0 0 1 0 0,-1-1 0 0 0,0-1-1 0 0,16-14 1 0 0,-24 19-283 0 0,116-112-368 0 0,-119 115 365 0 0,17-17-653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21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 18436 0 0,'-5'-2'776'0'0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2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13 6913 0 0,'0'-1'125'0'0,"-1"0"-1"0"0,0 0 0 0 0,0 0 0 0 0,0 0 0 0 0,0 1 1 0 0,0-1-1 0 0,-1 0 0 0 0,1 0 0 0 0,0 1 0 0 0,0-1 1 0 0,0 0-1 0 0,-1 1 0 0 0,1-1 0 0 0,0 1 0 0 0,-1 0 1 0 0,1-1-1 0 0,0 1 0 0 0,-1 0 0 0 0,1 0 0 0 0,0 0 1 0 0,-1 0-1 0 0,1 0 0 0 0,0 0 0 0 0,-1 0 0 0 0,1 1 1 0 0,-2 0-1 0 0,0 0-105 0 0,1 0 0 0 0,0 1 0 0 0,-1-1 1 0 0,1 1-1 0 0,0 0 0 0 0,0 0 0 0 0,0 0 0 0 0,0 0 0 0 0,1 0 1 0 0,-1 0-1 0 0,0 1 0 0 0,-1 2 0 0 0,-2 5 132 0 0,0 0-1 0 0,1 0 0 0 0,0 0 1 0 0,1 1-1 0 0,-4 19 0 0 0,5-13 263 0 0,1-1 1 0 0,0 1-1 0 0,2-1 0 0 0,0 1 0 0 0,1-1 0 0 0,0 1 0 0 0,1-1 0 0 0,10 30 0 0 0,-10-40-411 0 0,-1 0-1 0 0,1 0 1 0 0,0-1 0 0 0,0 1-1 0 0,1-1 1 0 0,0 1 0 0 0,0-1-1 0 0,0 0 1 0 0,0-1 0 0 0,1 1-1 0 0,6 4 1 0 0,-7-6-82 0 0,0-1 0 0 0,1 1 0 0 0,-1-1 0 0 0,0-1 0 0 0,1 1 0 0 0,-1 0 0 0 0,1-1 0 0 0,0 0-1 0 0,-1 0 1 0 0,1-1 0 0 0,0 1 0 0 0,-1-1 0 0 0,1 0 0 0 0,0 0 0 0 0,0-1 0 0 0,-1 1 0 0 0,6-2 0 0 0,0-1-26 0 0,0 0 0 0 0,-1 0 1 0 0,0-1-1 0 0,1 0 0 0 0,-1-1 1 0 0,-1 0-1 0 0,1-1 0 0 0,-1 1 0 0 0,0-2 1 0 0,0 1-1 0 0,0-1 0 0 0,-1 0 0 0 0,6-9 1 0 0,-5 7-14 0 0,0-1 0 0 0,-1 0 1 0 0,0-1-1 0 0,-1 1 1 0 0,0-1-1 0 0,-1-1 1 0 0,0 1-1 0 0,-1-1 0 0 0,0 0 1 0 0,3-15-1 0 0,-7 24 160 0 0,1 1 0 0 0,-1-1 0 0 0,0 1 0 0 0,0-1 1 0 0,0 1-1 0 0,0-1 0 0 0,-1 1 0 0 0,1-1 0 0 0,0 1 0 0 0,-3-5 0 0 0,3 6 10 0 0,0 0 0 0 0,-1 0 0 0 0,1 0 1 0 0,-1 1-1 0 0,1-1 0 0 0,-1 0 0 0 0,0 0 1 0 0,1 1-1 0 0,-1-1 0 0 0,0 0 0 0 0,0 1 0 0 0,1-1 1 0 0,-1 1-1 0 0,0-1 0 0 0,0 1 0 0 0,0-1 1 0 0,0 1-1 0 0,0-1 0 0 0,-1 1 0 0 0,-1-1 49 0 0,0 1-1 0 0,0 0 1 0 0,1 1-1 0 0,-1-1 1 0 0,0 0-1 0 0,0 1 0 0 0,1 0 1 0 0,-1-1-1 0 0,0 1 1 0 0,1 0-1 0 0,-1 1 1 0 0,1-1-1 0 0,-1 0 1 0 0,1 1-1 0 0,0-1 0 0 0,-1 1 1 0 0,-3 3-1 0 0,-13 12 40 0 0,0 1-1 0 0,1 1 1 0 0,1 0-1 0 0,-20 32 1 0 0,24-31-577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2:2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4 281 17972 0 0,'-3'-25'3676'0'0,"4"18"-4451"0"0,5 19-319 0 0,5 28 195 0 0,-1-4 807 0 0,1 0 0 0 0,24 51 0 0 0,-31-78 135 0 0,1 0-1 0 0,0 0 1 0 0,1 0-1 0 0,0-1 1 0 0,0 0-1 0 0,1 0 1 0 0,0 0-1 0 0,0-1 1 0 0,1 0-1 0 0,0 0 0 0 0,0-1 1 0 0,1 0-1 0 0,17 9 1 0 0,-24-14-4 0 0,1 0 1 0 0,0 1-1 0 0,-1-1 0 0 0,1 0 1 0 0,0 0-1 0 0,0-1 1 0 0,-1 1-1 0 0,1 0 1 0 0,0-1-1 0 0,0 0 0 0 0,0 0 1 0 0,0 0-1 0 0,0 0 1 0 0,0 0-1 0 0,0 0 1 0 0,-1-1-1 0 0,1 1 0 0 0,0-1 1 0 0,0 0-1 0 0,0 0 1 0 0,-1 0-1 0 0,1 0 1 0 0,0-1-1 0 0,-1 1 0 0 0,1-1 1 0 0,2-2-1 0 0,-2 1 61 0 0,-1 0 0 0 0,1-1 0 0 0,-1 1 1 0 0,0 0-1 0 0,0-1 0 0 0,-1 1 0 0 0,1-1 0 0 0,-1 0 0 0 0,0 0 0 0 0,0 1 0 0 0,0-1 0 0 0,0 0 0 0 0,-1 0 0 0 0,1 0 0 0 0,-1 0 0 0 0,0 0 1 0 0,-1 0-1 0 0,1 0 0 0 0,-1-4 0 0 0,-9-43 46 0 0,-2 0 1 0 0,-3 1 0 0 0,-35-82-1 0 0,15 42-802 0 0,-5-11-3882 0 0,32 84-1989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36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7370 0 0,'9'21'957'0'0,"0"0"0"0"0,2 0 0 0 0,23 32 0 0 0,-16-26-328 0 0,121 164 2165 0 0,-15-24-1827 0 0,-102-132-1208 0 0,-1 0-1 0 0,-2 1 0 0 0,17 43 1 0 0,-31-67-737 0 0,-1-4-271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37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1 249 3225 0 0,'10'-20'4636'0'0,"4"-4"-3838"0"0,28-37 1 0 0,-35 54-758 0 0,11-15 442 0 0,2 1 1 0 0,42-37-1 0 0,-57 54-429 0 0,-1 1 1 0 0,1-1-1 0 0,0 1 0 0 0,0 0 1 0 0,0 0-1 0 0,1 0 1 0 0,-1 1-1 0 0,1-1 0 0 0,0 2 1 0 0,-1-1-1 0 0,1 0 0 0 0,0 1 1 0 0,0 0-1 0 0,0 1 0 0 0,0-1 1 0 0,0 1-1 0 0,0 0 1 0 0,0 1-1 0 0,0-1 0 0 0,10 3 1 0 0,-12-1-54 0 0,0 1 0 0 0,0-1 0 0 0,0 1 0 0 0,0-1-1 0 0,-1 1 1 0 0,0 0 0 0 0,1 0 0 0 0,-1 1 0 0 0,0-1 0 0 0,0 0 0 0 0,-1 1 0 0 0,1 0 0 0 0,-1 0 0 0 0,0 0 0 0 0,0 0 0 0 0,0 0 0 0 0,0 0 0 0 0,1 7 0 0 0,3 9 11 0 0,-1 0-1 0 0,4 33 1 0 0,-7-30 80 0 0,-2-1 1 0 0,-2 39-1 0 0,0-34 324 0 0,2 35-1 0 0,0-61-413 0 0,0-1 1 0 0,0 1-1 0 0,0-1 0 0 0,0 0 1 0 0,0 1-1 0 0,0-1 0 0 0,1 1 0 0 0,-1-1 1 0 0,0 1-1 0 0,0-1 0 0 0,0 0 0 0 0,0 1 1 0 0,1-1-1 0 0,-1 0 0 0 0,0 1 1 0 0,0-1-1 0 0,1 1 0 0 0,-1-1 0 0 0,0 0 1 0 0,1 0-1 0 0,-1 1 0 0 0,0-1 0 0 0,1 0 1 0 0,-1 0-1 0 0,1 1 0 0 0,-1-1 1 0 0,0 0-1 0 0,1 0 0 0 0,-1 0 0 0 0,1 0 1 0 0,-1 1-1 0 0,0-1 0 0 0,1 0 0 0 0,-1 0 1 0 0,1 0-1 0 0,-1 0 0 0 0,1 0 1 0 0,-1 0-1 0 0,1 0 0 0 0,-1 0 0 0 0,0 0 1 0 0,1-1-1 0 0,-1 1 0 0 0,1 0 0 0 0,-1 0 1 0 0,1 0-1 0 0,-1 0 0 0 0,0-1 1 0 0,1 1-1 0 0,-1 0 0 0 0,0 0 0 0 0,1-1 1 0 0,-1 1-1 0 0,0 0 0 0 0,1 0 0 0 0,-1-1 1 0 0,0 1-1 0 0,1-1 0 0 0,-1 1 1 0 0,28-25 106 0 0,-23 20-100 0 0,6-5-13 0 0,29-24-31 0 0,-37 31 33 0 0,1 1-1 0 0,-1 0 1 0 0,0 0 0 0 0,1 0 0 0 0,-1 1-1 0 0,1-1 1 0 0,0 1 0 0 0,-1-1-1 0 0,1 1 1 0 0,5 0 0 0 0,-8 1 3 0 0,0 0 1 0 0,0 0-1 0 0,0 0 1 0 0,0 0 0 0 0,0 0-1 0 0,0 0 1 0 0,0 0-1 0 0,0 1 1 0 0,0-1-1 0 0,0 0 1 0 0,0 1-1 0 0,0-1 1 0 0,0 1-1 0 0,0-1 1 0 0,0 1 0 0 0,0-1-1 0 0,-1 1 1 0 0,1 0-1 0 0,0-1 1 0 0,0 1-1 0 0,-1 0 1 0 0,1 0-1 0 0,0 1 1 0 0,1 0 9 0 0,-1 1 1 0 0,0 0-1 0 0,1 0 1 0 0,-1 0-1 0 0,0 0 0 0 0,-1 0 1 0 0,2 6-1 0 0,-1 4 66 0 0,0 0-1 0 0,-3 22 1 0 0,2-33-67 0 0,-19 145 1525 0 0,4-45-1166 0 0,15-84-311 0 0,0-18-81 0 0,0 0-1 0 0,0 0 1 0 0,0 1 0 0 0,0-1-1 0 0,0 0 1 0 0,0 1-1 0 0,0-1 1 0 0,0 0-1 0 0,0 1 1 0 0,0-1-1 0 0,0 0 1 0 0,0 1 0 0 0,0-1-1 0 0,0 0 1 0 0,0 0-1 0 0,0 1 1 0 0,1-1-1 0 0,-1 0 1 0 0,0 1-1 0 0,0-1 1 0 0,0 0 0 0 0,1 0-1 0 0,-1 1 1 0 0,0-1-1 0 0,0 0 1 0 0,0 0-1 0 0,1 0 1 0 0,-1 1-1 0 0,0-1 1 0 0,0 0-1 0 0,1 0 1 0 0,-1 0 0 0 0,0 0-1 0 0,1 0 1 0 0,-1 0-1 0 0,0 1 1 0 0,0-1-1 0 0,1 0 1 0 0,-1 0-1 0 0,0 0 1 0 0,1 0 0 0 0,-1 0-1 0 0,0 0 1 0 0,1 0-1 0 0,-1 0 1 0 0,0 0-1 0 0,1 0 1 0 0,-1-1-1 0 0,6-3-1101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37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5985 0 0,'-1'-15'1678'0'0,"7"25"656"0"0,8 21 223 0 0,-14-31-2611 0 0,71 170 4622 0 0,51 74-2061 0 0,-115-233-2444 0 0,-1 0 0 0 0,2-1 1 0 0,-1 0-1 0 0,1 0 0 0 0,1-1 1 0 0,0 0-1 0 0,0 0 0 0 0,11 7 1 0 0,-15-12-150 0 0,0-1 1 0 0,0 0 0 0 0,1-1 0 0 0,-1 1-1 0 0,0-1 1 0 0,1 0 0 0 0,0 0 0 0 0,-1-1 0 0 0,1 0-1 0 0,0 0 1 0 0,0 0 0 0 0,0-1 0 0 0,0 1-1 0 0,-1-2 1 0 0,1 1 0 0 0,0 0 0 0 0,0-1-1 0 0,0 0 1 0 0,8-3 0 0 0,2-2-6536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3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52 104 6913 0 0,'-13'-17'126'0'0,"7"10"819"0"0,1 0-1 0 0,-1 0 0 0 0,2 0 0 0 0,-1-1 0 0 0,1 0 0 0 0,-5-11 0 0 0,24 31 2518 0 0,6 13-2840 0 0,-9-6-206 0 0,-1 0-74 0 0,2 0 1 0 0,17 20-1 0 0,-27-35-319 0 0,0-1 1 0 0,1 1 0 0 0,0 0-1 0 0,0-1 1 0 0,0 0 0 0 0,0 0-1 0 0,0 0 1 0 0,0-1 0 0 0,1 1-1 0 0,-1-1 1 0 0,1 0 0 0 0,0 0-1 0 0,0-1 1 0 0,-1 1 0 0 0,9 0 0 0 0,-12-2-33 0 0,1 0 1 0 0,-1 0-1 0 0,1 0 1 0 0,-1 0 0 0 0,1 0-1 0 0,-1 0 1 0 0,1-1 0 0 0,-1 1-1 0 0,1 0 1 0 0,-1-1 0 0 0,1 1-1 0 0,-1-1 1 0 0,0 0 0 0 0,1 0-1 0 0,-1 1 1 0 0,0-1 0 0 0,0 0-1 0 0,0 0 1 0 0,1 0-1 0 0,-1 0 1 0 0,0 0 0 0 0,0 0-1 0 0,0-1 1 0 0,-1 1 0 0 0,1 0-1 0 0,0 0 1 0 0,0-1 0 0 0,-1 1-1 0 0,1 0 1 0 0,-1-1 0 0 0,1 1-1 0 0,-1-1 1 0 0,1 1-1 0 0,-1-1 1 0 0,0 1 0 0 0,0-1-1 0 0,0 1 1 0 0,0-1 0 0 0,0 1-1 0 0,0-3 1 0 0,-1-8-238 0 0,0 0 0 0 0,0 0 0 0 0,-1 0 1 0 0,-4-11-1 0 0,4 14-60 0 0,-18-71-1108 0 0,58 113 2094 0 0,-28-26-649 0 0,0 0-1 0 0,0 0 0 0 0,1-1 0 0 0,-1-1 1 0 0,1 0-1 0 0,1 0 0 0 0,-1-1 0 0 0,1 0 1 0 0,-1-1-1 0 0,1 0 0 0 0,0-1 0 0 0,0-1 1 0 0,0 1-1 0 0,0-2 0 0 0,1 0 0 0 0,-1 0 1 0 0,0-1-1 0 0,18-5 0 0 0,-5 1-1135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38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12 346 6913 0 0,'5'-4'342'0'0,"0"0"0"0"0,0 0 0 0 0,-1-1 0 0 0,0 0 0 0 0,0 0 0 0 0,0 0 0 0 0,0 0 0 0 0,-1 0 0 0 0,0-1 0 0 0,0 0 0 0 0,4-11 0 0 0,2-5 343 0 0,-2 0 0 0 0,7-29 0 0 0,-11 34-532 0 0,-1 1 1 0 0,0-1-1 0 0,-1-23 0 0 0,-1 34-180 0 0,0 1 0 0 0,0-1-1 0 0,-1 1 1 0 0,0 0 0 0 0,0-1-1 0 0,-1 1 1 0 0,1 0-1 0 0,-1 0 1 0 0,0 0 0 0 0,0 0-1 0 0,-1 0 1 0 0,1 1 0 0 0,-1-1-1 0 0,-5-6 1 0 0,7 11 19 0 0,1-1 0 0 0,-1 1 1 0 0,1-1-1 0 0,-1 1 0 0 0,1-1 1 0 0,-1 1-1 0 0,1-1 0 0 0,-1 1 0 0 0,0 0 1 0 0,1-1-1 0 0,-1 1 0 0 0,1 0 1 0 0,-1 0-1 0 0,0-1 0 0 0,1 1 0 0 0,-1 0 1 0 0,0 0-1 0 0,1 0 0 0 0,-1 0 1 0 0,0 0-1 0 0,0 0 0 0 0,1 0 0 0 0,-1 0 1 0 0,0 0-1 0 0,1 0 0 0 0,-1 0 1 0 0,0 0-1 0 0,1 1 0 0 0,-1-1 0 0 0,-1 1 1 0 0,0 0-1 0 0,1 0 0 0 0,-1 1 0 0 0,0-1 0 0 0,1 1 0 0 0,-1 0 0 0 0,1-1-1 0 0,0 1 1 0 0,0 0 0 0 0,-1 0 0 0 0,0 2 0 0 0,-17 47 129 0 0,5 16 146 0 0,14-63-180 0 0,-1 1 1 0 0,1-1-1 0 0,0 0 0 0 0,0 0 1 0 0,0 0-1 0 0,0 0 1 0 0,1 0-1 0 0,0 0 0 0 0,0 0 1 0 0,0 0-1 0 0,0 0 1 0 0,1 0-1 0 0,-1 0 0 0 0,4 5 1 0 0,-3-7 5 0 0,0-1 1 0 0,-1 1 0 0 0,1-1-1 0 0,0 1 1 0 0,0-1-1 0 0,0 0 1 0 0,1 0-1 0 0,-1 0 1 0 0,0 0 0 0 0,0 0-1 0 0,1-1 1 0 0,-1 1-1 0 0,0-1 1 0 0,1 1 0 0 0,-1-1-1 0 0,0 0 1 0 0,1 0-1 0 0,-1 0 1 0 0,0 0 0 0 0,1-1-1 0 0,-1 1 1 0 0,0 0-1 0 0,1-1 1 0 0,3-1-1 0 0,8-2 245 0 0,-1-1 0 0 0,24-11-1 0 0,-32 13-291 0 0,96-54 501 0 0,-88 49-503 0 0,33-21-11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3:55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0 850 9674 0 0,'41'-36'352'0'0,"-21"24"60"0"0,0 2-1 0 0,0 0 1 0 0,28-7 0 0 0,0-2 76 0 0,189-63 49 0 0,-72 28-666 0 0,47-13 966 0 0,99-40 280 0 0,143-128 1820 0 0,-401 209-2714 0 0,1 3 1 0 0,1 2-1 0 0,63-16 0 0 0,30-10 919 0 0,-112 34-1074 0 0,50-11 1 0 0,-68 20-58 0 0,-1 2 0 0 0,1 0 1 0 0,-1 1-1 0 0,1 0 1 0 0,22 4-1 0 0,56 4 603 0 0,113-4 0 0 0,-138-2-457 0 0,1 4 0 0 0,113 20 0 0 0,-153-18-148 0 0,0 2 0 0 0,0 1 0 0 0,-1 1 0 0 0,36 18-1 0 0,114 72 335 0 0,-43-22 300 0 0,-95-57-476 0 0,0 3 0 0 0,49 38 0 0 0,-73-47-166 0 0,-1 0 1 0 0,0 0 0 0 0,-2 2-1 0 0,0 0 1 0 0,-1 1-1 0 0,22 36 1 0 0,8 28-1794 0 0,-31-48-5794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52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5187 9530 0 0,'3'3'1063'0'0,"12"-1"-226"0"0,16-4 64 0 0,-19-1-842 0 0,-1-1 0 0 0,0 0 0 0 0,0 0 0 0 0,-1-2 0 0 0,1 1 0 0 0,-1-1 0 0 0,0-1 0 0 0,0 0 1 0 0,-1 0-1 0 0,0 0 0 0 0,-1-2 0 0 0,1 1 0 0 0,-1-1 0 0 0,-1 0 0 0 0,10-15 0 0 0,7-14 173 0 0,-2-1 0 0 0,28-70 0 0 0,-46 101-186 0 0,37-96 735 0 0,39-150 1 0 0,2-117 351 0 0,30-376-435 0 0,-11 57-370 0 0,-15 242-224 0 0,58-381-268 0 0,18-185 104 0 0,-140 918 38 0 0,67-177 1 0 0,-87 268 62 0 0,1 0 0 0 0,-1 0 0 0 0,1 0 0 0 0,0 0 0 0 0,0 1 1 0 0,6-8-1 0 0,-8 11-23 0 0,0 0 1 0 0,0 0-1 0 0,0 0 1 0 0,0 1-1 0 0,0-1 1 0 0,0 0-1 0 0,0 1 1 0 0,0-1-1 0 0,0 1 1 0 0,0 0-1 0 0,1-1 1 0 0,-1 1-1 0 0,0 0 1 0 0,0-1-1 0 0,0 1 1 0 0,0 0-1 0 0,1 0 1 0 0,-1 0-1 0 0,0 0 1 0 0,0 0-1 0 0,0 0 1 0 0,1 0-1 0 0,-1 1 1 0 0,0-1-1 0 0,0 0 1 0 0,0 1-1 0 0,0-1 1 0 0,0 1-1 0 0,1-1 1 0 0,-1 1-1 0 0,0-1 1 0 0,0 1-1 0 0,0 0 1 0 0,0 0-1 0 0,-1-1 1 0 0,2 2-1 0 0,21 21-92 0 0,-1 0-1 0 0,-1 1 0 0 0,-2 1 0 0 0,23 37 0 0 0,-2-4-228 0 0,-23-32 262 0 0,-1 0-1 0 0,-1 1 1 0 0,-1 0 0 0 0,-1 1 0 0 0,14 48 0 0 0,-15-32-10 0 0,-2 0-1 0 0,-2 1 1 0 0,3 51 0 0 0,8 318 157 0 0,-2-39-34 0 0,-1-119-103 0 0,20 256-77 0 0,43-4 45 0 0,153 525 2383 0 0,-141-701-862 0 0,-88-323-1370 0 0,1 0 1 0 0,0 1-1 0 0,1-2 1 0 0,-1 1-1 0 0,2 0 1 0 0,-1-1-1 0 0,1 0 1 0 0,1 0-1 0 0,13 13 1 0 0,-14-16-291 0 0,1 0 1 0 0,-1-1-1 0 0,0 0 1 0 0,1 0-1 0 0,0-1 1 0 0,14 5-1 0 0,29 3-4888 0 0,-21-9-1594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1:5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5231 9218 0 0,'36'17'1599'0'0,"-19"-11"-1449"0"0,-1 0 0 0 0,0-1 0 0 0,1-1 0 0 0,0 0 0 0 0,0-1 0 0 0,0-1 0 0 0,1-1 0 0 0,26-1-1 0 0,-35-1-126 0 0,0 0 0 0 0,0-1 0 0 0,0 0 0 0 0,0-1 0 0 0,0 0 0 0 0,0 0 0 0 0,-1-1 0 0 0,1 0 0 0 0,-1 0-1 0 0,0-1 1 0 0,0 0 0 0 0,-1-1 0 0 0,1 1 0 0 0,-1-2 0 0 0,0 1 0 0 0,-1-1 0 0 0,9-11 0 0 0,0-3 227 0 0,-1-1 1 0 0,-1 0-1 0 0,-1-1 1 0 0,-1-1 0 0 0,14-43-1 0 0,26-134 1405 0 0,-42 157-1313 0 0,71-476 1227 0 0,-44-6-796 0 0,23-194-579 0 0,38 124-219 0 0,-26 179-265 0 0,-1-61 200 0 0,101-565-44 0 0,-164 1010 135 0 0,12-60 32 0 0,59-172 0 0 0,-75 257 34 0 0,0 0 0 0 0,1 1 0 0 0,0-1 1 0 0,0 1-1 0 0,1 0 0 0 0,0 0 0 0 0,6-6 1 0 0,-10 12-49 0 0,0 0-1 0 0,0 0 1 0 0,0 0 0 0 0,1 0 0 0 0,-1 0 0 0 0,0 0 0 0 0,1 0-1 0 0,-1 0 1 0 0,1 1 0 0 0,-1-1 0 0 0,1 0 0 0 0,-1 1 0 0 0,1-1 0 0 0,0 1-1 0 0,-1 0 1 0 0,1-1 0 0 0,-1 1 0 0 0,1 0 0 0 0,0 0 0 0 0,-1 0-1 0 0,1 0 1 0 0,0 0 0 0 0,-1 1 0 0 0,1-1 0 0 0,0 0 0 0 0,-1 1 0 0 0,1-1-1 0 0,-1 1 1 0 0,1 0 0 0 0,-1-1 0 0 0,1 1 0 0 0,-1 0 0 0 0,0 0-1 0 0,1 0 1 0 0,-1 0 0 0 0,0 0 0 0 0,0 0 0 0 0,1 1 0 0 0,-1-1-1 0 0,0 0 1 0 0,1 2 0 0 0,16 21-107 0 0,-1 1-1 0 0,-2 1 0 0 0,0 0 1 0 0,-1 1-1 0 0,16 49 0 0 0,-1-8-127 0 0,19 48 222 0 0,-6 1 0 0 0,-4 3-1 0 0,30 170 1 0 0,14 378 363 0 0,-34 61-728 0 0,-39 3 429 0 0,-10-402 587 0 0,6-261-159 0 0,2 1 0 0 0,28 117 0 0 0,-1-61 44 0 0,66 164 0 0 0,-78-239-506 0 0,2-2 1 0 0,2 0-1 0 0,2-2 1 0 0,2-1-1 0 0,69 80 1 0 0,-38-57-35 0 0,-3 2 0 0 0,-2 3 1 0 0,70 125-1 0 0,-107-163-351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5:57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7 11522 0 0,'0'-1'100'0'0,"-1"1"-1"0"0,1-1 1 0 0,-1 1-1 0 0,0-1 1 0 0,1 1-1 0 0,-1-1 1 0 0,0 1-1 0 0,1 0 1 0 0,-1-1-1 0 0,0 1 1 0 0,0 0-1 0 0,1-1 1 0 0,-1 1-1 0 0,0 0 1 0 0,0 0-1 0 0,0 0 1 0 0,1 0-1 0 0,-1 0 1 0 0,0 0-1 0 0,0 0 1 0 0,0 0-1 0 0,1 0 1 0 0,-1 0-1 0 0,0 0 1 0 0,0 1-1 0 0,-1-1 1 0 0,1 1-29 0 0,0 0 0 0 0,0 0-1 0 0,1 0 1 0 0,-1 0 0 0 0,0 0 0 0 0,0 0 0 0 0,0 1 0 0 0,1-1 0 0 0,-1 0 0 0 0,1 0-1 0 0,-1 0 1 0 0,1 1 0 0 0,-1-1 0 0 0,0 3 0 0 0,-1 8-34 0 0,1 1 1 0 0,-1 24 0 0 0,1-21 212 0 0,-38 1362 2447 0 0,48-1122-2126 0 0,72 437-1 0 0,-7-72 513 0 0,-43-312-162 0 0,-29-293-862 0 0,1 24 79 0 0,3-2-1 0 0,1 1 0 0 0,13 40 0 0 0,-19-77-178 0 0,-1-1 0 0 0,0 0 0 0 0,0 0 0 0 0,1 1 0 0 0,-1-1 0 0 0,1 0 0 0 0,-1 0 0 0 0,1 0 0 0 0,0 0 0 0 0,-1 0 0 0 0,1 0 0 0 0,0 0-1 0 0,0 0 1 0 0,0 0 0 0 0,0 0 0 0 0,1 1 0 0 0,2-1-758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5:57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8754 0 0,'-4'2'182'0'0,"0"0"1"0"0,0 1-1 0 0,1 0 0 0 0,-1 0 1 0 0,0 0-1 0 0,1 0 0 0 0,0 0 1 0 0,0 1-1 0 0,0-1 0 0 0,0 1 1 0 0,-4 8-1 0 0,6-11-156 0 0,1 1 0 0 0,-1 0 0 0 0,1 0-1 0 0,-1 0 1 0 0,1 0 0 0 0,0 0 0 0 0,-1 0 0 0 0,1 0 0 0 0,0 0 0 0 0,0 0 0 0 0,1 0-1 0 0,-1 0 1 0 0,0 0 0 0 0,1 0 0 0 0,-1 0 0 0 0,1 0 0 0 0,0 0 0 0 0,0 0-1 0 0,-1 0 1 0 0,1 0 0 0 0,0-1 0 0 0,1 1 0 0 0,-1 0 0 0 0,0-1 0 0 0,0 1 0 0 0,1-1-1 0 0,-1 1 1 0 0,1-1 0 0 0,-1 1 0 0 0,3 0 0 0 0,2 2-16 0 0,0 0 0 0 0,0 0 0 0 0,0-1 0 0 0,0 0 0 0 0,1 0 0 0 0,-1-1 0 0 0,1 1 0 0 0,0-1 0 0 0,0-1-1 0 0,7 2 1 0 0,78 4 235 0 0,-57-5-148 0 0,290 11 1239 0 0,-1-14 0 0 0,350-45 0 0 0,57 2-391 0 0,-108 78 226 0 0,-118-2-363 0 0,585-8-594 0 0,-506 0 430 0 0,-78-2-329 0 0,-385-20-200 0 0,307 12 262 0 0,-404-13-701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5:5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27 12899 0 0,'-42'-26'1348'0'0,"41"25"-1484"0"0,0 3 102 0 0,1 1-1 0 0,-1-1 1 0 0,0 0 0 0 0,0 1 0 0 0,1-1-1 0 0,-1 0 1 0 0,1 1 0 0 0,0-1-1 0 0,0 1 1 0 0,0-1 0 0 0,0 4 0 0 0,0-3-23 0 0,-27 297-494 0 0,1-42 1198 0 0,28 733 743 0 0,92-6 265 0 0,-73-825-1001 0 0,90 600 1888 0 0,-109-746-2539 0 0,20 83 461 0 0,-19-87-589 0 0,0 0 0 0 0,1 0 0 0 0,0 0 0 0 0,1 0 1 0 0,0-1-1 0 0,1 1 0 0 0,7 7 0 0 0,-13-15 71 0 0,1-1-1 0 0,0 0 1 0 0,0 0 0 0 0,0 0-1 0 0,-1 0 1 0 0,1 0 0 0 0,0 0 0 0 0,0-1-1 0 0,1 1 1 0 0,-1 0 0 0 0,0 0-1 0 0,0-1 1 0 0,0 1 0 0 0,0-1-1 0 0,1 1 1 0 0,-1-1 0 0 0,0 1-1 0 0,0-1 1 0 0,1 0 0 0 0,-1 1-1 0 0,0-1 1 0 0,3 0 0 0 0,3-5 35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5:58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25349 0 0,'18'-2'-6184'0'0,"28"0"4464"0"0,1 0 1409 0 0,222-5-728 0 0,33-3 1135 0 0,-26-26 409 0 0,82-8 187 0 0,251 30 1531 0 0,1 41-275 0 0,-94 45-1670 0 0,-231-25 36 0 0,-200-32-970 0 0,0 4 0 0 0,114 41 0 0 0,-180-54-235 0 0,-1-2-5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21.3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10 181 1376 0 0,'0'-6'837'0'0,"-2"-11"1689"0"0,1 25-1688 0 0,-4 75 205 0 0,3 1 1 0 0,4 0-1 0 0,16 96 0 0 0,-18-179-1039 0 0,0 0-1 0 0,0 0 1 0 0,0 1-1 0 0,0-1 1 0 0,0 0-1 0 0,1 0 1 0 0,-1 0-1 0 0,0 1 1 0 0,1-1-1 0 0,-1 0 1 0 0,1 0-1 0 0,-1 0 1 0 0,1 0-1 0 0,0 0 1 0 0,1 2-1 0 0,-1-3-2 0 0,-1 0-1 0 0,0 0 0 0 0,1 0 0 0 0,-1 0 0 0 0,1 0 1 0 0,-1 0-1 0 0,1-1 0 0 0,-1 1 0 0 0,0 0 1 0 0,1 0-1 0 0,-1 0 0 0 0,0 0 0 0 0,1-1 1 0 0,-1 1-1 0 0,1 0 0 0 0,-1 0 0 0 0,0-1 1 0 0,0 1-1 0 0,1 0 0 0 0,-1-1 0 0 0,0 1 1 0 0,1 0-1 0 0,-1-1 0 0 0,0 1 0 0 0,0-1 1 0 0,0 1-1 0 0,0 0 0 0 0,1-2 0 0 0,16-42 24 0 0,-15 38 2 0 0,99-332-1655 0 0,-85 269 1762 0 0,-10 41 278 0 0,1 1 0 0 0,1 0 0 0 0,13-30 0 0 0,-21 56-375 0 0,0 1-1 0 0,0-1 0 0 0,0 0 0 0 0,1 1 0 0 0,-1-1 0 0 0,0 1 1 0 0,0-1-1 0 0,0 1 0 0 0,1-1 0 0 0,-1 1 0 0 0,0-1 0 0 0,1 1 1 0 0,-1-1-1 0 0,0 1 0 0 0,1 0 0 0 0,-1-1 0 0 0,1 1 0 0 0,-1-1 1 0 0,1 1-1 0 0,-1 0 0 0 0,1 0 0 0 0,-1-1 0 0 0,1 1 0 0 0,-1 0 0 0 0,1 0 1 0 0,-1-1-1 0 0,1 1 0 0 0,-1 0 0 0 0,1 0 0 0 0,0 0 0 0 0,8 14 904 0 0,-1 31 13 0 0,14 266-364 0 0,-22-309-592 0 0,0-1 1 0 0,0 0-1 0 0,0 1 0 0 0,0-1 0 0 0,0 0 1 0 0,0 1-1 0 0,1-1 0 0 0,-1 0 0 0 0,0 0 1 0 0,1 1-1 0 0,-1-1 0 0 0,1 0 0 0 0,0 0 1 0 0,-1 0-1 0 0,1 0 0 0 0,0 1 0 0 0,1 0 1 0 0,-1-2 0 0 0,-1 0-1 0 0,1 0 1 0 0,-1 0 0 0 0,1 0 0 0 0,-1 0 0 0 0,1 0 0 0 0,-1 0 0 0 0,1 0 0 0 0,-1 0 0 0 0,1-1 0 0 0,-1 1 0 0 0,1 0 0 0 0,-1 0 0 0 0,1-1 0 0 0,-1 1-1 0 0,0 0 1 0 0,1 0 0 0 0,-1-1 0 0 0,1 1 0 0 0,-1 0 0 0 0,0-1 0 0 0,1 1 0 0 0,-1-1 0 0 0,0 1 0 0 0,1 0 0 0 0,-1-1 0 0 0,1 0 0 0 0,2-5-91 0 0,0 1 1 0 0,0-1 0 0 0,0 0 0 0 0,0 0 0 0 0,2-11 0 0 0,1-16-546 0 0,-2-1 0 0 0,-2 1 0 0 0,-2-58 0 0 0,2-36 230 0 0,-1 127 421 0 0,-1 0 0 0 0,0 0-1 0 0,0 0 1 0 0,0 0-1 0 0,0 0 1 0 0,0 0-1 0 0,0 0 1 0 0,0 0-1 0 0,0 0 1 0 0,0 0-1 0 0,1 0 1 0 0,-1 0 0 0 0,0 0-1 0 0,0 0 1 0 0,0 0-1 0 0,0 0 1 0 0,0 0-1 0 0,0 0 1 0 0,0 0-1 0 0,0 0 1 0 0,0 0-1 0 0,0 0 1 0 0,1 0 0 0 0,-1 0-1 0 0,0 0 1 0 0,0 0-1 0 0,0 0 1 0 0,0-1-1 0 0,0 1 1 0 0,0 0-1 0 0,0 0 1 0 0,0 0-1 0 0,0 0 1 0 0,0 0 0 0 0,0 0-1 0 0,0 0 1 0 0,0 0-1 0 0,0 0 1 0 0,0 0-1 0 0,0-1 1 0 0,0 1-1 0 0,0 0 1 0 0,0 0-1 0 0,0 0 1 0 0,5 15 294 0 0,1 23 173 0 0,-3 187 1199 0 0,-1-4-1353 0 0,-1-214-329 0 0,-2-2 0 0 0,2-1 1 0 0,-1 1-1 0 0,0 0 0 0 0,1-1 1 0 0,0 1-1 0 0,0-1 0 0 0,0 0 1 0 0,0 1-1 0 0,1-1 0 0 0,3 7 1 0 0,-4-13-146 0 0,0 0 0 0 0,0-1 0 0 0,0 1 0 0 0,0 0 0 0 0,-1 0 0 0 0,1-1 0 0 0,0 1 0 0 0,-1-1 0 0 0,0-3 0 0 0,24-446-1638 0 0,-32 595 5355 0 0,7-123-3497 0 0,1 0 0 0 0,1-1 0 0 0,1 1 0 0 0,1-1 0 0 0,0 1 1 0 0,1-1-1 0 0,11 27 0 0 0,-11-35-75 0 0,9 13-56 0 0,-5-24 3 0 0,2-16-18 0 0,-3-5-286 0 0,-1 0-1 0 0,0 0 1 0 0,-2 0-1 0 0,0-1 1 0 0,0-26 0 0 0,-1 22 504 0 0,0 0 0 0 0,1 1 0 0 0,9-28 0 0 0,-12 156 2593 0 0,5 192-1560 0 0,-4-332-1176 0 0,-1 18-25 0 0,0 1 0 0 0,-4-28-1 0 0,-43-294-354 0 0,46 339 386 0 0,0-1-1 0 0,0 1 0 0 0,0 0 0 0 0,-1 0 1 0 0,1-1-1 0 0,0 1 0 0 0,-1 0 0 0 0,1 0 1 0 0,0 0-1 0 0,-1 0 0 0 0,1-1 0 0 0,-1 1 1 0 0,0 0-1 0 0,1 0 0 0 0,-2-1 0 0 0,-4 13 183 0 0,-1 34 116 0 0,5-18-371 0 0,-13 117-386 0 0,12-127 342 0 0,-1-1 0 0 0,0 1 0 0 0,-1-1 0 0 0,-1 1 1 0 0,-1-2-1 0 0,-11 21 0 0 0,18-35 72 0 0,0 0 0 0 0,-1-1 0 0 0,1 1 1 0 0,-1 0-1 0 0,0 0 0 0 0,1 0 0 0 0,-1 0 0 0 0,1-1 0 0 0,-1 1 0 0 0,0 0 0 0 0,0-1 0 0 0,1 1 0 0 0,-1 0 0 0 0,0-1 1 0 0,0 1-1 0 0,0-1 0 0 0,0 1 0 0 0,0-1 0 0 0,0 0 0 0 0,0 1 0 0 0,1-1 0 0 0,-1 0 0 0 0,0 0 0 0 0,0 0 0 0 0,0 0 1 0 0,-2 0-1 0 0,1 0-40 0 0,1-1 0 0 0,-1 1 0 0 0,1-1 1 0 0,-1 0-1 0 0,0 0 0 0 0,1 0 0 0 0,-1 0 0 0 0,1 0 1 0 0,0 0-1 0 0,-1 0 0 0 0,1 0 0 0 0,0 0 1 0 0,0-1-1 0 0,-1-1 0 0 0,-7-8-522 0 0,2-1 0 0 0,0-1 0 0 0,-7-14-1 0 0,8 14-26 0 0,2 6 221 0 0,2 3 211 0 0,0 1 0 0 0,0-1 0 0 0,0 0 0 0 0,0 1 1 0 0,0-1-1 0 0,1 0 0 0 0,-1 0 0 0 0,1-1 0 0 0,1 1 0 0 0,-1 0 0 0 0,0-5 0 0 0,4 46-179 0 0,-10 2 623 0 0,6-37-168 0 0,1 1 0 0 0,-1 0 0 0 0,0-1-1 0 0,0 1 1 0 0,0-1 0 0 0,0 0 0 0 0,-1 1 0 0 0,1-1 0 0 0,0 0 0 0 0,-1 0-1 0 0,0 0 1 0 0,-3 4 0 0 0,4-10-103 0 0,0 1 0 0 0,1-1 0 0 0,-1 0 0 0 0,1 1 0 0 0,0-1 0 0 0,0 0 0 0 0,0 1 1 0 0,0-1-1 0 0,2-4 0 0 0,-1 3-16 0 0,8-45-1365 0 0,2 0 1 0 0,27-73 0 0 0,-41 211 4353 0 0,-5-9-2433 0 0,-4-1 0 0 0,-33 118 0 0 0,44-194-516 0 0,-9 29 174 0 0,9-28-70 0 0,4-20-69 0 0,39-154-2373 0 0,-13 55 643 0 0,16-124 1 0 0,-46 227 4975 0 0,-7 28-1215 0 0,-8 31-54 0 0,5-8-1841 0 0,-28 88 336 0 0,32-108-462 0 0,0-1 0 0 0,-1-1 0 0 0,-1 1-1 0 0,-21 29 1 0 0,9-24-82 0 0,20-21 35 0 0,0 0 0 0 0,1 0-1 0 0,-1-1 1 0 0,0 1 0 0 0,0 0-1 0 0,1-1 1 0 0,-1 1 0 0 0,0 0-1 0 0,0-1 1 0 0,0 1 0 0 0,0-1-1 0 0,0 0 1 0 0,0 1 0 0 0,0-1-1 0 0,0 0 1 0 0,0 0 0 0 0,0 1-1 0 0,0-1 1 0 0,0 0 0 0 0,0 0-1 0 0,0 0 1 0 0,0 0 0 0 0,0 0-1 0 0,0 0 1 0 0,0-1 0 0 0,-1 1-1 0 0,1-4-82 0 0,0 0 0 0 0,1-1 1 0 0,-1 1-1 0 0,1 0 0 0 0,0-1 0 0 0,0 1 0 0 0,0 0 0 0 0,1 0 0 0 0,-1-1 0 0 0,3-6 0 0 0,-2 7-146 0 0,3-22-90 0 0,0 7-94 0 0,-1-1-1 0 0,-1 1 1 0 0,-1-1 0 0 0,-1-23 0 0 0,0 43 418 0 0,0-1 1 0 0,0 1 0 0 0,0 0-1 0 0,0 0 1 0 0,0 0 0 0 0,0-1 0 0 0,0 1-1 0 0,0 0 1 0 0,0 0 0 0 0,0 0-1 0 0,0-1 1 0 0,0 1 0 0 0,0 0 0 0 0,0 0-1 0 0,0 0 1 0 0,0-1 0 0 0,0 1 0 0 0,0 0-1 0 0,-1 0 1 0 0,1 0 0 0 0,0 0-1 0 0,0-1 1 0 0,0 1 0 0 0,0 0 0 0 0,0 0-1 0 0,-1 0 1 0 0,1 0 0 0 0,0 0 0 0 0,0 0-1 0 0,0-1 1 0 0,0 1 0 0 0,-1 0-1 0 0,1 0 1 0 0,0 0 0 0 0,0 0 0 0 0,0 0-1 0 0,-1 0 1 0 0,1 0 0 0 0,0 0-1 0 0,0 0 1 0 0,-1 0 0 0 0,-8 6 452 0 0,-6 13 409 0 0,5 2-610 0 0,1 1 0 0 0,0 0 0 0 0,2 0 0 0 0,0 1 0 0 0,2 0-1 0 0,-3 24 1 0 0,9-45-536 0 0,2-11-107 0 0,3-16-613 0 0,-6 9 607 0 0,-1 0 0 0 0,0 0 0 0 0,-1 0 0 0 0,-8-30-1 0 0,10 46 399 0 0,0 0-1 0 0,0 0 0 0 0,0 0 0 0 0,0 0 0 0 0,0 0 0 0 0,0 0 0 0 0,0 0 0 0 0,0 0 0 0 0,0 1 0 0 0,0-1 0 0 0,0 0 1 0 0,0 0-1 0 0,0 0 0 0 0,0 0 0 0 0,0 0 0 0 0,0 0 0 0 0,0 0 0 0 0,0 0 0 0 0,0 1 0 0 0,0-1 0 0 0,0 0 0 0 0,0 0 1 0 0,0 0-1 0 0,0 0 0 0 0,0 0 0 0 0,0 0 0 0 0,0 0 0 0 0,0 0 0 0 0,0 0 0 0 0,0 0 0 0 0,0 1 0 0 0,-1-1 1 0 0,1 0-1 0 0,0 0 0 0 0,0 0 0 0 0,0 0 0 0 0,0 0 0 0 0,0 0 0 0 0,0 0 0 0 0,0 0 0 0 0,0 0 0 0 0,0 0 0 0 0,0 0 1 0 0,-1 0-1 0 0,1 0 0 0 0,0 0 0 0 0,0 0 0 0 0,0 0 0 0 0,0 0 0 0 0,0 0 0 0 0,0 0 0 0 0,0 0 0 0 0,0 0 0 0 0,-1 0 1 0 0,1 0-1 0 0,0 0 0 0 0,0 0 0 0 0,0 0 0 0 0,0 0 0 0 0,0 0 0 0 0,0 0 0 0 0,0 0 0 0 0,0 0 0 0 0,0 0 0 0 0,-1 0 1 0 0,1 0-1 0 0,0-1 0 0 0,-4 18 624 0 0,-3 19 434 0 0,4-18-839 0 0,1-11-204 0 0,1 0 0 0 0,0-1-1 0 0,0 1 1 0 0,1 0 0 0 0,0 0 0 0 0,0 0 0 0 0,2 8-1 0 0,0-16-26 0 0,-1 0-1 0 0,1-1 0 0 0,0 1 1 0 0,-1-1-1 0 0,1 0 0 0 0,-1 1 1 0 0,1-1-1 0 0,-1 0 0 0 0,0 0 1 0 0,1 0-1 0 0,0-2 0 0 0,29-74 376 0 0,-26 62-276 0 0,0 1 0 0 0,2-1 0 0 0,-1 1-1 0 0,2 1 1 0 0,0-1 0 0 0,1 1 0 0 0,0 0 0 0 0,17-19 0 0 0,-25 33-82 0 0,-1-1 0 0 0,1 0 1 0 0,-1 1-1 0 0,1-1 0 0 0,0 1 1 0 0,-1-1-1 0 0,1 1 1 0 0,0-1-1 0 0,0 1 0 0 0,-1-1 1 0 0,1 1-1 0 0,0 0 0 0 0,0-1 1 0 0,0 1-1 0 0,0 0 1 0 0,-1 0-1 0 0,1-1 0 0 0,0 1 1 0 0,0 0-1 0 0,0 0 1 0 0,0 0-1 0 0,0 0 0 0 0,-1 0 1 0 0,1 0-1 0 0,0 1 0 0 0,0-1 1 0 0,0 0-1 0 0,0 0 1 0 0,0 1-1 0 0,-1-1 0 0 0,1 0 1 0 0,0 1-1 0 0,0-1 0 0 0,-1 1 1 0 0,1-1-1 0 0,0 1 1 0 0,-1-1-1 0 0,1 1 0 0 0,0-1 1 0 0,-1 1-1 0 0,1 0 1 0 0,-1-1-1 0 0,1 1 0 0 0,-1 0 1 0 0,1 0-1 0 0,-1-1 0 0 0,1 1 1 0 0,-1 0-1 0 0,0 0 1 0 0,1 0-1 0 0,-1-1 0 0 0,0 3 1 0 0,4 7 164 0 0,-1-1 1 0 0,-1 1-1 0 0,3 16 0 0 0,-4-19-54 0 0,7 80 809 0 0,-6-56-601 0 0,9 50 0 0 0,-11-81-325 0 0,0 1 0 0 0,0-1 0 0 0,0 1 0 0 0,0-1 0 0 0,0 1 1 0 0,0-1-1 0 0,0 1 0 0 0,0-1 0 0 0,0 1 0 0 0,0-1 0 0 0,0 1 0 0 0,0-1 0 0 0,1 0 0 0 0,-1 1 1 0 0,0-1-1 0 0,0 1 0 0 0,0-1 0 0 0,1 0 0 0 0,-1 1 0 0 0,0-1 0 0 0,0 1 0 0 0,1-1 1 0 0,-1 0-1 0 0,0 1 0 0 0,1-1 0 0 0,-1 0 0 0 0,0 0 0 0 0,1 1 0 0 0,-1-1 0 0 0,1 0 1 0 0,-1 0-1 0 0,0 1 0 0 0,1-1 0 0 0,-1 0 0 0 0,1 0 0 0 0,-1 0 0 0 0,1 0 0 0 0,-1 0 1 0 0,1 0-1 0 0,-1 0 0 0 0,0 0 0 0 0,1 0 0 0 0,-1 0 0 0 0,1 0 0 0 0,-1 0 0 0 0,1 0 0 0 0,-1 0 1 0 0,1 0-1 0 0,-1 0 0 0 0,1-1 0 0 0,-1 1 0 0 0,0 0 0 0 0,1 0 0 0 0,-1 0 0 0 0,1-1 1 0 0,-1 1-1 0 0,0 0 0 0 0,1 0 0 0 0,-1-1 0 0 0,0 1 0 0 0,1 0 0 0 0,-1-1 0 0 0,0 1 1 0 0,0-1-1 0 0,1 1 0 0 0,-1 0 0 0 0,0-1 0 0 0,0 1 0 0 0,1-1 0 0 0,15-30-205 0 0,-6-18-93 0 0,7-71-1 0 0,5-31 343 0 0,-19 143 498 0 0,-1 9-137 0 0,2 17 99 0 0,-1 28 1 0 0,-4 32 74 0 0,0-48-554 0 0,1 1 1 0 0,1 0 0 0 0,9 52-1 0 0,-10-83-26 0 0,0 1 0 0 0,0 0 0 0 0,0 0-1 0 0,0-1 1 0 0,0 1 0 0 0,1 0 0 0 0,-1 0-1 0 0,0-1 1 0 0,0 1 0 0 0,1 0 0 0 0,-1-1 0 0 0,0 1-1 0 0,1 0 1 0 0,-1-1 0 0 0,0 1 0 0 0,1 0-1 0 0,-1-1 1 0 0,1 1 0 0 0,0-1 0 0 0,-1 1 0 0 0,1-1-1 0 0,-1 1 1 0 0,1-1 0 0 0,0 0 0 0 0,0 1-1 0 0,0-1-15 0 0,0 0 0 0 0,-1 0 0 0 0,1-1 0 0 0,0 1 0 0 0,0-1 0 0 0,-1 1 0 0 0,1 0 0 0 0,0-1 0 0 0,-1 1 0 0 0,1-1 0 0 0,-1 1-1 0 0,1-1 1 0 0,-1 0 0 0 0,1 1 0 0 0,-1-1 0 0 0,1 0 0 0 0,-1 1 0 0 0,1-1 0 0 0,-1 0 0 0 0,17-39-1112 0 0,-3-28 42 0 0,9-109 0 0 0,-16 107 1238 0 0,-6 97 1435 0 0,5 35 1 0 0,-1-21-1179 0 0,-3-15-277 0 0,24 186 393 0 0,-20-184-522 0 0,1-1 1 0 0,0 0-1 0 0,2 0 1 0 0,2 0-1 0 0,19 36 0 0 0,-6-28-52 0 0,-23-34 47 0 0,-1 0-1 0 0,1 0 0 0 0,-1 0 0 0 0,1 0 0 0 0,0 0 0 0 0,0 0 0 0 0,-1-1 0 0 0,1 1 1 0 0,0 0-1 0 0,0 0 0 0 0,0-1 0 0 0,0 1 0 0 0,0 0 0 0 0,0-1 0 0 0,0 1 0 0 0,0-1 1 0 0,0 1-1 0 0,0-1 0 0 0,0 0 0 0 0,0 1 0 0 0,1-1 0 0 0,-1 0 0 0 0,0 0 0 0 0,0 0 0 0 0,0 0 1 0 0,0 0-1 0 0,1 0 0 0 0,-1 0 0 0 0,0 0 0 0 0,0 0 0 0 0,0-1 0 0 0,2 0 0 0 0,-2 0-22 0 0,-1 0-1 0 0,1 0 0 0 0,0 0 0 0 0,-1 0 1 0 0,1-1-1 0 0,0 1 0 0 0,-1 0 0 0 0,1-1 0 0 0,-1 1 1 0 0,0 0-1 0 0,0-1 0 0 0,1 1 0 0 0,-1 0 0 0 0,0-1 1 0 0,0 1-1 0 0,0-1 0 0 0,-1-1 0 0 0,-3-29-601 0 0,3 26 550 0 0,-5-32 37 0 0,-2-45 0 0 0,8 72 99 0 0,0-1-1 0 0,0 0 0 0 0,1 0 0 0 0,1 1 1 0 0,0-1-1 0 0,1 0 0 0 0,0 1 1 0 0,5-14-1 0 0,-8 25-59 0 0,0-1 1 0 0,0 1-1 0 0,0 0 1 0 0,0-1-1 0 0,0 1 0 0 0,1 0 1 0 0,-1-1-1 0 0,0 1 0 0 0,0 0 1 0 0,0-1-1 0 0,0 1 1 0 0,0 0-1 0 0,1 0 0 0 0,-1-1 1 0 0,0 1-1 0 0,0 0 1 0 0,0 0-1 0 0,1-1 0 0 0,-1 1 1 0 0,0 0-1 0 0,0 0 0 0 0,1-1 1 0 0,-1 1-1 0 0,0 0 1 0 0,1 0-1 0 0,-1 0 0 0 0,0 0 1 0 0,0 0-1 0 0,1 0 1 0 0,-1-1-1 0 0,0 1 0 0 0,1 0 1 0 0,-1 0-1 0 0,0 0 0 0 0,1 0 1 0 0,-1 0-1 0 0,0 0 1 0 0,1 0-1 0 0,-1 0 0 0 0,0 0 1 0 0,1 1-1 0 0,-1-1 1 0 0,1 0-1 0 0,8 16 164 0 0,3 32 339 0 0,-11-45-433 0 0,5 25 445 0 0,-2-15-459 0 0,-1 0-1 0 0,0 0 1 0 0,-1 1-1 0 0,-1-1 1 0 0,0 1-1 0 0,0-1 1 0 0,-2 1-1 0 0,-1 15 1 0 0,12-85-859 0 0,-9 41 632 0 0,2-1 0 0 0,0 1 0 0 0,0 0 0 0 0,2 0 1 0 0,0 0-1 0 0,0 0 0 0 0,13-22 0 0 0,-18 37 187 0 0,0 0 0 0 0,0 0-1 0 0,0-1 1 0 0,0 1 0 0 0,1 0-1 0 0,-1 0 1 0 0,0 0 0 0 0,0 0 0 0 0,0-1-1 0 0,0 1 1 0 0,1 0 0 0 0,-1 0-1 0 0,0 0 1 0 0,0 0 0 0 0,0-1-1 0 0,1 1 1 0 0,-1 0 0 0 0,0 0 0 0 0,0 0-1 0 0,1 0 1 0 0,-1 0 0 0 0,0 0-1 0 0,0 0 1 0 0,1 0 0 0 0,-1 0 0 0 0,0 0-1 0 0,0 0 1 0 0,1 0 0 0 0,-1 0-1 0 0,0 0 1 0 0,0 0 0 0 0,1 0-1 0 0,-1 0 1 0 0,0 0 0 0 0,0 0 0 0 0,0 0-1 0 0,1 0 1 0 0,-1 1 0 0 0,0-1-1 0 0,1 0 1 0 0,8 12 342 0 0,8 27 23 0 0,-13-29-117 0 0,3 4-142 0 0,-5-11-130 0 0,0 1 0 0 0,0 0 0 0 0,0 0 0 0 0,0 0-1 0 0,-1 0 1 0 0,1 0 0 0 0,-1 0 0 0 0,0 0 0 0 0,0 0-1 0 0,0 8 1 0 0,-1-12-29 0 0,0 0-1 0 0,0 0 1 0 0,0 1-1 0 0,0-1 1 0 0,0 0-1 0 0,0 0 0 0 0,-1 1 1 0 0,1-1-1 0 0,0 0 1 0 0,0 0-1 0 0,0 1 1 0 0,0-1-1 0 0,0 0 1 0 0,0 0-1 0 0,-1 0 1 0 0,1 1-1 0 0,0-1 0 0 0,0 0 1 0 0,0 0-1 0 0,0 0 1 0 0,-1 1-1 0 0,1-1 1 0 0,0 0-1 0 0,0 0 1 0 0,-1 0-1 0 0,1 0 0 0 0,0 0 1 0 0,0 0-1 0 0,-1 0 1 0 0,1 1-1 0 0,0-1 1 0 0,0 0-1 0 0,-1 0 1 0 0,1 0-1 0 0,0 0 1 0 0,0 0-1 0 0,-1 0 0 0 0,1 0 1 0 0,-12-7-400 0 0,-7-12 390 0 0,13 7 43 0 0,-1-1-1 0 0,2 0 0 0 0,-1-1 1 0 0,2 1-1 0 0,0-1 0 0 0,1 0 1 0 0,0 0-1 0 0,1 0 0 0 0,0 0 1 0 0,2-1-1 0 0,-1 1 0 0 0,2 0 1 0 0,0-1-1 0 0,0 1 0 0 0,5-16 1 0 0,-5 27 9 0 0,-1 1 0 0 0,1-1 1 0 0,0 1-1 0 0,0 0 0 0 0,0 0 1 0 0,0-1-1 0 0,0 1 0 0 0,0 0 1 0 0,1 0-1 0 0,-1 0 0 0 0,1 0 1 0 0,-1 0-1 0 0,1 0 1 0 0,0 1-1 0 0,0-1 0 0 0,0 1 1 0 0,3-3-1 0 0,-4 4 4 0 0,1-1-1 0 0,-1 1 1 0 0,1 0-1 0 0,-1 0 1 0 0,1 0 0 0 0,-1 0-1 0 0,1 0 1 0 0,-1 0-1 0 0,0 0 1 0 0,1 0 0 0 0,-1 1-1 0 0,1-1 1 0 0,-1 0 0 0 0,1 1-1 0 0,-1-1 1 0 0,0 1-1 0 0,1 0 1 0 0,-1-1 0 0 0,0 1-1 0 0,1 0 1 0 0,-1 0-1 0 0,0 0 1 0 0,0 0 0 0 0,0 0-1 0 0,0 0 1 0 0,0 0-1 0 0,0 0 1 0 0,0 0 0 0 0,1 3-1 0 0,14 19 431 0 0,22 42 0 0 0,-25-42-347 0 0,1 0-1 0 0,23 31 0 0 0,-32-48-99 0 0,0 0 0 0 0,1 0 0 0 0,0-1 0 0 0,0 0 0 0 0,0 0 0 0 0,0-1-1 0 0,1 1 1 0 0,-1-1 0 0 0,1-1 0 0 0,0 1 0 0 0,1-1 0 0 0,12 4 0 0 0,3-3-2198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3.3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65 2761 0 0,'-1'-3'143'0'0,"0"0"0"0"0,-1 1 0 0 0,1-1-1 0 0,-1 0 1 0 0,1 0 0 0 0,-1 1 0 0 0,0-1 0 0 0,0 1 0 0 0,0 0 0 0 0,0-1 0 0 0,0 1 0 0 0,0 0 0 0 0,-1 0 0 0 0,1 1 0 0 0,-6-4 0 0 0,1-1 94 0 0,6 6 19 0 0,0 0 0 0 0,0-1 0 0 0,1 0 0 0 0,-1 1 0 0 0,0-1 0 0 0,1 1 0 0 0,-1-1 0 0 0,1 0 0 0 0,-1 1-1 0 0,1-1 1 0 0,-1 0 0 0 0,1 0 0 0 0,-1 1 0 0 0,1-1 0 0 0,-1 0 0 0 0,1 0 0 0 0,0 0 0 0 0,0 1 0 0 0,-1-1 0 0 0,1 0 0 0 0,0-1 0 0 0,0 1-116 0 0,1 1 1 0 0,0 0-1 0 0,-1 0 1 0 0,1 0-1 0 0,-1 0 1 0 0,1 0-1 0 0,0 0 0 0 0,-1-1 1 0 0,1 1-1 0 0,-1 1 1 0 0,1-1-1 0 0,0 0 1 0 0,-1 0-1 0 0,1 0 1 0 0,-1 0-1 0 0,1 0 1 0 0,0 0-1 0 0,-1 1 1 0 0,1-1-1 0 0,-1 0 1 0 0,1 0-1 0 0,-1 1 1 0 0,1-1-1 0 0,-1 0 1 0 0,1 1-1 0 0,-1-1 0 0 0,1 1 1 0 0,-1-1-1 0 0,0 1 1 0 0,1-1-1 0 0,-1 1 1 0 0,1 0-1 0 0,33 29 791 0 0,-1 2-1 0 0,34 42 1 0 0,-34-36-487 0 0,158 214-936 0 0,-185-244 310 0 0,10 13-839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3.7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8 258 8290 0 0,'0'0'28'0'0,"-1"0"0"0"0,1 0-1 0 0,0 0 1 0 0,-1 0 0 0 0,1 0 0 0 0,0 0 0 0 0,0 0 0 0 0,-1 0 0 0 0,1 0 0 0 0,0 0 0 0 0,-1 0 0 0 0,1 0 0 0 0,0-1-1 0 0,0 1 1 0 0,-1 0 0 0 0,1 0 0 0 0,0 0 0 0 0,0-1 0 0 0,-1 1 0 0 0,1 0 0 0 0,0 0 0 0 0,0 0 0 0 0,0-1-1 0 0,-1 1 1 0 0,1 0 0 0 0,0 0 0 0 0,0-1 0 0 0,0 1 0 0 0,0 0 0 0 0,0-1 0 0 0,-1 1 0 0 0,1 0 0 0 0,0-1 0 0 0,0 1-1 0 0,0 0 1 0 0,0 0 0 0 0,0-1 0 0 0,0 0 0 0 0,5-18 491 0 0,15-22 65 0 0,-18 37-400 0 0,9-16 68 0 0,2 0-1 0 0,0 1 1 0 0,1 0-1 0 0,17-18 1 0 0,-20 26-1216 0 0,0 1 0 0 0,1 0 1 0 0,0 0-1 0 0,15-8 0 0 0,-8 7-627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4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42 9218 0 0,'-4'-1'1819'0'0,"14"-6"-600"0"0,18-7 80 0 0,-13 10-848 0 0,0 0 1 0 0,-1 2-1 0 0,1 0 1 0 0,0 0 0 0 0,23 2-1 0 0,78 9 361 0 0,-39-1-492 0 0,70-3-75 0 0,-126-5-846 0 0,0-2 0 0 0,0 0 0 0 0,0-2-1 0 0,40-11 1 0 0,-47 10-719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6:42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1272 244 4609 0 0,'-5'-3'307'0'0,"0"0"-1"0"0,1 0 1 0 0,0-1-1 0 0,-1 1 1 0 0,1-1-1 0 0,-4-6 1 0 0,3 5-171 0 0,1 0-1 0 0,0 1 1 0 0,-1 0 0 0 0,-9-7 0 0 0,-2 3 660 0 0,0 0 0 0 0,0 1 0 0 0,0 1 0 0 0,-1 1 1 0 0,-31-6-1 0 0,-93-6 926 0 0,52 8-1309 0 0,68 6-477 0 0,0 1 1 0 0,0 1 0 0 0,0 0-1 0 0,0 2 1 0 0,0 1 0 0 0,-1 0-1 0 0,1 1 1 0 0,1 2 0 0 0,-1 0-1 0 0,1 1 1 0 0,0 1 0 0 0,0 1-1 0 0,-18 10 1 0 0,1 4 128 0 0,2 1 1 0 0,1 1 0 0 0,-40 38-1 0 0,-85 94-242 0 0,143-137 177 0 0,0 0 0 0 0,2 2 0 0 0,0-1 0 0 0,1 2 0 0 0,1-1 0 0 0,1 2 0 0 0,1 0 0 0 0,1 0 0 0 0,-9 33 0 0 0,1 23 298 0 0,-13 124-1 0 0,20-121 44 0 0,6-56-279 0 0,1-1-1 0 0,2 1 0 0 0,1-1 0 0 0,4 35 0 0 0,-3-48-29 0 0,2-1 0 0 0,0 0-1 0 0,0 0 1 0 0,1 0-1 0 0,0 0 1 0 0,1 0 0 0 0,0-1-1 0 0,0 0 1 0 0,1 0 0 0 0,1-1-1 0 0,15 18 1 0 0,40 37-59 0 0,4-2 1 0 0,109 79-1 0 0,58 14-329 0 0,-201-137 305 0 0,1-2-1 0 0,0-1 0 0 0,2-1 0 0 0,-1-2 0 0 0,58 12 0 0 0,-36-16-203 0 0,0-1 1 0 0,105-3-1 0 0,111-30-509 0 0,-229 19 727 0 0,-1-3 0 0 0,0-2 0 0 0,41-17-1 0 0,115-62 108 0 0,-173 77-21 0 0,-1-2 0 0 0,0 0-1 0 0,-1-2 1 0 0,-1 0 0 0 0,-1-2 0 0 0,0 0-1 0 0,-1-2 1 0 0,19-27 0 0 0,13-27-231 0 0,53-100 1 0 0,-62 97 261 0 0,-32 61-92 0 0,-1-1 0 0 0,0 0 0 0 0,-2-1 0 0 0,8-27 0 0 0,-14 35 10 0 0,1 0 1 0 0,-2 0-1 0 0,0 0 0 0 0,0 0 0 0 0,-1 0 1 0 0,0 0-1 0 0,-1 0 0 0 0,-1 1 0 0 0,-3-16 1 0 0,-79-273 1658 0 0,77 272-1421 0 0,-2 0 0 0 0,0 0 0 0 0,-16-28 0 0 0,19 43-172 0 0,-2 0 0 0 0,0 1 0 0 0,0-1 0 0 0,-1 2 0 0 0,-1-1 0 0 0,0 1 0 0 0,0 1 0 0 0,-13-10-1 0 0,-222-175 1843 0 0,229 183-1707 0 0,-1 1 0 0 0,0 0 0 0 0,-1 1 0 0 0,-36-15 0 0 0,-81-17 401 0 0,24 4-53 0 0,88 28-490 0 0,0 1-1 0 0,0 1 0 0 0,0 1 0 0 0,-1 2 0 0 0,0 0 0 0 0,0 1 0 0 0,-33-1 0 0 0,38 6-163 0 0,-1 1-1 0 0,1 1 1 0 0,0 0-1 0 0,0 2 1 0 0,0 0-1 0 0,1 1 0 0 0,0 1 1 0 0,0 0-1 0 0,-17 11 1 0 0,22-11-1149 0 0,1 2 0 0 0,-1-1 0 0 0,2 1 0 0 0,-12 12 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4.4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1 2761 0 0,'-16'10'10'0'0,"15"-10"282"0"0,0 1 1 0 0,0 0-1 0 0,0-1 1 0 0,1 1-1 0 0,-1 0 0 0 0,0 0 1 0 0,0-1-1 0 0,1 1 0 0 0,-1 0 1 0 0,1 0-1 0 0,-1 0 1 0 0,1 0-1 0 0,-1 0 0 0 0,1 0 1 0 0,-1 1-1 0 0,1 0-75 0 0,1-1 0 0 0,-1 0 0 0 0,0 0 0 0 0,1 1 0 0 0,-1-1 0 0 0,1 0 0 0 0,-1 0 0 0 0,1 0 0 0 0,0 0 0 0 0,-1 0 0 0 0,1 0 0 0 0,0 0 0 0 0,0 0-1 0 0,0 0 1 0 0,0 0 0 0 0,0 0 0 0 0,0 0 0 0 0,0-1 0 0 0,0 1 0 0 0,0 0 0 0 0,0-1 0 0 0,0 1 0 0 0,1-1 0 0 0,-1 1 0 0 0,0-1 0 0 0,2 1 0 0 0,63 23 2486 0 0,-40-16-1669 0 0,42 20 1 0 0,-61-24-906 0 0,0 0 0 0 0,-1 0 1 0 0,0 0-1 0 0,1 0 0 0 0,-2 1 0 0 0,1 0 0 0 0,0 1 1 0 0,-1-1-1 0 0,0 1 0 0 0,7 11 0 0 0,-10-13-93 0 0,0 0 1 0 0,-1 0-1 0 0,1 0 0 0 0,-1 0 0 0 0,0 1 0 0 0,0-1 0 0 0,-1 0 0 0 0,1 0 1 0 0,-1 1-1 0 0,0-1 0 0 0,0 1 0 0 0,0-1 0 0 0,-1 0 0 0 0,-1 8 1 0 0,-2 6-37 0 0,-2 0 0 0 0,-7 20-1 0 0,4-17 19 0 0,-2 13-1361 0 0,-3 2-5371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3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2955 456 0 0,'-13'24'8177'0'0,"28"-26"-8480"0"0,9-6 435 0 0,1 0 0 0 0,-2-2 0 0 0,1-1 0 0 0,-1-1 0 0 0,-1-1 0 0 0,0-1 1 0 0,-1-1-1 0 0,-1-1 0 0 0,20-19 0 0 0,-18 12-58 0 0,0-2-1 0 0,-2 0 1 0 0,-1-1 0 0 0,-1 0 0 0 0,-1-2 0 0 0,25-55 0 0 0,203-561 1848 0 0,-205 502-1831 0 0,-5-1 0 0 0,26-248 0 0 0,57-523 2116 0 0,-103 780-2090 0 0,-11 81 0 0 0,18-86 0 0 0,-21 137-102 0 0,-1 0 0 0 0,1 0 0 0 0,-1 0 1 0 0,1 0-1 0 0,0 1 0 0 0,0-1 0 0 0,0 0 1 0 0,0 0-1 0 0,0 1 0 0 0,0-1 0 0 0,0 0 1 0 0,1 1-1 0 0,-1-1 0 0 0,1 1 0 0 0,-1 0 1 0 0,1 0-1 0 0,-1-1 0 0 0,1 1 0 0 0,0 0 1 0 0,0 0-1 0 0,3-1 0 0 0,-2 1-9 0 0,1 0 0 0 0,-1 1-1 0 0,1-1 1 0 0,-1 1 0 0 0,1 0 0 0 0,-1 0-1 0 0,1 0 1 0 0,-1 0 0 0 0,1 1 0 0 0,-1-1-1 0 0,7 3 1 0 0,-4-1 13 0 0,0-1 0 0 0,-1 2 0 0 0,1-1 0 0 0,0 1 0 0 0,-1 0 0 0 0,1 0 0 0 0,-1 0 0 0 0,0 1 0 0 0,0 0 0 0 0,-1 0 0 0 0,1 0 0 0 0,-1 1 0 0 0,0-1 0 0 0,5 8 0 0 0,-3 1 79 0 0,-1 1-1 0 0,0 0 1 0 0,-1 0 0 0 0,-1 0-1 0 0,2 15 1 0 0,-2-12-19 0 0,0-1 0 0 0,1 0 1 0 0,11 28-1 0 0,67 106-2 0 0,5 8-80 0 0,-79-139 3 0 0,0 1 0 0 0,-1 0 0 0 0,-1 0 0 0 0,-2 1 0 0 0,1 0 1 0 0,1 34-1 0 0,-4 23 4 0 0,-2-38 49 0 0,1 0 0 0 0,2-1 0 0 0,2 1 0 0 0,2 0 0 0 0,19 64 0 0 0,5-6 203 0 0,-4 1-1 0 0,-5 1 0 0 0,13 139 1 0 0,-23-172 133 0 0,3-1 1 0 0,3-1 0 0 0,30 73-1 0 0,-28-79-115 0 0,-4-15-11 0 0,2-1 1 0 0,29 52-1 0 0,-34-73-229 0 0,1-1 0 0 0,1 0 1 0 0,0-1-1 0 0,2-1 0 0 0,34 32 0 0 0,-30-31-319 0 0,-1 2 0 0 0,-1 0 0 0 0,28 44 0 0 0,8 8 238 0 0,-52-69 101 0 0,0-1 0 0 0,1 0-1 0 0,-1 0 1 0 0,1 0 0 0 0,0-1-1 0 0,0 1 1 0 0,0-1 0 0 0,9 5-1 0 0,-11-7 16 0 0,1-1-1 0 0,-1 1 0 0 0,1-1 0 0 0,0 0 1 0 0,-1 0-1 0 0,1 0 0 0 0,-1 0 0 0 0,1 0 1 0 0,0-1-1 0 0,-1 1 0 0 0,1-1 0 0 0,-1 0 1 0 0,1 0-1 0 0,-1 1 0 0 0,1-2 1 0 0,-1 1-1 0 0,0 0 0 0 0,1 0 0 0 0,1-2 1 0 0,8-3-42 0 0,1 1 0 0 0,0 0 1 0 0,0 1-1 0 0,23-4 1 0 0,-21 5-6 0 0,-1-1-1 0 0,1 0 1 0 0,23-11 0 0 0,82-56-41 0 0,-90 51 7 0 0,1 1 1 0 0,1 1-1 0 0,1 2 1 0 0,34-13 0 0 0,-50 25-23 0 0,1 0 1 0 0,29-2 0 0 0,-35 6 30 0 0,-1-1 0 0 0,1-1 1 0 0,-1 0-1 0 0,1-1 0 0 0,-1 0 1 0 0,0 0-1 0 0,0-1 0 0 0,17-9 1 0 0,28-28 2 0 0,-48 33 0 0 0,1 1 0 0 0,0 0 0 0 0,1 0 0 0 0,0 1 0 0 0,-1 1 0 0 0,2-1 0 0 0,-1 1 0 0 0,1 1 0 0 0,0 0 0 0 0,0 1 0 0 0,17-4 0 0 0,-22 6 0 0 0,-1 0 0 0 0,1 0 0 0 0,-1 0 0 0 0,0-1 0 0 0,0 0 0 0 0,1 0 0 0 0,-1 0 0 0 0,-1-1 0 0 0,10-5 0 0 0,37-37 0 0 0,-39 34 0 0 0,0 0 0 0 0,22-14 0 0 0,-23 17-8 0 0,0 0 0 0 0,-1 0 0 0 0,0-1 0 0 0,0-1 0 0 0,0 0 0 0 0,-2 0 0 0 0,12-16 0 0 0,-16 20 8 0 0,1 1 0 0 0,1-1 0 0 0,-1 1 0 0 0,1-1 0 0 0,0 1 0 0 0,0 1 0 0 0,1-1 0 0 0,12-5 0 0 0,-26 17-2730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4.6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0 650 4609 0 0,'28'-28'1359'0'0,"-11"14"-1274"0"0,-2-2 0 0 0,0 0-1 0 0,0-1 1 0 0,-2 0 0 0 0,0-1 0 0 0,18-36-1 0 0,-19 33 174 0 0,1 0 0 0 0,1 1 0 0 0,1 1 0 0 0,0 0 0 0 0,2 1 0 0 0,35-30 0 0 0,127-81 2586 0 0,-83 64-2236 0 0,-68 48-294 0 0,2 1 0 0 0,-1 2 0 0 0,2 1 0 0 0,60-17 1 0 0,-69 23-129 0 0,-8 3-113 0 0,0 1 0 0 0,-1 1 1 0 0,1 0-1 0 0,0 1 0 0 0,0 1 0 0 0,0 0 0 0 0,0 0 0 0 0,0 2 0 0 0,0 0 0 0 0,0 0 1 0 0,0 1-1 0 0,20 8 0 0 0,-12-3 125 0 0,0 2 1 0 0,-1 0-1 0 0,0 1 0 0 0,-1 1 1 0 0,0 1-1 0 0,31 26 0 0 0,-18-8 139 0 0,-2 2 1 0 0,32 43-1 0 0,34 37 549 0 0,16-13-826 0 0,14 14-41 0 0,157 151 2067 0 0,-123-122-1100 0 0,-135-118-697 0 0,1-2 0 0 0,1-1 0 0 0,42 25 0 0 0,-58-40-267 0 0,1 0 0 0 0,0-1 0 0 0,0-1 0 0 0,1 0 0 0 0,-1-1 0 0 0,1-1 0 0 0,0 0 0 0 0,0-1 0 0 0,0 0 0 0 0,1-1-1 0 0,20-1 1 0 0,-11-2-187 0 0,0-1-1 0 0,0-2 0 0 0,-1 0 0 0 0,1-2 1 0 0,-1 0-1 0 0,-1-1 0 0 0,1-2 0 0 0,-2 0 1 0 0,23-14-1 0 0,9-12-7261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5.9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16 162 2761 0 0,'-3'-10'280'0'0,"0"0"1"0"0,1-1-1 0 0,0 1 1 0 0,0 0-1 0 0,1-1 1 0 0,0-15 0 0 0,1 6 316 0 0,-1 12 125 0 0,1-1-1 0 0,0 1 1 0 0,0 0-1 0 0,3-13 1 0 0,-2 21-444 0 0,0 0 0 0 0,-1 0 0 0 0,1 0 1 0 0,0 1-1 0 0,0-1 0 0 0,0 0 0 0 0,-1 0 0 0 0,1 0 1 0 0,0 1-1 0 0,0-1 0 0 0,0 0 0 0 0,-1 1 0 0 0,5 3 1948 0 0,-4-4-1948 0 0,0 3 0 0 0,21 17 664 0 0,-7-2-565 0 0,-1 0-1 0 0,-1 1 1 0 0,0 0 0 0 0,17 39-1 0 0,-2-6 51 0 0,-9-17-158 0 0,-3-5 46 0 0,26 36 0 0 0,-36-58-325 0 0,0-1 0 0 0,0 0 0 0 0,1 0 0 0 0,-1-1 0 0 0,1 0 0 0 0,1 0 0 0 0,-1 0 0 0 0,1-1 0 0 0,13 7 0 0 0,-19-11-71 0 0,1 0 0 0 0,-1-1 0 0 0,0 1-1 0 0,0 0 1 0 0,1-1 0 0 0,-1 0 0 0 0,0 1 0 0 0,1-1 0 0 0,-1 0 0 0 0,0 0 0 0 0,1-1 0 0 0,-1 1 0 0 0,0 0-1 0 0,1-1 1 0 0,3-1 0 0 0,2-1-1012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6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1 238 3225 0 0,'2'-4'671'0'0,"0"0"-1"0"0,0 1 1 0 0,0-1 0 0 0,1 1 0 0 0,-1 0 0 0 0,1 0 0 0 0,0 0 0 0 0,6-5-1 0 0,-1-1 409 0 0,15-15 867 0 0,75-81 3792 0 0,-28 41-7445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6.6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5 5529 0 0,'-3'-5'9918'0'0,"52"67"-6495"0"0,-38-45-3430 0 0,2-1-1 0 0,-1-1 1 0 0,2 0 0 0 0,0-1 0 0 0,19 15 0 0 0,-5-5-2051 0 0,-22-18 524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7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17 244 3225 0 0,'-2'-3'81'0'0,"0"0"0"0"0,0 0 0 0 0,0 0 1 0 0,1 0-1 0 0,0 0 0 0 0,-1 0 0 0 0,1 0 1 0 0,0-1-1 0 0,0 1 0 0 0,1 0 0 0 0,-1-1 1 0 0,1 1-1 0 0,0-1 0 0 0,-1 1 0 0 0,1-1 1 0 0,1 1-1 0 0,-1-1 0 0 0,1 1 0 0 0,1-6 1 0 0,2-7 778 0 0,1 1 0 0 0,13-29 0 0 0,-13 34-534 0 0,-1 2-162 0 0,0 0-1 0 0,1 0 0 0 0,0 0 0 0 0,0 1 0 0 0,0 0 1 0 0,1 0-1 0 0,0 1 0 0 0,11-10 0 0 0,-15 15-141 0 0,-1 0 0 0 0,1-1 0 0 0,0 1 0 0 0,-1 0 0 0 0,1 0 0 0 0,0 0 0 0 0,-1 0-1 0 0,1 1 1 0 0,0-1 0 0 0,0 0 0 0 0,0 1 0 0 0,0-1 0 0 0,0 1 0 0 0,0-1 0 0 0,0 1-1 0 0,0 0 1 0 0,0 0 0 0 0,0 0 0 0 0,0 0 0 0 0,0 1 0 0 0,0-1 0 0 0,0 0 0 0 0,-1 1 0 0 0,1-1-1 0 0,0 1 1 0 0,0 0 0 0 0,0 0 0 0 0,0-1 0 0 0,-1 1 0 0 0,1 0 0 0 0,0 1 0 0 0,-1-1 0 0 0,1 0-1 0 0,-1 0 1 0 0,1 1 0 0 0,-1-1 0 0 0,0 1 0 0 0,1-1 0 0 0,-1 1 0 0 0,0-1 0 0 0,0 1 0 0 0,0 0-1 0 0,0 0 1 0 0,1 2 0 0 0,6 13-22 0 0</inkml:trace>
  <inkml:trace contextRef="#ctx0" brushRef="#br0" timeOffset="1">160 419 3225 0 0,'9'-16'1961'0'0,"16"-42"521"0"0,-9 22-1877 0 0,1 0-1 0 0,33-53 1 0 0,-48 87-815 0 0,-1 0 0 0 0,1 0-1 0 0,-1 0 1 0 0,1 0 0 0 0,0 0 0 0 0,0 1 0 0 0,0-1-1 0 0,0 1 1 0 0,0-1 0 0 0,0 1 0 0 0,0 0 0 0 0,4-2-1 0 0,-5 3 179 0 0,-1 0 0 0 0,1 0 0 0 0,-1 0 0 0 0,1 0 0 0 0,-1 0-1 0 0,1 0 1 0 0,-1 0 0 0 0,1 0 0 0 0,-1 0 0 0 0,1 0 0 0 0,-1 0-1 0 0,1 0 1 0 0,-1 0 0 0 0,1 0 0 0 0,-1 0 0 0 0,1 1-1 0 0,-1-1 1 0 0,0 0 0 0 0,1 0 0 0 0,-1 1 0 0 0,1-1 0 0 0,-1 0-1 0 0,0 1 1 0 0,1-1 0 0 0,0 1 45 0 0,0 1 1 0 0,-1-1-1 0 0,1 0 0 0 0,-1 0 1 0 0,1 0-1 0 0,-1 0 0 0 0,0 1 1 0 0,1-1-1 0 0,-1 0 1 0 0,0 0-1 0 0,0 1 0 0 0,0-1 1 0 0,0 3-1 0 0,-1 10-80 0 0</inkml:trace>
  <inkml:trace contextRef="#ctx0" brushRef="#br0" timeOffset="2">318 449 2761 0 0,'-1'0'139'0'0,"1"1"0"0"0,0 0 0 0 0,-1 0 0 0 0,1 0 0 0 0,0 0 0 0 0,0 1 0 0 0,0-1 0 0 0,0 0 0 0 0,0 0 1 0 0,0 0-1 0 0,0 0 0 0 0,0 0 0 0 0,0 0 0 0 0,0 0 0 0 0,1 0 0 0 0,-1 0 0 0 0,0 0 0 0 0,1 0 0 0 0,-1 0 1 0 0,1 0-1 0 0,-1-1 0 0 0,1 1 0 0 0,-1 0 0 0 0,1 0 0 0 0,0 0 0 0 0,1 1 0 0 0,0-2 97 0 0,-1-1 0 0 0,1 1 0 0 0,-1 0 0 0 0,1-1 0 0 0,-1 1 0 0 0,0-1 0 0 0,1 1 0 0 0,-1-1 0 0 0,1 0 0 0 0,-1 0 0 0 0,0 1 0 0 0,0-1 0 0 0,1 0 0 0 0,-1 0 0 0 0,0 0 0 0 0,0-1 0 0 0,0 1 0 0 0,0 0 0 0 0,1-2 0 0 0,9-10-140 0 0,1-1 1 0 0,-2 0 0 0 0,0-1 0 0 0,0-1 0 0 0,-2 1-1 0 0,0-1 1 0 0,-1-1 0 0 0,6-17 0 0 0,-9 18-97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7.3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6913 0 0,'15'31'3408'0'0,"14"6"-788"0"0,58 56-1 0 0,-44-49-2124 0 0,-11-4-2359 0 0,-23-28-3277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07.7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17 157 6913 0 0,'-1'0'53'0'0,"-1"-1"0"0"0,1 0 0 0 0,0 0 0 0 0,0 0 0 0 0,0 0-1 0 0,0 0 1 0 0,0 0 0 0 0,0 0 0 0 0,1 0 0 0 0,-1 0-1 0 0,0 0 1 0 0,0 0 0 0 0,1 0 0 0 0,-1-1 0 0 0,1 1 0 0 0,-1 0-1 0 0,1 0 1 0 0,-1-1 0 0 0,1 1 0 0 0,0 0 0 0 0,0-1-1 0 0,0 1 1 0 0,0-1 0 0 0,0 1 0 0 0,0 0 0 0 0,0-1 0 0 0,0-1-1 0 0,1-3 180 0 0,-1 1-1 0 0,1 0 0 0 0,0-1 0 0 0,1 1 0 0 0,3-10 0 0 0,-3 10-175 0 0,0 0 0 0 0,1 0-1 0 0,-1 1 1 0 0,1-1-1 0 0,1 0 1 0 0,-1 1 0 0 0,0 0-1 0 0,1 0 1 0 0,0 0 0 0 0,0 0-1 0 0,0 0 1 0 0,1 1-1 0 0,-1 0 1 0 0,1 0 0 0 0,-1 0-1 0 0,1 1 1 0 0,0-1-1 0 0,0 1 1 0 0,1 0 0 0 0,-1 0-1 0 0,0 1 1 0 0,1 0-1 0 0,-1 0 1 0 0,0 0 0 0 0,1 0-1 0 0,-1 1 1 0 0,1 0-1 0 0,-1 0 1 0 0,1 1 0 0 0,-1-1-1 0 0,1 1 1 0 0,-1 1 0 0 0,1-1-1 0 0,-1 1 1 0 0,0-1-1 0 0,0 2 1 0 0,0-1 0 0 0,0 0-1 0 0,0 1 1 0 0,0 0-1 0 0,-1 0 1 0 0,5 5 0 0 0,2 1 44 0 0,0 2 1 0 0,-1-1 0 0 0,0 1 0 0 0,-1 1-1 0 0,0 0 1 0 0,-1 0 0 0 0,-1 1-1 0 0,1 0 1 0 0,-2 0 0 0 0,7 20 0 0 0,-9-21 2 0 0,-1-1 1 0 0,-1 1-1 0 0,0 0 0 0 0,-1 0 1 0 0,0 0-1 0 0,0 0 1 0 0,-1 0-1 0 0,-1 0 1 0 0,0 0-1 0 0,-1 0 1 0 0,0-1-1 0 0,-1 1 1 0 0,-5 14-1 0 0,-2 0-1 0 0,0-1-88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8:35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1942 456 0 0,'0'95'4149'0'0,"-11"135"-1312"0"0,9-183-2309 0 0,8 89 1 0 0,0-14-445 0 0,15-239 64 0 0,54-383 35 0 0,-63 410-78 0 0,0-104 0 0 0,-13-91 311 0 0,0-27-106 0 0,8 194-22 0 0,7 288-93 0 0,-5-86-198 0 0,64 603-232 0 0,-39-385 241 0 0,-29-257 15 0 0,-3-14 3 0 0,1 0 0 0 0,2 0 0 0 0,15 52 0 0 0,-20-83-28 0 0,0 0 0 0 0,0 0 0 0 0,0 1-1 0 0,0-1 1 0 0,0 0 0 0 0,0 0 0 0 0,0 1 0 0 0,0-1 0 0 0,0 0-1 0 0,0 1 1 0 0,0-1 0 0 0,0 0 0 0 0,1 0 0 0 0,-1 1-1 0 0,0-1 1 0 0,0 0 0 0 0,0 0 0 0 0,0 1 0 0 0,0-1 0 0 0,1 0-1 0 0,-1 0 1 0 0,0 1 0 0 0,0-1 0 0 0,0 0 0 0 0,0 0-1 0 0,1 0 1 0 0,-1 0 0 0 0,0 1 0 0 0,0-1 0 0 0,1 0 0 0 0,-1 0-1 0 0,0 0 1 0 0,0 0 0 0 0,1 0 0 0 0,-1 0 0 0 0,0 0-1 0 0,1 0 1 0 0,-1 0 0 0 0,0 1 0 0 0,0-1 0 0 0,1 0 0 0 0,-1 0-1 0 0,0-1 1 0 0,0 1 0 0 0,1 0 0 0 0,-1 0 0 0 0,7-15-440 0 0,-1-27-308 0 0,3-483 1878 0 0,-9 261-742 0 0,59-648 14 0 0,-48 575 884 0 0,-8 97 485 0 0,-3 230-1689 0 0,0 7-39 0 0,0 0 1 0 0,0 0-1 0 0,0 0 1 0 0,0 0 0 0 0,1 0-1 0 0,0 0 1 0 0,-1 0 0 0 0,1 0-1 0 0,0 0 1 0 0,2-5-1 0 0,5 45 217 0 0,23 670-951 0 0,-19-251-31 0 0,-7-342 705 0 0,52 674-578 0 0,-56-772 481 0 0,6 31-269 0 0,-7-44 324 0 0,1 0 1 0 0,0-1-1 0 0,-1 1 1 0 0,1 0-1 0 0,1-1 1 0 0,-1 1-1 0 0,0-1 1 0 0,0 1-1 0 0,1-1 1 0 0,0 0-1 0 0,-1 0 0 0 0,1 1 1 0 0,3 1-1 0 0,-5-3 39 0 0,1-1-1 0 0,0 0 0 0 0,-1 0 1 0 0,1 1-1 0 0,0-1 0 0 0,0 0 1 0 0,-1 0-1 0 0,1 0 1 0 0,0 0-1 0 0,0 0 0 0 0,-1 0 1 0 0,1 0-1 0 0,0 0 0 0 0,0 0 1 0 0,0 0-1 0 0,-1 0 0 0 0,1-1 1 0 0,0 1-1 0 0,-1 0 0 0 0,1 0 1 0 0,0-1-1 0 0,-1 1 1 0 0,1-1-1 0 0,0 1 0 0 0,-1 0 1 0 0,1-1-1 0 0,0 1 0 0 0,-1-1 1 0 0,1 1-1 0 0,-1-1 0 0 0,1 0 1 0 0,-1 1-1 0 0,0-1 0 0 0,1 0 1 0 0,-1 1-1 0 0,1-1 0 0 0,-1 0 1 0 0,0 1-1 0 0,0-1 1 0 0,1 0-1 0 0,-1 1 0 0 0,0-2 1 0 0,12-35-694 0 0,-3-27 77 0 0,-3-1 0 0 0,-3-75 0 0 0,-1 45 623 0 0,5-1069 1945 0 0,-7 785 539 0 0,2 164-1060 0 0,-1 200-1272 0 0,-1 11-27 0 0,1-1 0 0 0,-1 0-1 0 0,0 0 1 0 0,0 0-1 0 0,-1 0 1 0 0,1 1-1 0 0,-1-1 1 0 0,0 0 0 0 0,-1 1-1 0 0,-2-8 1 0 0,-3 35 877 0 0,-9 315 227 0 0,14-209-1259 0 0,42 930-318 0 0,-34-1000 256 0 0,54 390 391 0 0,-48-391-606 0 0,3 1 0 0 0,2-2 1 0 0,3 0-1 0 0,2-1 0 0 0,43 78 1 0 0,-64-131 154 0 0,1-1 0 0 0,-1 0 1 0 0,0 1-1 0 0,1-1 0 0 0,0 0 0 0 0,-1 0 1 0 0,1 0-1 0 0,0 0 0 0 0,0-1 0 0 0,4 4 1 0 0,-6-5 137 0 0,1 0 0 0 0,-1 0 0 0 0,0 0 0 0 0,1 0 0 0 0,-1 0 1 0 0,0 0-1 0 0,1 0 0 0 0,-1 0 0 0 0,0 0 0 0 0,1 0 0 0 0,-1 0 0 0 0,0 0 1 0 0,1 0-1 0 0,-1 0 0 0 0,0 0 0 0 0,1 0 0 0 0,-1 0 0 0 0,0 0 0 0 0,1-1 1 0 0,-1 1-1 0 0,0 0 0 0 0,0 0 0 0 0,1 0 0 0 0,-1 0 0 0 0,0-1 0 0 0,1 1 1 0 0,-1 0-1 0 0,0 0 0 0 0,1-1 0 0 0,5-18-327 0 0,-1-27 165 0 0,-2-1 1 0 0,-7-88-1 0 0,1 53 193 0 0,-8-189 344 0 0,0 50-196 0 0,20-234-1 0 0,-9 447-81 0 0,1 3-2 0 0,0 0 0 0 0,0 1 1 0 0,-1-1-1 0 0,0 0 0 0 0,0 1 0 0 0,0-1 1 0 0,0 0-1 0 0,-1 1 0 0 0,0-1 0 0 0,-1-6 1 0 0,0 14 165 0 0,1-1 1 0 0,1 0-1 0 0,-1 1 1 0 0,0-1-1 0 0,0 1 1 0 0,1-1-1 0 0,0 1 1 0 0,-1 3-1 0 0,-1 102 886 0 0,13 138 0 0 0,0-67-1266 0 0,-6-40 71 0 0,26 396-72 0 0,-27-503-57 0 0,1 0 0 0 0,1 0 0 0 0,2 0 0 0 0,22 54 0 0 0,-30-85 167 0 0,0 0 1 0 0,0-1-1 0 0,0 1 1 0 0,0 0-1 0 0,1-1 1 0 0,-1 1-1 0 0,0-1 1 0 0,0 1-1 0 0,1 0 0 0 0,-1-1 1 0 0,0 1-1 0 0,1-1 1 0 0,-1 1-1 0 0,1-1 1 0 0,-1 1-1 0 0,1-1 1 0 0,-1 1-1 0 0,1-1 1 0 0,-1 1-1 0 0,1-1 0 0 0,-1 0 1 0 0,1 1-1 0 0,0-1 1 0 0,-1 0-1 0 0,1 1 1 0 0,-1-1-1 0 0,1 0 1 0 0,0 0-1 0 0,-1 0 1 0 0,1 0-1 0 0,1 1 0 0 0,-1-2-9 0 0,0 0 0 0 0,0 0 0 0 0,-1 1 0 0 0,1-1 0 0 0,0 0 0 0 0,0 0 0 0 0,0 0 0 0 0,0 0 0 0 0,-1 0 0 0 0,1 0 0 0 0,0 0-1 0 0,-1 0 1 0 0,1 0 0 0 0,-1 0 0 0 0,1-2 0 0 0,12-44-975 0 0,11-223-1103 0 0,3-18 1483 0 0,-25 268 627 0 0,-2 14 24 0 0,0 1 0 0 0,1-1 1 0 0,0 1-1 0 0,0-1 1 0 0,0 1-1 0 0,1 0 0 0 0,0 0 1 0 0,3-7-1 0 0,-4 12 24 0 0,-1 0-1 0 0,1 1 1 0 0,-1-1-1 0 0,1 1 1 0 0,-1-1-1 0 0,1 1 1 0 0,-1 0-1 0 0,1-1 1 0 0,-1 1-1 0 0,0-1 1 0 0,1 1-1 0 0,-1 0 1 0 0,0-1-1 0 0,1 1 1 0 0,-1 0-1 0 0,0-1 1 0 0,0 1-1 0 0,0 0 1 0 0,1 0-1 0 0,-1-1 1 0 0,0 1-1 0 0,0 1 1 0 0,6 23 513 0 0,26 317 1909 0 0,5 26-2243 0 0,-36-361-205 0 0,0-1 0 0 0,1 1 0 0 0,0-1-1 0 0,0 1 1 0 0,3 7 0 0 0,-4-14-9 0 0,-1 1 1 0 0,0 0-1 0 0,1-1 0 0 0,-1 1 1 0 0,0-1-1 0 0,1 0 0 0 0,-1 1 1 0 0,0-1-1 0 0,1 1 0 0 0,-1-1 1 0 0,1 1-1 0 0,-1-1 0 0 0,1 0 1 0 0,-1 1-1 0 0,1-1 0 0 0,-1 0 1 0 0,1 0-1 0 0,-1 1 0 0 0,1-1 1 0 0,-1 0-1 0 0,1 0 0 0 0,0 0 1 0 0,-1 0-1 0 0,1 0 0 0 0,-1 0 1 0 0,2 0-1 0 0,-1 0-24 0 0,0-1-1 0 0,1 1 1 0 0,-1-1 0 0 0,0 0-1 0 0,1 0 1 0 0,-1 0 0 0 0,0 1-1 0 0,0-1 1 0 0,0 0 0 0 0,0 0-1 0 0,0-1 1 0 0,0 1 0 0 0,0 0-1 0 0,0 0 1 0 0,1-3 0 0 0,8-15-491 0 0,0-2 0 0 0,-1 1 0 0 0,-1-1 0 0 0,-1 0 0 0 0,8-43 0 0 0,7-20-166 0 0,-17 67 627 0 0,31-82-467 0 0,-31 87 568 0 0,1-1-1 0 0,0 1 1 0 0,1 1 0 0 0,1-1-1 0 0,12-15 1 0 0,-19 27 19 0 0,-1-1 0 0 0,0 1 0 0 0,1-1 0 0 0,-1 1 0 0 0,1-1 0 0 0,-1 1 0 0 0,1-1 0 0 0,-1 1 0 0 0,1-1 0 0 0,-1 1 0 0 0,1 0 0 0 0,0-1 0 0 0,-1 1 0 0 0,1 0 0 0 0,0-1 0 0 0,-1 1 0 0 0,1 0 0 0 0,0 0 0 0 0,-1 0 0 0 0,1-1 0 0 0,0 1 0 0 0,-1 0 0 0 0,1 0 0 0 0,0 0 0 0 0,0 0 0 0 0,-1 0 0 0 0,2 1 0 0 0,-1-1 14 0 0,0 1-1 0 0,0 0 1 0 0,0 0-1 0 0,0 0 1 0 0,0-1-1 0 0,-1 1 1 0 0,1 0-1 0 0,0 0 1 0 0,-1 0-1 0 0,1 0 1 0 0,0 0-1 0 0,-1 0 1 0 0,1 0-1 0 0,-1 1 1 0 0,1 0-1 0 0,9 51 1266 0 0,-9-44-1122 0 0,10 142 1957 0 0,-10-106-1870 0 0,2-1 0 0 0,15 76 0 0 0,-18-117-315 0 0,0-1 0 0 0,1 0 1 0 0,-1 0-1 0 0,1 0 1 0 0,-1 0-1 0 0,1 0 1 0 0,0-1-1 0 0,0 1 0 0 0,0 0 1 0 0,0 0-1 0 0,0 0 1 0 0,0-1-1 0 0,0 1 0 0 0,1-1 1 0 0,-1 1-1 0 0,0-1 1 0 0,1 1-1 0 0,0-1 0 0 0,-1 0 1 0 0,1 1-1 0 0,0-1 1 0 0,-1 0-1 0 0,1 0 0 0 0,0-1 1 0 0,0 1-1 0 0,0 0 1 0 0,4 0-1 0 0,-4-1-109 0 0,1 0 1 0 0,-1-1-1 0 0,1 1 1 0 0,-1-1-1 0 0,1 0 1 0 0,-1 0-1 0 0,1 0 0 0 0,-1 0 1 0 0,0 0-1 0 0,1 0 1 0 0,-1-1-1 0 0,0 1 1 0 0,0-1-1 0 0,0 1 0 0 0,0-1 1 0 0,0 0-1 0 0,-1 0 1 0 0,1 0-1 0 0,0 0 1 0 0,-1 0-1 0 0,3-4 0 0 0,9-18-450 0 0,-1 0 0 0 0,0-1-1 0 0,11-40 1 0 0,-16 44 204 0 0,0 0 1 0 0,2 0 0 0 0,0 1-1 0 0,1 0 1 0 0,1 1-1 0 0,17-23 1 0 0,-27 40 400 0 0,-1 1 0 0 0,1 0 0 0 0,0 0 0 0 0,0 0 0 0 0,0 0 0 0 0,0 0 0 0 0,0 0 0 0 0,0 0 0 0 0,0 0 0 0 0,1 0 0 0 0,-1 0 0 0 0,0 0 0 0 0,0 1 0 0 0,1-1 0 0 0,-1 1 0 0 0,0-1 1 0 0,1 1-1 0 0,-1-1 0 0 0,1 1 0 0 0,-1 0 0 0 0,1 0 0 0 0,-1-1 0 0 0,1 1 0 0 0,2 1 0 0 0,-3-1 80 0 0,1 1 0 0 0,0 0 0 0 0,-1 0 0 0 0,1 0-1 0 0,-1 0 1 0 0,1 1 0 0 0,-1-1 0 0 0,1 0 0 0 0,-1 1 0 0 0,0-1 0 0 0,0 0 0 0 0,0 1 0 0 0,0 0 0 0 0,0-1-1 0 0,0 1 1 0 0,1 2 0 0 0,3 8 503 0 0,-1 0-1 0 0,0 0 1 0 0,-1 1-1 0 0,2 16 1 0 0,0 41 406 0 0,-5-52-884 0 0,0 0 0 0 0,2 0 0 0 0,0-1 0 0 0,6 18 0 0 0,-8-34-147 0 0,0-1-1 0 0,0 1 1 0 0,0-1-1 0 0,0 0 1 0 0,0 1-1 0 0,0-1 1 0 0,0 0-1 0 0,0 1 1 0 0,0-1-1 0 0,0 1 1 0 0,0-1-1 0 0,0 0 1 0 0,1 1-1 0 0,-1-1 0 0 0,0 0 1 0 0,0 1-1 0 0,0-1 1 0 0,1 0-1 0 0,-1 0 1 0 0,0 1-1 0 0,0-1 1 0 0,1 0-1 0 0,-1 0 1 0 0,0 1-1 0 0,1-1 1 0 0,-1 0-1 0 0,0 0 1 0 0,1 0-1 0 0,-1 1 1 0 0,0-1-1 0 0,1 0 1 0 0,-1 0-1 0 0,0 0 1 0 0,1 0-1 0 0,-1 0 0 0 0,1 0 1 0 0,-1 0-1 0 0,0 0 1 0 0,1 0-1 0 0,-1 0 1 0 0,1 0-1 0 0,11-15-339 0 0,4-24-654 0 0,12-73-1491 0 0,-16 58 1913 0 0,34-93 1 0 0,-45 145 565 0 0,11-23-59 0 0,-12 24 75 0 0,1 0-1 0 0,-1 1 1 0 0,0-1 0 0 0,1 0 0 0 0,-1 1 0 0 0,0-1-1 0 0,1 0 1 0 0,-1 1 0 0 0,1-1 0 0 0,-1 0-1 0 0,1 1 1 0 0,-1-1 0 0 0,1 1 0 0 0,-1-1-1 0 0,1 1 1 0 0,0-1 0 0 0,-1 1 0 0 0,1-1-1 0 0,0 1 1 0 0,-1 0 0 0 0,1-1 0 0 0,0 1-1 0 0,-1 0 1 0 0,1 0 0 0 0,0 0 0 0 0,0-1-1 0 0,0 1 1 0 0,1 3 126 0 0,-1 0-1 0 0,0-1 1 0 0,0 1-1 0 0,0 0 1 0 0,0 0-1 0 0,-1 0 1 0 0,1 0 0 0 0,-1 0-1 0 0,0 0 1 0 0,0 0-1 0 0,0 5 1 0 0,0-2 219 0 0,0 87 2252 0 0,-2-72-2420 0 0,2 1 0 0 0,0 0 0 0 0,1 0 0 0 0,1 0 0 0 0,9 35 0 0 0,-11-56-190 0 0,0 0 0 0 0,1 0-1 0 0,-1 0 1 0 0,0 0 0 0 0,1 0 0 0 0,-1 0 0 0 0,0 0 0 0 0,1 0 0 0 0,0 0 0 0 0,-1 0 0 0 0,1 0 0 0 0,0 0-1 0 0,-1 0 1 0 0,1 0 0 0 0,0-1 0 0 0,0 1 0 0 0,-1 0 0 0 0,1-1 0 0 0,0 1 0 0 0,1 0 0 0 0,-1-1-38 0 0,0 0 0 0 0,-1 0 1 0 0,1 0-1 0 0,0 0 0 0 0,0 0 0 0 0,-1 0 1 0 0,1 0-1 0 0,0 0 0 0 0,-1-1 1 0 0,1 1-1 0 0,0 0 0 0 0,-1 0 1 0 0,1-1-1 0 0,0 1 0 0 0,-1-1 1 0 0,1 1-1 0 0,0 0 0 0 0,-1-1 0 0 0,1 1 1 0 0,-1-1-1 0 0,2 0 0 0 0,1-4-284 0 0,0 1 1 0 0,1 0-1 0 0,-2-1 0 0 0,1 0 0 0 0,0 0 0 0 0,1-5 0 0 0,23-74-2048 0 0,-22 61 2089 0 0,2 1 0 0 0,0 0 1 0 0,2 0-1 0 0,17-32 0 0 0,-26 53 312 0 0,0 1 0 0 0,1-1-1 0 0,-1 1 1 0 0,0-1 0 0 0,0 1 0 0 0,1-1 0 0 0,-1 1 0 0 0,0-1 0 0 0,1 1 0 0 0,-1 0 0 0 0,0-1-1 0 0,1 1 1 0 0,-1 0 0 0 0,1-1 0 0 0,-1 1 0 0 0,1 0 0 0 0,-1-1 0 0 0,0 1 0 0 0,1 0 0 0 0,-1 0-1 0 0,1-1 1 0 0,0 1 0 0 0,-1 0 0 0 0,1 0 0 0 0,-1 0 0 0 0,1 0 0 0 0,-1 0 0 0 0,1 0-1 0 0,6 12 954 0 0,-3 26 758 0 0,-4-36-1642 0 0,0 21 578 0 0,0 0 0 0 0,-2 0 0 0 0,0 0 0 0 0,-2-1 0 0 0,-11 40 0 0 0,44-168-3157 0 0,8-24-916 0 0,-23 92 2923 0 0,26-53 1 0 0,-40 91 489 0 0,0-1-1 0 0,0 1 1 0 0,0 0 0 0 0,0 0 0 0 0,1 0-1 0 0,-1-1 1 0 0,0 1 0 0 0,0 0 0 0 0,0 0-1 0 0,0-1 1 0 0,0 1 0 0 0,0 0 0 0 0,0 0-1 0 0,1 0 1 0 0,-1 0 0 0 0,0-1 0 0 0,0 1-1 0 0,0 0 1 0 0,0 0 0 0 0,1 0 0 0 0,-1 0-1 0 0,0-1 1 0 0,0 1 0 0 0,0 0 0 0 0,1 0-1 0 0,-1 0 1 0 0,0 0 0 0 0,0 0 0 0 0,0 0-1 0 0,1 0 1 0 0,-1 0 0 0 0,0 0 0 0 0,0 0-1 0 0,1 0 1 0 0,-1 0 0 0 0,0 0 0 0 0,0 0-1 0 0,1 0 1 0 0,-1 0 0 0 0,0 0 0 0 0,0 0-1 0 0,0 0 1 0 0,1 0 0 0 0,4 12 517 0 0,0 18 433 0 0,-3 16 239 0 0,-2 0 0 0 0,-10 85-1 0 0,10-131-1195 0 0,0 0 0 0 0,0 0 1 0 0,0 0-1 0 0,0 0 0 0 0,0 0 0 0 0,0 0 0 0 0,0 0 0 0 0,0 0 0 0 0,0 0 0 0 0,0 0 0 0 0,0 0 0 0 0,0 0 0 0 0,0 0 0 0 0,1 0 0 0 0,-1 0 0 0 0,0 0 0 0 0,0 0 0 0 0,0 0 0 0 0,0 0 0 0 0,0 0 0 0 0,0 0 0 0 0,0 0 0 0 0,0 0 0 0 0,0 0 0 0 0,0 0 0 0 0,0 0 1 0 0,0 0-1 0 0,0 0 0 0 0,0 0 0 0 0,0 0 0 0 0,0 0 0 0 0,0 0 0 0 0,1 1 0 0 0,-1-1 0 0 0,0 0 0 0 0,0 0 0 0 0,0 0 0 0 0,0 0 0 0 0,0 0 0 0 0,0 0 0 0 0,0 0 0 0 0,7-12-99 0 0,6-18-596 0 0,5-39-97 0 0,13-38-1229 0 0,-27 97 1877 0 0,0 0 0 0 0,1 0 0 0 0,0 0 1 0 0,0 0-1 0 0,1 1 0 0 0,1 0 0 0 0,11-13 0 0 0,-17 21 147 0 0,0 0 1 0 0,-1 1-1 0 0,1-1 0 0 0,-1 1 1 0 0,1-1-1 0 0,0 1 0 0 0,-1-1 0 0 0,1 1 1 0 0,0 0-1 0 0,-1-1 0 0 0,1 1 1 0 0,0 0-1 0 0,0 0 0 0 0,-1-1 1 0 0,1 1-1 0 0,0 0 0 0 0,0 0 0 0 0,0 0 1 0 0,-1 0-1 0 0,1 0 0 0 0,0 0 1 0 0,0 0-1 0 0,0 0 0 0 0,-1 0 1 0 0,1 1-1 0 0,0-1 0 0 0,0 0 0 0 0,-1 0 1 0 0,1 1-1 0 0,0-1 0 0 0,0 0 1 0 0,-1 1-1 0 0,1-1 0 0 0,0 1 1 0 0,-1-1-1 0 0,1 1 0 0 0,-1-1 0 0 0,1 1 1 0 0,-1 0-1 0 0,1-1 0 0 0,-1 1 1 0 0,1-1-1 0 0,-1 1 0 0 0,1 0 1 0 0,-1 0-1 0 0,0-1 0 0 0,1 1 0 0 0,-1 0 1 0 0,0 0-1 0 0,3 5 53 0 0,0 0 0 0 0,-1-1 0 0 0,0 1-1 0 0,-1 0 1 0 0,2 6 0 0 0,0 18 600 0 0,-1-1-1 0 0,-1 1 0 0 0,-5 44 1 0 0,1 42 447 0 0,2-115-1093 0 0,1-1 0 0 0,0 1 0 0 0,0-1 0 0 0,0 1 0 0 0,0-1 0 0 0,0 1 0 0 0,0 0 0 0 0,0-1 0 0 0,0 1 0 0 0,0-1 0 0 0,0 1 0 0 0,0-1 0 0 0,0 1 0 0 0,0-1 0 0 0,1 1 0 0 0,-1-1 0 0 0,0 1 0 0 0,0 0 0 0 0,1-1 0 0 0,-1 0 0 0 0,0 1 0 0 0,1-1 0 0 0,-1 1 0 0 0,0-1 0 0 0,1 1 0 0 0,-1-1 0 0 0,1 0 0 0 0,-1 1 0 0 0,0-1 0 0 0,1 0 0 0 0,-1 1 0 0 0,2-1 0 0 0,11-12-420 0 0,10-28-1110 0 0,34-137-1220 0 0,-43 126 2547 0 0,3-1 0 0 0,29-63 1 0 0,-42 105 353 0 0,-2 6-30 0 0,0-1 0 0 0,0 0 1 0 0,0 1-1 0 0,1-1 0 0 0,-1 1 1 0 0,1 0-1 0 0,0 0 0 0 0,1 0 0 0 0,-1 0 1 0 0,0 0-1 0 0,1 1 0 0 0,5-5 0 0 0,-8 8-96 0 0,-1 0-1 0 0,1 0 1 0 0,0 1 0 0 0,-1-1-1 0 0,1 0 1 0 0,-1 0-1 0 0,1 0 1 0 0,-1 0-1 0 0,1 1 1 0 0,0-1-1 0 0,-1 0 1 0 0,1 0 0 0 0,-1 1-1 0 0,1-1 1 0 0,-1 1-1 0 0,1-1 1 0 0,-1 0-1 0 0,0 1 1 0 0,1-1-1 0 0,-1 1 1 0 0,1-1 0 0 0,-1 1-1 0 0,0-1 1 0 0,1 1-1 0 0,-1-1 1 0 0,0 1-1 0 0,0-1 1 0 0,1 1-1 0 0,-1 0 1 0 0,0-1 0 0 0,0 1-1 0 0,0-1 1 0 0,0 1-1 0 0,0 0 1 0 0,0-1-1 0 0,0 1 1 0 0,0-1-1 0 0,0 1 1 0 0,0 0 0 0 0,0 0-1 0 0,0 29 662 0 0,0-30-665 0 0,-24 207 2498 0 0,11-119-2220 0 0,-2 109 0 0 0,15-197-320 0 0,0 1-1 0 0,0 0 0 0 0,0-1 0 0 0,0 1 0 0 0,0 0 0 0 0,0-1 0 0 0,0 1 0 0 0,0 0 0 0 0,0-1 0 0 0,0 1 0 0 0,0 0 0 0 0,0-1 0 0 0,1 1 0 0 0,-1 0 0 0 0,0-1 1 0 0,0 1-1 0 0,1-1 0 0 0,-1 1 0 0 0,0-1 0 0 0,1 1 0 0 0,-1 0 0 0 0,1 0 0 0 0,8-9-524 0 0,6-24-764 0 0,65-266-4021 0 0,-58 198 5382 0 0,41-111 0 0 0,-60 200 11 0 0,19-41 323 0 0,-21 49-304 0 0,1 0 0 0 0,0-1 0 0 0,-1 1-1 0 0,1 0 1 0 0,0 0 0 0 0,1 1-1 0 0,-1-1 1 0 0,1 0 0 0 0,-1 1 0 0 0,1 0-1 0 0,0-1 1 0 0,3-1 0 0 0,-5 3-53 0 0,0 1 0 0 0,-1 0 0 0 0,1 0 1 0 0,0 0-1 0 0,-1 0 0 0 0,1 0 0 0 0,0 0 1 0 0,-1 0-1 0 0,1 0 0 0 0,0 1 1 0 0,-1-1-1 0 0,1 0 0 0 0,0 0 0 0 0,-1 0 1 0 0,1 1-1 0 0,0-1 0 0 0,-1 0 0 0 0,1 1 1 0 0,-1-1-1 0 0,1 0 0 0 0,-1 1 0 0 0,1-1 1 0 0,-1 1-1 0 0,1-1 0 0 0,-1 1 1 0 0,1-1-1 0 0,-1 1 0 0 0,0 0 0 0 0,1-1 1 0 0,-1 1-1 0 0,0-1 0 0 0,1 1 0 0 0,-1 0 1 0 0,0-1-1 0 0,0 1 0 0 0,0 0 1 0 0,1-1-1 0 0,-1 1 0 0 0,0 0 0 0 0,0-1 1 0 0,0 1-1 0 0,0 1 0 0 0,3 33 618 0 0,-3-34-623 0 0,-2 93 1050 0 0,-21 139 1 0 0,11-140-674 0 0,-1 143 1 0 0,19-200-80 0 0,-6-36-331 0 0,0 0 0 0 0,0 1 0 0 0,0-1 0 0 0,0 0 0 0 0,0 1 0 0 0,0-1 0 0 0,1 0 0 0 0,-1 1 0 0 0,0-1 0 0 0,0 0 0 0 0,1 1 0 0 0,-1-1 0 0 0,0 0 0 0 0,0 1 0 0 0,1-1 0 0 0,-1 0 0 0 0,0 0 0 0 0,1 1 0 0 0,-1-1 0 0 0,0 0 0 0 0,1 0 0 0 0,-1 0 0 0 0,0 0 0 0 0,1 0 0 0 0,-1 1 0 0 0,1-1 0 0 0,-1 0 0 0 0,1 0 0 0 0,0-1-28 0 0,0 1-1 0 0,0-1 1 0 0,0 1-1 0 0,0-1 1 0 0,0 1-1 0 0,0-1 1 0 0,-1 0-1 0 0,1 0 1 0 0,0 1-1 0 0,0-1 1 0 0,-1 0-1 0 0,1 0 1 0 0,0 0-1 0 0,-1 0 1 0 0,1 0-1 0 0,0-1 1 0 0,10-20-724 0 0,-2 0 0 0 0,0-1 1 0 0,-1 0-1 0 0,-1 0 0 0 0,4-29 1 0 0,1 3-337 0 0,13-49-537 0 0,-2-1 894 0 0,5 1 1 0 0,56-131-1 0 0,-83 225 939 0 0,14-24 996 0 0,-14 27-1073 0 0,-1 0 1 0 0,1 0-1 0 0,-1 0 0 0 0,1 0 1 0 0,0 0-1 0 0,-1 0 0 0 0,1 0 1 0 0,0 0-1 0 0,0 1 0 0 0,-1-1 0 0 0,1 0 1 0 0,0 1-1 0 0,0-1 0 0 0,0 1 1 0 0,0-1-1 0 0,0 1 0 0 0,0-1 1 0 0,0 1-1 0 0,0-1 0 0 0,0 1 0 0 0,0 0 1 0 0,0 0-1 0 0,2-1 0 0 0,-3 2-10 0 0,1-1 0 0 0,-1 1 0 0 0,1-1 0 0 0,-1 1 0 0 0,1 0 1 0 0,-1-1-1 0 0,1 1 0 0 0,-1-1 0 0 0,0 1 0 0 0,1 0 0 0 0,-1-1 0 0 0,0 1 0 0 0,0 0 0 0 0,0-1 0 0 0,1 1 0 0 0,-1 0 0 0 0,0 0 0 0 0,0-1 0 0 0,0 1 0 0 0,0 0 0 0 0,0 0 0 0 0,0-1 0 0 0,0 1 0 0 0,0 0 0 0 0,-1 0 0 0 0,-2 27 618 0 0,2-20-357 0 0,-14 182 1239 0 0,14 281 1 0 0,1-470-1625 0 0,1 14 26 0 0,1 0 1 0 0,0-1 0 0 0,6 21-1 0 0,-8-33-46 0 0,1 1-1 0 0,0-1 1 0 0,-1 0-1 0 0,1 1 1 0 0,0-1-1 0 0,0 0 1 0 0,0 1-1 0 0,1-1 1 0 0,-1 0-1 0 0,1 0 1 0 0,-1 0-1 0 0,1 0 1 0 0,-1-1-1 0 0,1 1 1 0 0,0 0-1 0 0,0-1 1 0 0,0 1-1 0 0,0-1 1 0 0,0 1-1 0 0,0-1 1 0 0,1 0-1 0 0,-1 0 1 0 0,0 0-1 0 0,0 0 1 0 0,1 0-1 0 0,-1-1 1 0 0,1 1-1 0 0,2-1 1 0 0,-3 0-129 0 0,0 0 0 0 0,1-1 1 0 0,-1 1-1 0 0,0-1 0 0 0,0 0 1 0 0,0 0-1 0 0,0 0 1 0 0,0 0-1 0 0,0 0 0 0 0,0 0 1 0 0,-1-1-1 0 0,1 1 1 0 0,0 0-1 0 0,-1-1 0 0 0,1 1 1 0 0,-1-1-1 0 0,1 0 0 0 0,-1 0 1 0 0,0 1-1 0 0,1-1 1 0 0,0-2-1 0 0,22-48-2182 0 0,-21 43 1782 0 0,11-30-1192 0 0,-2 0-1 0 0,13-68 1 0 0,0-85 760 0 0,-9 61 1898 0 0,-16 130-843 0 0,0 0 0 0 0,0 0 0 0 0,0-1 0 0 0,1 1 0 0 0,-1 0-1 0 0,0 0 1 0 0,0-1 0 0 0,1 1 0 0 0,-1 0 0 0 0,1 0 0 0 0,-1 0 0 0 0,1 0 0 0 0,-1-1 0 0 0,1 1 0 0 0,0 0 0 0 0,-1 0 0 0 0,3-1 0 0 0,-3 2-9 0 0,1 0-1 0 0,-1 0 1 0 0,1 1-1 0 0,-1-1 1 0 0,1 0-1 0 0,-1 0 1 0 0,1 1 0 0 0,-1-1-1 0 0,1 0 1 0 0,-1 0-1 0 0,1 1 1 0 0,-1-1-1 0 0,0 1 1 0 0,1-1 0 0 0,-1 0-1 0 0,1 1 1 0 0,-1-1-1 0 0,0 1 1 0 0,0-1 0 0 0,1 1-1 0 0,-1-1 1 0 0,0 1-1 0 0,0-1 1 0 0,1 1-1 0 0,-1 0 1 0 0,15 46 1828 0 0,-5 19-847 0 0,-3 0 0 0 0,-3 1 0 0 0,-5 81 0 0 0,0-55-370 0 0,1-54-529 0 0,-1-8-91 0 0,1 0 0 0 0,2 0 0 0 0,7 36 1 0 0,-9-66-81 0 0,0-1 0 0 0,-1 1 1 0 0,1-1-1 0 0,1 1 0 0 0,-1 0 1 0 0,0-1-1 0 0,0 1 0 0 0,0-1 1 0 0,0 1-1 0 0,0-1 0 0 0,0 1 0 0 0,1-1 1 0 0,-1 1-1 0 0,0-1 0 0 0,0 1 1 0 0,1-1-1 0 0,-1 1 0 0 0,0-1 1 0 0,1 1-1 0 0,-1-1 0 0 0,1 1 1 0 0,-1-1-1 0 0,0 0 0 0 0,1 1 1 0 0,-1-1-1 0 0,1 0 0 0 0,-1 1 1 0 0,2-1-1 0 0,6-12-1247 0 0,2-28-896 0 0,-4-24-562 0 0,-3 0-1 0 0,-7-98 1 0 0,0-31 5614 0 0,6 170-1699 0 0,-2 22-1053 0 0,0 0-1 0 0,0 0 1 0 0,1 0-1 0 0,-1 0 1 0 0,0 0 0 0 0,0 0-1 0 0,0 0 1 0 0,1 0 0 0 0,-1 1-1 0 0,0-1 1 0 0,1 0-1 0 0,-1 0 1 0 0,1 0 0 0 0,-1 0-1 0 0,1 1 1 0 0,-1-1-1 0 0,1 0 1 0 0,0 0 0 0 0,0 0-1 0 0,0 2 5 0 0,0 1 0 0 0,0-1-1 0 0,0 1 1 0 0,0 0 0 0 0,0-1-1 0 0,0 1 1 0 0,-1 0 0 0 0,1-1-1 0 0,-1 1 1 0 0,1 0 0 0 0,-1 0-1 0 0,1 3 1 0 0,-1-3-3 0 0,47 247 2003 0 0,-22-104-1974 0 0,-23-132-170 0 0,-1-8 12 0 0,-1 1-1 0 0,1-1 0 0 0,0 0 0 0 0,0 0 0 0 0,0 0 1 0 0,1 0-1 0 0,0 0 0 0 0,0 0 0 0 0,0 0 0 0 0,1 0 1 0 0,-1-1-1 0 0,1 1 0 0 0,6 6 0 0 0,-9-10-16 0 0,1-1-1 0 0,-1 0 1 0 0,1 1 0 0 0,-1-1-1 0 0,1 0 1 0 0,-1 0 0 0 0,1 0-1 0 0,-1 1 1 0 0,1-1-1 0 0,-1 0 1 0 0,1 0 0 0 0,0 0-1 0 0,-1 0 1 0 0,1 0 0 0 0,-1 0-1 0 0,1 0 1 0 0,-1 0-1 0 0,1 0 1 0 0,-1 0 0 0 0,1 0-1 0 0,-1 0 1 0 0,1 0 0 0 0,-1-1-1 0 0,1 1 1 0 0,-1 0-1 0 0,1 0 1 0 0,-1-1 0 0 0,1 1-1 0 0,0-1 1 0 0,12-15-880 0 0,2-23-760 0 0,-6 0 16 0 0,-2-1 1 0 0,-1 0-1 0 0,0-75 1 0 0,-5 64 1455 0 0,13-79 0 0 0,0 82 1001 0 0,-13 46-733 0 0,-1 0 1 0 0,1 1-1 0 0,0-1 0 0 0,0 0 1 0 0,0 0-1 0 0,0 1 0 0 0,0-1 1 0 0,0 0-1 0 0,1 1 0 0 0,-1-1 1 0 0,0 1-1 0 0,1-1 0 0 0,-1 1 1 0 0,1 0-1 0 0,0 0 0 0 0,-1 0 1 0 0,1 0-1 0 0,0 0 0 0 0,0 0 1 0 0,0 0-1 0 0,2 0 0 0 0,-3 1-41 0 0,0 0 0 0 0,0 0-1 0 0,-1 0 1 0 0,1 1 0 0 0,0-1 0 0 0,-1 0-1 0 0,1 1 1 0 0,0-1 0 0 0,-1 1-1 0 0,1-1 1 0 0,-1 1 0 0 0,1-1 0 0 0,0 1-1 0 0,-1-1 1 0 0,1 1 0 0 0,-1-1-1 0 0,1 1 1 0 0,-1 0 0 0 0,0-1 0 0 0,1 1-1 0 0,-1 0 1 0 0,0-1 0 0 0,1 1-1 0 0,-1 0 1 0 0,0 0 0 0 0,0-1 0 0 0,0 1-1 0 0,0 0 1 0 0,0 1 0 0 0,5 26 620 0 0,-5-25-553 0 0,2 32-96 0 0,-3 1-1 0 0,-1 0 1 0 0,-2-1-1 0 0,-1 1 0 0 0,-13 48 1 0 0,14-68-167 0 0,0 3-140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26:45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1128 223 6913 0 0,'-31'-5'-547'0'0,"-1"2"-1"0"0,0 1 0 0 0,-52 3 0 0 0,59 2 981 0 0,0 0 0 0 0,0 2 0 0 0,1 0 0 0 0,0 2-1 0 0,0 1 1 0 0,0 0 0 0 0,1 2 0 0 0,-38 22 0 0 0,-132 94-795 0 0,161-101 108 0 0,2 0-1 0 0,0 2 0 0 0,-45 54 1 0 0,29-23 923 0 0,-51 85 0 0 0,78-111-344 0 0,2 1 1 0 0,2 0-1 0 0,1 2 0 0 0,-16 59 0 0 0,4 3-109 0 0,-31 147-132 0 0,52-211-60 0 0,1-1 0 0 0,2 1 0 0 0,1 0-1 0 0,1 0 1 0 0,7 48 0 0 0,-4-67 22 0 0,0-1 0 0 0,1 0 0 0 0,1-1-1 0 0,0 1 1 0 0,13 23 0 0 0,42 55 49 0 0,-6-12-73 0 0,7 39-25 0 0,-43-79-26 0 0,2 0 1 0 0,2-2-1 0 0,40 53 1 0 0,-52-79 9 0 0,0-1 0 0 0,1 0 1 0 0,1-1-1 0 0,-1 0 1 0 0,1 0-1 0 0,1-1 1 0 0,0-1-1 0 0,26 11 0 0 0,9 0 56 0 0,62 14 0 0 0,-20-7-71 0 0,-24-4-57 0 0,2-4 0 0 0,135 18-1 0 0,-160-31 305 0 0,1-3-1 0 0,1-1 0 0 0,-1-2 0 0 0,-1-3 1 0 0,81-17-1 0 0,-87 13-98 0 0,0-2-1 0 0,-1-1 1 0 0,-1-1 0 0 0,0-3-1 0 0,0-1 1 0 0,-2-1 0 0 0,0-1-1 0 0,-1-3 1 0 0,-2 0 0 0 0,0-2-1 0 0,30-30 1 0 0,22-38 560 0 0,98-140 0 0 0,-152 193-553 0 0,-1-2-1 0 0,-3-1 1 0 0,35-81-1 0 0,-50 99-46 0 0,-1-1 0 0 0,0 0 0 0 0,-2 0 0 0 0,-2-1 0 0 0,0 0 0 0 0,-1 0-1 0 0,-2 0 1 0 0,-2-45 0 0 0,-37-225 941 0 0,23 218-554 0 0,-42-133 0 0 0,48 187-448 0 0,-1 0 1 0 0,-1 0-1 0 0,-2 1 1 0 0,0 1-1 0 0,-1 0 1 0 0,-1 1-1 0 0,-21-23 1 0 0,5 13 13 0 0,0 1 0 0 0,-3 1 0 0 0,-52-36 0 0 0,-211-126 1191 0 0,84 55 587 0 0,203 130-2064 0 0,0-1-1 0 0,0 1 0 0 0,-1 0 1 0 0,1 1-1 0 0,-1 1 0 0 0,0 0 1 0 0,0 0-1 0 0,-21-4 1 0 0,10 8-6437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3.0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2558 3225 0 0,'42'-12'2076'0'0,"-27"2"206"0"0,-14 9-2174 0 0,0 1 0 0 0,-1-1 0 0 0,1 0 1 0 0,0 0-1 0 0,0 1 0 0 0,0-1 0 0 0,0 0 0 0 0,0 1 0 0 0,0-1 0 0 0,0 1 0 0 0,0 0 0 0 0,1-1 0 0 0,-1 1 1 0 0,0 0-1 0 0,0-1 0 0 0,0 1 0 0 0,0 0 0 0 0,0 0 0 0 0,1 0 0 0 0,-1 0 0 0 0,0 0 0 0 0,0 0 1 0 0,0 1-1 0 0,0-1 0 0 0,1 0 0 0 0,-1 1 0 0 0,0-1 0 0 0,0 0 0 0 0,0 1 0 0 0,2 0 0 0 0,-1 1-39 0 0,0-1 0 0 0,1 0 0 0 0,-1 0 0 0 0,0-1 0 0 0,1 1-1 0 0,-1 0 1 0 0,1-1 0 0 0,-1 0 0 0 0,1 1 0 0 0,0-1 0 0 0,-1 0-1 0 0,1 0 1 0 0,-1-1 0 0 0,1 1 0 0 0,-1 0 0 0 0,1-1 0 0 0,-1 0 0 0 0,1 1-1 0 0,-1-1 1 0 0,1 0 0 0 0,-1 0 0 0 0,0 0 0 0 0,1-1 0 0 0,1-1-1 0 0,8-5 131 0 0,-1 0-1 0 0,-1-1 0 0 0,15-15 0 0 0,-5 4 146 0 0,77-73-78 0 0,136-169 1 0 0,52-130 118 0 0,15-104-252 0 0,-297 491-133 0 0,24-49 42 0 0,-2-1 0 0 0,27-88-1 0 0,-13 32-6 0 0,-17 60-34 0 0,29-49-1 0 0,12-27-14 0 0,61-136-37 0 0,-108 239 8 0 0,0 0 0 0 0,1 2-1 0 0,2 0 1 0 0,0 0-1 0 0,30-24 1 0 0,118-83-249 0 0,-165 127 313 0 0,1 1-1 0 0,0-1 1 0 0,0 1-1 0 0,0 0 0 0 0,0 0 1 0 0,0 1-1 0 0,0-1 1 0 0,0 0-1 0 0,0 1 1 0 0,0 0-1 0 0,0 0 1 0 0,0 0-1 0 0,0 0 1 0 0,0 0-1 0 0,0 0 1 0 0,0 1-1 0 0,0 0 1 0 0,0-1-1 0 0,0 1 1 0 0,0 0-1 0 0,3 2 1 0 0,-2-2-61 0 0,0 1 1 0 0,0-1 0 0 0,1 0 0 0 0,-1 0 0 0 0,0 0 0 0 0,1-1 0 0 0,-1 0-1 0 0,0 0 1 0 0,1 0 0 0 0,7-1 0 0 0,13-8-33 0 0,-22 8 72 0 0,-1-1 0 0 0,0 1 0 0 0,0 0 0 0 0,1 0 0 0 0,-1 0 0 0 0,1 0 0 0 0,-1 1 0 0 0,0-1 0 0 0,1 1 0 0 0,0-1 0 0 0,-1 1 0 0 0,1 0 0 0 0,-1 0 0 0 0,1 0 0 0 0,-1 0 0 0 0,1 0 0 0 0,-1 1 0 0 0,1-1 0 0 0,-1 1 0 0 0,1 0 0 0 0,-1-1 0 0 0,0 1 0 0 0,1 0 0 0 0,-1 1 0 0 0,0-1 0 0 0,4 2 0 0 0,0 3 63 0 0,1-1 0 0 0,0 0 0 0 0,1-1 0 0 0,-1 0 0 0 0,1 0 0 0 0,0-1 0 0 0,0 0 0 0 0,0 0 0 0 0,0-1 0 0 0,0 0 0 0 0,0 0 0 0 0,1-1-1 0 0,-1 0 1 0 0,11 0 0 0 0,-2 1-35 0 0,-9-1-5 0 0,-1 0 0 0 0,0 1 0 0 0,0 1 0 0 0,0-1 0 0 0,0 1 0 0 0,0 0 0 0 0,-1 0 0 0 0,1 1 0 0 0,-1 0 0 0 0,7 5 0 0 0,8 9 184 0 0,27 28-1 0 0,-16-15-104 0 0,-11-14 137 0 0,0-1-1 0 0,2-1 0 0 0,38 20 0 0 0,-40-24-57 0 0,-1 1 1 0 0,1 1-1 0 0,-2 1 0 0 0,0 0 1 0 0,20 20-1 0 0,78 91-181 0 0,-98-103 40 0 0,-1 1-1 0 0,-1 1 1 0 0,-1 1 0 0 0,13 28-1 0 0,-24-44-37 0 0,65 149 155 0 0,-39-81-106 0 0,15 58-25 0 0,-37-102 21 0 0,2 1 1 0 0,1-2 0 0 0,2 1-1 0 0,19 33 1 0 0,37 39 259 0 0,123 140 1 0 0,-93-121 80 0 0,50 57-15 0 0,-66-83-228 0 0,-43-49 19 0 0,69 66-1 0 0,-28-40-87 0 0,88 74 163 0 0,-119-109-171 0 0,105 74 585 0 0,-133-100-540 0 0,1-1 0 0 0,1 0 0 0 0,0-2-1 0 0,0-1 1 0 0,29 7 0 0 0,-41-13-131 0 0,-1-1 0 0 0,1 2 0 0 0,-1 0 1 0 0,0 0-1 0 0,16 11 0 0 0,-16-8-195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5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22 5065 0 0,'-27'-15'5595'0'0,"26"15"-5369"0"0,1-1-1 0 0,0 1 1 0 0,0-1 0 0 0,0 1 0 0 0,-1-1-1 0 0,1 1 1 0 0,0-1 0 0 0,0 0 0 0 0,0 0-1 0 0,13 6 2704 0 0,7 8-2630 0 0,-2 1-1 0 0,1 1 1 0 0,-2 1-1 0 0,0 0 1 0 0,-1 2-1 0 0,-1 0 1 0 0,0 0-1 0 0,11 21 1 0 0,16 29-132 0 0,34 77 1 0 0,-44-67-1737 0 0,-18-24-4545 0 0,-11-32 1266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5.7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46 2304 0 0,'-18'2'3257'0'0,"26"-6"-1833"0"0,13-4-616 0 0,0 0-1 0 0,0 1 0 0 0,1 1 0 0 0,0 2 0 0 0,40-5 0 0 0,-54 8-733 0 0,-1 1 0 0 0,1 0 0 0 0,-1 0-1 0 0,0 1 1 0 0,1 0 0 0 0,-1 0 0 0 0,0 0-1 0 0,0 1 1 0 0,1 1 0 0 0,-1-1 0 0 0,-1 1-1 0 0,1 0 1 0 0,0 0 0 0 0,-1 1 0 0 0,0 0-1 0 0,1 0 1 0 0,-2 1 0 0 0,1-1 0 0 0,0 1-1 0 0,-1 0 1 0 0,8 10 0 0 0,-12-12-85 0 0,1 0 1 0 0,-1 0-1 0 0,0 1 0 0 0,1-1 1 0 0,-1 0-1 0 0,-1 0 1 0 0,1 1-1 0 0,0-1 0 0 0,-1 0 1 0 0,0 1-1 0 0,0-1 1 0 0,0 0-1 0 0,0 1 0 0 0,0-1 1 0 0,-1 1-1 0 0,1-1 0 0 0,-1 0 1 0 0,0 0-1 0 0,-2 4 1 0 0,1-1-356 0 0,0 1 0 0 0,-1-1 0 0 0,0 1 0 0 0,-1-1 0 0 0,1 0 0 0 0,-1-1 0 0 0,0 1 0 0 0,-6 6 0 0 0,4-8-473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6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5985 0 0,'24'-15'2445'0'0,"-11"6"-1362"0"0,-10 8-894 0 0,0-1 0 0 0,0 1 1 0 0,0 0-1 0 0,0 1 0 0 0,1-1 0 0 0,-1 0 1 0 0,0 1-1 0 0,1 0 0 0 0,-1 0 1 0 0,1 0-1 0 0,-1 0 0 0 0,0 0 1 0 0,1 1-1 0 0,-1-1 0 0 0,0 1 0 0 0,0 0 1 0 0,1 0-1 0 0,-1 0 0 0 0,0 1 1 0 0,0-1-1 0 0,0 1 0 0 0,0-1 0 0 0,0 1 1 0 0,-1 0-1 0 0,1 0 0 0 0,0 0 1 0 0,3 5-1 0 0,6 6 254 0 0,1 1 1 0 0,-2 0-1 0 0,20 32 1 0 0,-15-21-259 0 0,-9-16-440 0 0,14 23-354 0 0,-8-10-4327 0 0,-8-10 197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6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31 109 2304 0 0,'-2'-1'134'0'0,"0"0"0"0"0,0 0 0 0 0,0 0 1 0 0,0 0-1 0 0,0 0 0 0 0,1-1 0 0 0,-1 1 0 0 0,1-1 0 0 0,-1 1 0 0 0,1-1 0 0 0,-1 0 0 0 0,1 1 0 0 0,0-1 0 0 0,0 0 0 0 0,0 0 0 0 0,0 0 0 0 0,0 0 0 0 0,0 0 0 0 0,0 0 0 0 0,1 0 0 0 0,-1 0 0 0 0,1 0 0 0 0,-1 0 0 0 0,1 0 0 0 0,0 0 0 0 0,0-1 0 0 0,0 1 0 0 0,0 0 0 0 0,0 0 0 0 0,1 0 0 0 0,0-4 0 0 0,0 3 66 0 0,0 0 0 0 0,0 1 0 0 0,1-1 0 0 0,-1 0 0 0 0,0 1 0 0 0,1 0 0 0 0,0-1 0 0 0,0 1 0 0 0,-1 0 0 0 0,1 0 0 0 0,1 0 0 0 0,-1 0 1 0 0,0 0-1 0 0,0 0 0 0 0,1 1 0 0 0,-1-1 0 0 0,1 1 0 0 0,-1 0 0 0 0,1 0 0 0 0,-1 0 0 0 0,1 0 0 0 0,0 0 0 0 0,5-1 0 0 0,-2 1-12 0 0,0 1-1 0 0,0-1 1 0 0,0 1-1 0 0,0 0 1 0 0,0 0-1 0 0,0 1 1 0 0,0 0-1 0 0,0 0 0 0 0,0 1 1 0 0,0-1-1 0 0,-1 1 1 0 0,1 0-1 0 0,0 1 1 0 0,-1 0-1 0 0,8 4 1 0 0,-6-1-106 0 0,0-1 0 0 0,-1 1 1 0 0,0 0-1 0 0,0 0 1 0 0,-1 1-1 0 0,0-1 1 0 0,0 1-1 0 0,0 1 1 0 0,6 14-1 0 0,-2 1-40 0 0,-1 0-1 0 0,-1 0 1 0 0,-1 0-1 0 0,-1 1 1 0 0,-1 0-1 0 0,1 43 1 0 0,-5-48-233 0 0,-1 0 0 0 0,-1 1 1 0 0,-1-1-1 0 0,-7 28 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6:17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0 6913 0 0,'-2'3'609'0'0,"1"-2"-481"0"0,1 0-128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0.5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6913 0 0,'13'13'7468'0'0,"49"55"-6046"0"0,53 114 290 0 0,-20-27-1379 0 0,-88-146-697 0 0,-1-1 0 0 0,1 1 1 0 0,0-1-1 0 0,1-1 0 0 0,-1 1 0 0 0,2-1 1 0 0,15 10-1 0 0,-11-10-5108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0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9 6913 0 0,'-8'-5'3053'0'0,"7"1"-4361"0"0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1.1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1 252 5985 0 0,'37'-40'6362'0'0,"-3"-3"-3504"0"0,-4 1-3087 0 0,32-59 0 0 0,-48 76-251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1.5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 10138 0 0,'1'1'103'0'0,"-1"0"1"0"0,0 0-1 0 0,0 0 0 0 0,1 0 0 0 0,-1 0 1 0 0,0 0-1 0 0,1 0 0 0 0,-1 0 0 0 0,1 0 0 0 0,-1 0 1 0 0,1 0-1 0 0,0-1 0 0 0,-1 1 0 0 0,1 0 1 0 0,0 0-1 0 0,-1-1 0 0 0,1 1 0 0 0,0 0 1 0 0,0-1-1 0 0,0 1 0 0 0,0-1 0 0 0,0 1 1 0 0,0-1-1 0 0,0 1 0 0 0,0-1 0 0 0,-1 0 0 0 0,1 1 1 0 0,1-1-1 0 0,-1 0 0 0 0,2 0 0 0 0,34 9 1106 0 0,13-3-196 0 0,-1-3 0 0 0,90-5 0 0 0,-69-1-540 0 0,-27 1-423 0 0,0-2 1 0 0,46-10 0 0 0,26-15-4799 0 0,-103 25-241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1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1381 226 11979 0 0,'-15'-5'593'0'0,"1"-2"0"0"0,0 0 0 0 0,-21-14 0 0 0,25 14-569 0 0,-1 0-1 0 0,0 1 1 0 0,-1 0-1 0 0,0 1 0 0 0,1 0 1 0 0,-22-5-1 0 0,-15 3-764 0 0,0 3-1 0 0,-67 2 1 0 0,44 2 853 0 0,24-1-18 0 0,-162 1 340 0 0,166 2-757 0 0,1 2 1 0 0,-79 19 0 0 0,101-17 343 0 0,1 2 0 0 0,-1 0 1 0 0,1 1-1 0 0,1 1 0 0 0,0 0 1 0 0,0 2-1 0 0,1 0 0 0 0,0 1 0 0 0,1 1 1 0 0,1 0-1 0 0,-17 21 0 0 0,-2 5-128 0 0,3 2 1 0 0,1 0-1 0 0,-32 65 0 0 0,50-87 119 0 0,2 1 0 0 0,1 0 0 0 0,0 0 0 0 0,2 1 0 0 0,0 0 0 0 0,2 0 0 0 0,0 1 1 0 0,1-1-1 0 0,2 1 0 0 0,0 0 0 0 0,1 0 0 0 0,2 0 0 0 0,0 0 0 0 0,1 0 0 0 0,2-1 0 0 0,11 45 0 0 0,-10-53 179 0 0,59 177 1681 0 0,-46-147-1531 0 0,1-1-1 0 0,31 51 1 0 0,-35-72-127 0 0,1 0-1 0 0,2-1 1 0 0,0-1 0 0 0,1-1-1 0 0,0-1 1 0 0,2 0 0 0 0,0-1-1 0 0,1-2 1 0 0,1 0 0 0 0,1-1-1 0 0,30 12 1 0 0,16 4 2 0 0,1-3 0 0 0,128 29-1 0 0,-105-35-338 0 0,1-4-1 0 0,1-4 0 0 0,0-4 0 0 0,1-4 1 0 0,-1-5-1 0 0,1-4 0 0 0,184-32 1 0 0,-199 17-529 0 0,-1-5 1 0 0,134-57-1 0 0,143-93-511 0 0,-278 133 1535 0 0,-39 18-145 0 0,0-1 0 0 0,-1-2 0 0 0,-2-2 0 0 0,-1-2 0 0 0,-1-1 0 0 0,-1-1 0 0 0,-3-2 0 0 0,0-2 0 0 0,48-72 0 0 0,-60 80-115 0 0,15-23 249 0 0,42-81 0 0 0,-70 118-334 0 0,0-1 1 0 0,-1-1-1 0 0,0 0 0 0 0,-1 1 1 0 0,-1-2-1 0 0,-1 1 1 0 0,0 0-1 0 0,-1-1 1 0 0,-1 1-1 0 0,0-26 1 0 0,-4 30-30 0 0,1 2 1 0 0,-1-1 0 0 0,-1 0-1 0 0,0 0 1 0 0,0 1 0 0 0,-1 0-1 0 0,0 0 1 0 0,-1 0 0 0 0,0 1-1 0 0,-1 0 1 0 0,0 0-1 0 0,0 0 1 0 0,-1 1 0 0 0,0 0-1 0 0,0 1 1 0 0,-18-13 0 0 0,0 2 148 0 0,-1 1 0 0 0,0 1 1 0 0,-1 2-1 0 0,-54-20 0 0 0,35 19 280 0 0,0 2-1 0 0,-53-7 1 0 0,-101-6 753 0 0,112 16-818 0 0,6-1-749 0 0,0-5 0 0 0,1-3 0 0 0,1-4-1 0 0,1-3 1 0 0,-88-42 0 0 0,160 65 275 0 0,-19-11-489 0 0,-1 3 0 0 0,0 0 1 0 0,-38-9-1 0 0,13 12-425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7:11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2304 0 0,'-15'14'7855'0'0,"15"-14"-7785"0"0,44 1 4949 0 0,-24-2-4784 0 0,-7 2 65 0 0,0 0-1 0 0,-1 0 0 0 0,1 1 0 0 0,-1 0 1 0 0,0 2-1 0 0,0-1 0 0 0,0 1 0 0 0,0 1 1 0 0,12 6-1 0 0,-19-8-270 0 0,-1 0 0 0 0,1 0 1 0 0,-1 0-1 0 0,0 1 1 0 0,0 0-1 0 0,-1-1 0 0 0,1 1 1 0 0,-1 0-1 0 0,1 1 0 0 0,-1-1 1 0 0,-1 1-1 0 0,1-1 0 0 0,-1 1 1 0 0,1 0-1 0 0,-1 0 0 0 0,-1 0 1 0 0,1 0-1 0 0,-1 0 0 0 0,0 1 1 0 0,0-1-1 0 0,0 0 0 0 0,-1 1 1 0 0,0 10-1 0 0,-1-3-14 0 0,-1 1 1 0 0,0 0-1 0 0,-1-1 1 0 0,-9 26-1 0 0,-2 0-3252 0 0,9-26 983 0 0,-6 15-3662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8:44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2115 1376 0 0,'-4'47'891'0'0,"2"0"-1"0"0,2-1 0 0 0,2 1 1 0 0,12 70-1 0 0,-9-78-367 0 0,-3-22-302 0 0,2 18 202 0 0,3-15-302 0 0,-7-26-70 0 0,2-12-56 0 0,1 0-41 0 0,-2-217-609 0 0,7-122 1685 0 0,-8 353-951 0 0,6-39 286 0 0,-6 42-313 0 0,0 0-1 0 0,1 0 1 0 0,-1-1 0 0 0,0 1-1 0 0,1 0 1 0 0,-1 0 0 0 0,0-1-1 0 0,1 1 1 0 0,-1 0 0 0 0,1 0-1 0 0,0 0 1 0 0,-1 0 0 0 0,1 0-1 0 0,0 0 1 0 0,0 0 0 0 0,0 0-1 0 0,0 0 1 0 0,0 0 0 0 0,0 0-1 0 0,0 0 1 0 0,0 1 0 0 0,0-1-1 0 0,0 0 1 0 0,0 1 0 0 0,0-1-1 0 0,3 0 1 0 0,-3 1-27 0 0,0 1 0 0 0,0-1 0 0 0,0 0 0 0 0,0 1 0 0 0,0-1 1 0 0,-1 1-1 0 0,1-1 0 0 0,0 1 0 0 0,0-1 0 0 0,0 1 0 0 0,0 0 0 0 0,-1-1 0 0 0,1 1 0 0 0,0 0 0 0 0,-1 0 0 0 0,1 0 0 0 0,0 0 1 0 0,-1-1-1 0 0,1 1 0 0 0,-1 0 0 0 0,1 0 0 0 0,-1 0 0 0 0,0 0 0 0 0,1 1 0 0 0,8 30 143 0 0,-7-24-141 0 0,17 91 173 0 0,11 149 0 0 0,-20-152-496 0 0,-4-30 81 0 0,-4-23-67 0 0,3 0 0 0 0,1 0 0 0 0,3 0 0 0 0,13 42 0 0 0,-21-83 268 0 0,0 0-1 0 0,-1 0 1 0 0,1 0-1 0 0,0 0 0 0 0,0 0 1 0 0,0 0-1 0 0,0-1 1 0 0,0 1-1 0 0,1 0 1 0 0,-1-1-1 0 0,0 1 1 0 0,1-1-1 0 0,-1 1 1 0 0,1-1-1 0 0,0 0 0 0 0,-1 1 1 0 0,5 1-1 0 0,-6-3 5 0 0,1 0 0 0 0,-1 0-1 0 0,1 0 1 0 0,-1 0 0 0 0,1 0-1 0 0,-1 0 1 0 0,1 0-1 0 0,-1 0 1 0 0,1 0 0 0 0,-1 0-1 0 0,1-1 1 0 0,-1 1 0 0 0,1 0-1 0 0,-1 0 1 0 0,1 0 0 0 0,-1-1-1 0 0,1 1 1 0 0,-1 0-1 0 0,0-1 1 0 0,1 1 0 0 0,-1 0-1 0 0,1-1 1 0 0,-1 1 0 0 0,0 0-1 0 0,1-1 1 0 0,8-24-418 0 0,-6-8 219 0 0,-1-1-1 0 0,-1 0 0 0 0,-6-45 1 0 0,0 12 594 0 0,-4-117 304 0 0,1-345 689 0 0,20 409-1151 0 0,-10 106-182 0 0,1-1 0 0 0,1 1 0 0 0,1 0 0 0 0,0 0 0 0 0,0 0-1 0 0,9-14 1 0 0,-14 28-35 0 0,0 0 0 0 0,0-1-1 0 0,0 1 1 0 0,0 0-1 0 0,1-1 1 0 0,-1 1 0 0 0,0 0-1 0 0,0 0 1 0 0,0-1-1 0 0,0 1 1 0 0,1 0 0 0 0,-1 0-1 0 0,0-1 1 0 0,0 1 0 0 0,1 0-1 0 0,-1 0 1 0 0,0 0-1 0 0,0-1 1 0 0,1 1 0 0 0,-1 0-1 0 0,0 0 1 0 0,0 0-1 0 0,1 0 1 0 0,-1 0 0 0 0,0 0-1 0 0,1 0 1 0 0,-1-1-1 0 0,0 1 1 0 0,0 0 0 0 0,1 0-1 0 0,0 0 1 0 0,4 10 294 0 0,-1 22 198 0 0,-4-25-401 0 0,17 290 348 0 0,-12-153-720 0 0,-2-89 139 0 0,17 242-306 0 0,-11-224 343 0 0,2-1 1 0 0,23 75-1 0 0,-33-144 106 0 0,0-1 0 0 0,0 1 0 0 0,0 0 0 0 0,0 0 0 0 0,0-1 0 0 0,1 1-1 0 0,-1 0 1 0 0,1-1 0 0 0,3 4 0 0 0,-5-6-11 0 0,0 0 0 0 0,0 0-1 0 0,1 0 1 0 0,-1 1 0 0 0,0-1 0 0 0,0 0-1 0 0,1 0 1 0 0,-1 0 0 0 0,0 0 0 0 0,1 1-1 0 0,-1-1 1 0 0,0 0 0 0 0,0 0 0 0 0,1 0-1 0 0,-1 0 1 0 0,0 0 0 0 0,1 0 0 0 0,-1 0-1 0 0,0 0 1 0 0,1 0 0 0 0,-1 0 0 0 0,0 0-1 0 0,1 0 1 0 0,-1 0 0 0 0,0 0-1 0 0,1 0 1 0 0,-1-1 0 0 0,0 1 0 0 0,1 0-1 0 0,-1 0 1 0 0,10-17-79 0 0,-4-11 19 0 0,0 0 0 0 0,-2-1 1 0 0,-1 1-1 0 0,-2-53 0 0 0,0 30 164 0 0,82-1123 216 0 0,-80 1150-357 0 0,-3 16 100 0 0,0 0-1 0 0,1 0 1 0 0,0 0-1 0 0,1 0 0 0 0,-1 0 1 0 0,1 1-1 0 0,1-1 0 0 0,0 0 1 0 0,0 1-1 0 0,5-8 0 0 0,-4 17 568 0 0,0 11-335 0 0,-1 12-10 0 0,3 445-191 0 0,-10-179-751 0 0,25 214-765 0 0,46-5 765 0 0,-64-487 618 0 0,-1-2-43 0 0,0-1 1 0 0,0 1-1 0 0,2-1 0 0 0,-1 0 0 0 0,8 16 1 0 0,-10-25 61 0 0,-1-1 1 0 0,0 0 0 0 0,0 1 0 0 0,0-1 0 0 0,0 0 0 0 0,0 1-1 0 0,1-1 1 0 0,-1 0 0 0 0,0 1 0 0 0,0-1 0 0 0,1 0-1 0 0,-1 0 1 0 0,0 1 0 0 0,0-1 0 0 0,1 0 0 0 0,-1 0-1 0 0,0 1 1 0 0,1-1 0 0 0,-1 0 0 0 0,0 0 0 0 0,1 0-1 0 0,-1 0 1 0 0,0 0 0 0 0,1 1 0 0 0,-1-1 0 0 0,0 0 0 0 0,1 0-1 0 0,-1 0 1 0 0,1 0 0 0 0,-1 0 0 0 0,0 0 0 0 0,1 0-1 0 0,-1 0 1 0 0,0 0 0 0 0,1 0 0 0 0,-1-1 0 0 0,0 1-1 0 0,1 0 1 0 0,-1 0 0 0 0,1 0 0 0 0,-1 0 0 0 0,0 0 0 0 0,1-1-1 0 0,-1 1 1 0 0,0 0 0 0 0,0 0 0 0 0,1-1 0 0 0,-1 1-1 0 0,0 0 1 0 0,0 0 0 0 0,1-1 0 0 0,-1 1 0 0 0,0 0-1 0 0,0-1 1 0 0,0 1 0 0 0,1 0 0 0 0,-1-1 0 0 0,10-23-661 0 0,-3-14 356 0 0,-2 0-1 0 0,-1-1 1 0 0,-2-41 0 0 0,-1 28 569 0 0,0-1039 2234 0 0,-6 593-2223 0 0,10 420 144 0 0,3 0 1 0 0,3 0-1 0 0,3 1 1 0 0,33-99-1 0 0,-41 156 3 0 0,1 0 0 0 0,1 1 0 0 0,1 0 1 0 0,0 0-1 0 0,1 1 0 0 0,16-20 0 0 0,-26 37-374 0 0,0 0 1 0 0,1 1-1 0 0,-1-1 0 0 0,1 0 1 0 0,-1 1-1 0 0,1-1 0 0 0,0 0 1 0 0,-1 1-1 0 0,1-1 0 0 0,-1 1 1 0 0,1-1-1 0 0,0 1 1 0 0,0-1-1 0 0,-1 1 0 0 0,1-1 1 0 0,0 1-1 0 0,0 0 0 0 0,0-1 1 0 0,-1 1-1 0 0,1 0 0 0 0,0 0 1 0 0,0 0-1 0 0,0-1 0 0 0,0 1 1 0 0,0 0-1 0 0,0 0 0 0 0,-1 1 1 0 0,1-1-1 0 0,2 0 1 0 0,-2 1-8 0 0,0 0 0 0 0,0 0 0 0 0,0 0 0 0 0,0 1 0 0 0,0-1 0 0 0,0 0 0 0 0,0 1 0 0 0,0-1 0 0 0,0 0 0 0 0,0 1 0 0 0,-1-1 0 0 0,1 1 0 0 0,-1-1 0 0 0,1 4 0 0 0,2 8-15 0 0,0 1 0 0 0,0 24 0 0 0,-3-36 1 0 0,27 635-943 0 0,19 276-1314 0 0,-45-886 2077 0 0,-2-21 31 0 0,1 1 0 0 0,1-1 0 0 0,-1 1 0 0 0,1-1 0 0 0,0 1 0 0 0,0-1 1 0 0,3 9-1 0 0,-2-18-13 0 0,-1 1 1 0 0,0-1 0 0 0,1 1 0 0 0,-1-1 0 0 0,0 1 0 0 0,0-1 0 0 0,-1 1 0 0 0,1-1 0 0 0,0 0-1 0 0,-1-2 1 0 0,46-532-437 0 0,-37 386 715 0 0,8-288 8 0 0,13-157 501 0 0,-10 423-68 0 0,-15 141 55 0 0,2 0 0 0 0,1 0 0 0 0,16-38 0 0 0,-24 69-606 0 0,0 0 1 0 0,1 0-1 0 0,-1 0 1 0 0,0 0-1 0 0,1 0 1 0 0,-1 0-1 0 0,1 0 1 0 0,-1 0-1 0 0,1 0 1 0 0,-1 0-1 0 0,1 0 1 0 0,0 1-1 0 0,-1-1 1 0 0,1 0-1 0 0,0 0 1 0 0,0 1-1 0 0,0-1 1 0 0,1-1-1 0 0,3 16 363 0 0,-6 37 86 0 0,-56 933-2187 0 0,63 3-74 0 0,30-501-2101 0 0,-40-593 1441 0 0,8-91 3220 0 0,-3 168-804 0 0,92-1220 1476 0 0,33 388 1522 0 0,-122 839-2557 0 0,-1 6 311 0 0,0 0-1 0 0,2 0 1 0 0,0 0-1 0 0,14-31 1 0 0,-14 82 1273 0 0,11 820-1933 0 0,2-573-650 0 0,57 288 0 0 0,-68-528 583 0 0,3 19-571 0 0,2 0 1 0 0,3-1 0 0 0,39 102-1 0 0,-53-160 508 0 0,-1 1 0 0 0,0-1-1 0 0,1 0 1 0 0,0 1-1 0 0,-1-1 1 0 0,1 0 0 0 0,0 1-1 0 0,-1-1 1 0 0,1 0-1 0 0,0 0 1 0 0,0 0 0 0 0,0 0-1 0 0,0 0 1 0 0,0 0-1 0 0,0 0 1 0 0,1 0 0 0 0,-1 0-1 0 0,0 0 1 0 0,0-1-1 0 0,3 2 1 0 0,-3-2 37 0 0,0-1 0 0 0,0 1 1 0 0,0 0-1 0 0,0-1 0 0 0,-1 1 0 0 0,1-1 0 0 0,0 1 0 0 0,0-1 1 0 0,0 1-1 0 0,-1-1 0 0 0,1 1 0 0 0,0-1 0 0 0,-1 0 1 0 0,1 0-1 0 0,-1 1 0 0 0,1-1 0 0 0,-1 0 0 0 0,1 0 1 0 0,-1 0-1 0 0,1 1 0 0 0,-1-1 0 0 0,0 0 0 0 0,1-1 1 0 0,4-11-109 0 0,-1 0 1 0 0,-1 0-1 0 0,2-14 1 0 0,-4 24 154 0 0,52-578-173 0 0,-48 487 163 0 0,5-202 202 0 0,18-229 571 0 0,-24 489-441 0 0,2-25 1368 0 0,27-118-1 0 0,-33 178-1648 0 0,0 0 1 0 0,0 1-1 0 0,0-1 1 0 0,0 0-1 0 0,1 0 1 0 0,-1 1 0 0 0,0-1-1 0 0,0 0 1 0 0,1 0-1 0 0,-1 1 1 0 0,0-1-1 0 0,1 0 1 0 0,-1 1 0 0 0,1-1-1 0 0,-1 1 1 0 0,1-1-1 0 0,-1 1 1 0 0,1-1-1 0 0,0 1 1 0 0,-1-1-1 0 0,1 1 1 0 0,0-1 0 0 0,0 1 1 0 0,0 0 1 0 0,-1 0 0 0 0,1 1 0 0 0,-1-1-1 0 0,1 0 1 0 0,-1 1 0 0 0,1-1 0 0 0,-1 0-1 0 0,1 1 1 0 0,-1-1 0 0 0,0 1 0 0 0,1-1-1 0 0,-1 1 1 0 0,1-1 0 0 0,-1 1 0 0 0,0-1 0 0 0,0 1-1 0 0,1-1 1 0 0,-1 1 0 0 0,0-1 0 0 0,1 1-1 0 0,10 39 1009 0 0,26 307-401 0 0,-29-226-777 0 0,139 1296-3160 0 0,-144-1392 3132 0 0,-1-5-206 0 0,0-1 1 0 0,2 0 0 0 0,10 36-1 0 0,-14-55 343 0 0,0 0-1 0 0,0 0 0 0 0,0 0 0 0 0,0-1 0 0 0,0 1 0 0 0,0 0 1 0 0,1 0-1 0 0,-1 0 0 0 0,0 0 0 0 0,0 0 0 0 0,0 0 0 0 0,0 0 1 0 0,0 0-1 0 0,0 0 0 0 0,0 0 0 0 0,0-1 0 0 0,0 1 0 0 0,0 0 1 0 0,0 0-1 0 0,0 0 0 0 0,0 0 0 0 0,0 0 0 0 0,1 0 0 0 0,-1 0 1 0 0,0 0-1 0 0,0 0 0 0 0,0 0 0 0 0,0 0 0 0 0,0 0 0 0 0,0 0 1 0 0,0 0-1 0 0,0 0 0 0 0,1 0 0 0 0,-1 0 0 0 0,0 0 0 0 0,0 0 1 0 0,0 0-1 0 0,0 0 0 0 0,0 0 0 0 0,0 0 0 0 0,0 0 0 0 0,0 0 1 0 0,1 0-1 0 0,-1 0 0 0 0,0 0 0 0 0,0 0 0 0 0,0 0 0 0 0,0 0 1 0 0,0 0-1 0 0,0 0 0 0 0,0 0 0 0 0,0 1 0 0 0,0-1 0 0 0,0 0 1 0 0,0 0-1 0 0,0 0 0 0 0,1 0 0 0 0,-1 0 0 0 0,0 0 0 0 0,0 0 1 0 0,0 0-1 0 0,0 0 0 0 0,0 0 0 0 0,0 1 0 0 0,0-1 0 0 0,0 0 1 0 0,0 0-1 0 0,0 0 0 0 0,0 0 0 0 0,5-13-415 0 0,1-18-23 0 0,22-410-1923 0 0,-20 249 2274 0 0,6-312-147 0 0,-5 83 759 0 0,-6 358 403 0 0,2-1-1 0 0,3 1 1 0 0,16-64-1 0 0,-24 125-808 0 0,1 1-1 0 0,-1-1 1 0 0,0 1 0 0 0,1 0-1 0 0,-1-1 1 0 0,1 1-1 0 0,-1 0 1 0 0,1-1-1 0 0,0 1 1 0 0,0 0-1 0 0,-1-1 1 0 0,1 1-1 0 0,0 0 1 0 0,2-2 0 0 0,-3 3-56 0 0,1 0 0 0 0,-1 0 0 0 0,1 0 0 0 0,-1 1 0 0 0,0-1 0 0 0,1 0 0 0 0,-1 0 0 0 0,1 0 1 0 0,-1 0-1 0 0,0 1 0 0 0,1-1 0 0 0,-1 0 0 0 0,0 0 0 0 0,1 1 0 0 0,-1-1 0 0 0,0 0 1 0 0,1 1-1 0 0,-1-1 0 0 0,0 0 0 0 0,0 1 0 0 0,1-1 0 0 0,-1 0 0 0 0,0 1 0 0 0,0-1 1 0 0,0 1-1 0 0,0-1 0 0 0,1 0 0 0 0,-1 1 0 0 0,0-1 0 0 0,0 1 0 0 0,11 47 1145 0 0,-11-47-1223 0 0,42 439 1043 0 0,-33-292-1018 0 0,3 10-95 0 0,68 664-903 0 0,-80-819 982 0 0,28 140-183 0 0,-24-128 2 0 0,1 0-1 0 0,0-1 0 0 0,1 0 1 0 0,0 0-1 0 0,1-1 1 0 0,1 1-1 0 0,12 15 1 0 0,-19-27 106 0 0,0 0 0 0 0,1-1 0 0 0,-1 1 1 0 0,0 0-1 0 0,1-1 0 0 0,-1 0 0 0 0,1 1 1 0 0,0-1-1 0 0,-1 0 0 0 0,1 0 0 0 0,0 0 1 0 0,0 0-1 0 0,0 0 0 0 0,-1 0 1 0 0,1 0-1 0 0,0-1 0 0 0,3 2 0 0 0,-4-3 11 0 0,1 1-1 0 0,-1 0 0 0 0,0 0 0 0 0,0-1 1 0 0,0 1-1 0 0,0 0 0 0 0,0-1 0 0 0,0 1 1 0 0,0-1-1 0 0,0 0 0 0 0,0 1 0 0 0,0-1 1 0 0,-1 0-1 0 0,1 1 0 0 0,0-1 0 0 0,0 0 1 0 0,0 0-1 0 0,-1 0 0 0 0,1 0 0 0 0,0 0 1 0 0,-1 0-1 0 0,1-1 0 0 0,3-7-199 0 0,0 0 1 0 0,-1-1-1 0 0,-1 1 0 0 0,0-1 0 0 0,2-16 0 0 0,10-156-28 0 0,-11-224 1 0 0,2-58 2195 0 0,-4 445-1603 0 0,-1 7 136 0 0,1 0 1 0 0,0 0 0 0 0,0 1 0 0 0,2-1-1 0 0,-1 0 1 0 0,9-20 0 0 0,-11 32-393 0 0,0 0 0 0 0,0 0 0 0 0,0 0 0 0 0,0 0 0 0 0,0 0 0 0 0,0-1 1 0 0,0 1-1 0 0,0 0 0 0 0,0 0 0 0 0,0 0 0 0 0,0 0 0 0 0,0 0 0 0 0,0 0 0 0 0,0 0 0 0 0,0-1 0 0 0,1 1 0 0 0,-1 0 0 0 0,0 0 1 0 0,0 0-1 0 0,0 0 0 0 0,0 0 0 0 0,0 0 0 0 0,0 0 0 0 0,0 0 0 0 0,1 0 0 0 0,-1 0 0 0 0,0 0 0 0 0,0 0 0 0 0,0 0 0 0 0,0 0 1 0 0,0 0-1 0 0,0 0 0 0 0,1 0 0 0 0,-1 0 0 0 0,0 0 0 0 0,0 0 0 0 0,0 0 0 0 0,0 0 0 0 0,0 0 0 0 0,0 0 0 0 0,1 0 0 0 0,-1 0 1 0 0,0 0-1 0 0,0 0 0 0 0,0 0 0 0 0,0 0 0 0 0,0 0 0 0 0,0 0 0 0 0,1 0 0 0 0,-1 0 0 0 0,0 0 0 0 0,0 1 0 0 0,5 9 667 0 0,3 14-85 0 0,15 93 179 0 0,8 128-1 0 0,-23-165-702 0 0,15 185-363 0 0,22 158-459 0 0,-40-390 673 0 0,-3-13-68 0 0,1-1 0 0 0,0 0 0 0 0,2-1 0 0 0,0 1-1 0 0,16 35 1 0 0,-21-54 106 0 0,0 1-1 0 0,1-1 1 0 0,-1 1-1 0 0,0-1 1 0 0,0 1-1 0 0,1-1 0 0 0,-1 1 1 0 0,1-1-1 0 0,-1 0 1 0 0,0 1-1 0 0,1-1 1 0 0,-1 1-1 0 0,1-1 1 0 0,-1 0-1 0 0,1 1 1 0 0,-1-1-1 0 0,0 0 1 0 0,1 0-1 0 0,0 1 1 0 0,-1-1-1 0 0,1 0 0 0 0,-1 0 1 0 0,1 0-1 0 0,-1 0 1 0 0,1 0-1 0 0,-1 0 1 0 0,1 0-1 0 0,-1 0 1 0 0,1 0-1 0 0,0 0 1 0 0,-1 0-1 0 0,1 0 1 0 0,-1 0-1 0 0,1 0 1 0 0,-1 0-1 0 0,1 0 0 0 0,-1-1 1 0 0,1 1-1 0 0,-1 0 1 0 0,1 0-1 0 0,-1-1 1 0 0,1 1-1 0 0,-1 0 1 0 0,1-1-1 0 0,-1 1 1 0 0,0-1-1 0 0,1 1 1 0 0,-1 0-1 0 0,1-1 1 0 0,-1 1-1 0 0,0-1 0 0 0,0 1 1 0 0,1-1-1 0 0,-1 0 1 0 0,16-30-1053 0 0,-6-6 474 0 0,-2-2 0 0 0,-1 1 0 0 0,2-51 0 0 0,-7 56 668 0 0,1 0-1 0 0,2 1 1 0 0,1 0-1 0 0,1 0 1 0 0,18-47-1 0 0,-24 76-45 0 0,0 0-1 0 0,1 0 1 0 0,-1 1-1 0 0,1-1 1 0 0,-1 1-1 0 0,1-1 1 0 0,0 1 0 0 0,0-1-1 0 0,0 1 1 0 0,0 0-1 0 0,0 0 1 0 0,0 0-1 0 0,1 0 1 0 0,-1 1-1 0 0,4-3 1 0 0,-5 4 35 0 0,1 0 0 0 0,-1-1 0 0 0,1 1 0 0 0,-1 0 0 0 0,1 0 0 0 0,0 0 0 0 0,-1 1 0 0 0,1-1 0 0 0,-1 0 0 0 0,1 1-1 0 0,-1-1 1 0 0,1 1 0 0 0,-1-1 0 0 0,1 1 0 0 0,-1-1 0 0 0,0 1 0 0 0,1 0 0 0 0,-1 0 0 0 0,0 0 0 0 0,1 0 0 0 0,-1 0 0 0 0,0 0 0 0 0,0 0 0 0 0,0 0 0 0 0,0 0 0 0 0,0 1 0 0 0,0-1 0 0 0,0 0 0 0 0,-1 1 0 0 0,2 1 0 0 0,6 11 303 0 0,1 1 1 0 0,-2 0 0 0 0,0 0-1 0 0,-1 1 1 0 0,-1 0 0 0 0,0 0-1 0 0,3 19 1 0 0,11 121 345 0 0,-15-106-470 0 0,-1 0 53 0 0,-2-31-73 0 0,0 0 0 0 0,1 0 0 0 0,1 0 0 0 0,8 30 1 0 0,-10-48-227 0 0,-1 0 0 0 0,0 0 0 0 0,0 0 0 0 0,1 0 0 0 0,-1 0 1 0 0,0 0-1 0 0,1 0 0 0 0,-1 0 0 0 0,1 0 0 0 0,0-1 0 0 0,-1 1 0 0 0,1 0 1 0 0,0 0-1 0 0,-1 0 0 0 0,1-1 0 0 0,0 1 0 0 0,0 0 0 0 0,0-1 1 0 0,-1 1-1 0 0,1-1 0 0 0,0 1 0 0 0,0-1 0 0 0,0 1 0 0 0,0-1 0 0 0,0 1 1 0 0,0-1-1 0 0,0 0 0 0 0,0 0 0 0 0,0 0 0 0 0,0 1 0 0 0,0-1 0 0 0,0 0 1 0 0,0 0-1 0 0,1 0 0 0 0,-1-1 0 0 0,0 1 0 0 0,0 0 0 0 0,0 0 0 0 0,0 0 1 0 0,0-1-1 0 0,0 1 0 0 0,0-1 0 0 0,1 0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3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25 1376 0 0,'-7'-24'12003'0'0,"8"29"-11604"0"0,22 201 2770 0 0,-4-23-1280 0 0,-18-175-1699 0 0,1 1 0 0 0,0-1 0 0 0,0 0 1 0 0,1 1-1 0 0,0-1 0 0 0,5 9 0 0 0,11 5-2204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5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4609 0 0,'-8'0'8191'0'0,"13"3"-7349"0"0,9 11-239 0 0,0 0 1 0 0,-1 1-1 0 0,0 0 0 0 0,-2 1 1 0 0,1 0-1 0 0,-2 1 1 0 0,12 24-1 0 0,50 141 691 0 0,-9-19-1103 0 0,-19-81-1399 0 0,-22-50-4024 0 0,-8-13-592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5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95 3225 0 0,'-2'-2'153'0'0,"1"0"1"0"0,0 0 0 0 0,-1 0-1 0 0,1-1 1 0 0,0 1 0 0 0,0 0 0 0 0,0-1-1 0 0,1 1 1 0 0,-1-1 0 0 0,1 1-1 0 0,-1-1 1 0 0,1 0 0 0 0,0 1-1 0 0,0-1 1 0 0,0 1 0 0 0,0-1 0 0 0,0 0-1 0 0,1 1 1 0 0,-1-1 0 0 0,1 1-1 0 0,0-1 1 0 0,0 1 0 0 0,0 0-1 0 0,0-1 1 0 0,0 1 0 0 0,0 0 0 0 0,0-1-1 0 0,1 1 1 0 0,-1 0 0 0 0,1 0-1 0 0,0 0 1 0 0,0 0 0 0 0,-1 1-1 0 0,1-1 1 0 0,0 0 0 0 0,1 1 0 0 0,-1-1-1 0 0,0 1 1 0 0,0 0 0 0 0,1 0-1 0 0,-1 0 1 0 0,0 0 0 0 0,1 0-1 0 0,-1 0 1 0 0,1 1 0 0 0,-1-1 0 0 0,1 1-1 0 0,0 0 1 0 0,-1-1 0 0 0,1 1-1 0 0,-1 1 1 0 0,1-1 0 0 0,-1 0-1 0 0,1 0 1 0 0,-1 1 0 0 0,1 0 0 0 0,-1-1-1 0 0,1 1 1 0 0,-1 0 0 0 0,1 0-1 0 0,-1 0 1 0 0,0 1 0 0 0,4 2-1 0 0,5 3-42 0 0,0 1-1 0 0,-1 1 0 0 0,0 0 0 0 0,-1 0 0 0 0,0 1 0 0 0,0 0 0 0 0,-1 0 1 0 0,-1 1-1 0 0,0 0 0 0 0,0 1 0 0 0,6 15 0 0 0,2 10-115 0 0,-2 0 0 0 0,11 55 0 0 0,-15-54 315 0 0,-9-37-248 0 0,0-1 1 0 0,0 1-1 0 0,0-1 0 0 0,0 1 1 0 0,0 0-1 0 0,0-1 1 0 0,1 1-1 0 0,-1-1 0 0 0,0 1 1 0 0,0-1-1 0 0,1 1 1 0 0,-1-1-1 0 0,0 1 1 0 0,1-1-1 0 0,-1 1 0 0 0,0-1 1 0 0,1 0-1 0 0,-1 1 1 0 0,1-1-1 0 0,-1 0 0 0 0,1 1 1 0 0,-1-1-1 0 0,1 0 1 0 0,-1 1-1 0 0,1-1 0 0 0,-1 0 1 0 0,1 0-1 0 0,-1 0 1 0 0,1 1-1 0 0,-1-1 0 0 0,1 0 1 0 0,-1 0-1 0 0,1 0 1 0 0,0 0-1 0 0,-1 0 0 0 0,2 0 1 0 0,0-1 48 0 0,0 0 0 0 0,0 1 1 0 0,0-1-1 0 0,0 0 0 0 0,0 0 0 0 0,0-1 0 0 0,0 1 1 0 0,0 0-1 0 0,3-4 0 0 0,33-37 615 0 0,-1-11-552 0 0,6-7-1633 0 0,-11 24-4232 0 0,-17 23 571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7 3225 0 0,'-1'0'161'0'0,"-1"1"1"0"0,1-1-1 0 0,-1 1 1 0 0,1 0-1 0 0,-1 0 1 0 0,1 0-1 0 0,-1 0 1 0 0,1 0-1 0 0,0 0 1 0 0,-1 0-1 0 0,1 0 1 0 0,0 1-1 0 0,0-1 1 0 0,0 0 0 0 0,0 1-1 0 0,0-1 1 0 0,0 1-1 0 0,0-1 1 0 0,1 1-1 0 0,-1-1 1 0 0,0 1-1 0 0,1-1 1 0 0,0 1-1 0 0,-1 0 1 0 0,1 2-1 0 0,-9 45 2881 0 0,9-41-2768 0 0,-1 0-1 0 0,2-1 0 0 0,-1 1 1 0 0,1 0-1 0 0,0 0 1 0 0,1-1-1 0 0,-1 1 1 0 0,2 0-1 0 0,-1-1 0 0 0,1 0 1 0 0,0 0-1 0 0,1 0 1 0 0,-1 0-1 0 0,7 8 0 0 0,-7-11-145 0 0,1 0 0 0 0,-1 0-1 0 0,1 0 1 0 0,0-1 0 0 0,0 0-1 0 0,0 0 1 0 0,1 0 0 0 0,-1 0-1 0 0,1-1 1 0 0,-1 1 0 0 0,1-1-1 0 0,0 0 1 0 0,0-1 0 0 0,0 1-1 0 0,0-1 1 0 0,0 0 0 0 0,0 0-1 0 0,1-1 1 0 0,-1 1 0 0 0,0-1-1 0 0,0 0 1 0 0,7-1 0 0 0,-8 0-124 0 0,0 0 0 0 0,0-1 0 0 0,0 1 0 0 0,0 0-1 0 0,0-1 1 0 0,0 0 0 0 0,0 0 0 0 0,0 0 0 0 0,0-1 0 0 0,-1 1 0 0 0,0-1 0 0 0,1 0 0 0 0,-1 0 0 0 0,0 0 0 0 0,0 0 0 0 0,-1-1 0 0 0,1 1 0 0 0,-1-1 0 0 0,1 1 0 0 0,-1-1 0 0 0,0 0 0 0 0,0 0-1 0 0,-1 0 1 0 0,1 0 0 0 0,0-5 0 0 0,0 1-29 0 0,1 0 0 0 0,-2-1 0 0 0,1 1-1 0 0,-1-1 1 0 0,0 1 0 0 0,-1 0 0 0 0,0-1-1 0 0,-1 1 1 0 0,1-1 0 0 0,-1 1 0 0 0,-1-1 0 0 0,-2-8-1 0 0,2 14 25 0 0,1-1-1 0 0,-1 1 1 0 0,0 0-1 0 0,0-1 0 0 0,0 1 1 0 0,-1 0-1 0 0,1 0 1 0 0,-1 0-1 0 0,1 1 1 0 0,-1-1-1 0 0,0 0 0 0 0,0 1 1 0 0,0 0-1 0 0,-1 0 1 0 0,1 0-1 0 0,0 0 1 0 0,-1 0-1 0 0,1 1 0 0 0,-1 0 1 0 0,-5-2-1 0 0,1 1-285 0 0,0 1 0 0 0,0-1-1 0 0,0 1 1 0 0,-1 1 0 0 0,1 0-1 0 0,0 0 1 0 0,0 1-1 0 0,-13 2 1 0 0,2 1-5058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6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5 134 4145 0 0,'0'2'292'0'0,"-1"0"1"0"0,0 0 0 0 0,0 0-1 0 0,1 1 1 0 0,0-1-1 0 0,-1 0 1 0 0,1 0-1 0 0,0 0 1 0 0,0 0-1 0 0,0 0 1 0 0,0 0-1 0 0,0 0 1 0 0,0 1 0 0 0,1-1-1 0 0,-1 0 1 0 0,1 0-1 0 0,0 0 1 0 0,-1 0-1 0 0,1 0 1 0 0,0 0-1 0 0,0 0 1 0 0,0-1-1 0 0,0 1 1 0 0,1 0 0 0 0,-1 0-1 0 0,0-1 1 0 0,4 3-1 0 0,-1 2 205 0 0,2 0-1 0 0,-1-1 1 0 0,1 1-1 0 0,-1-2 0 0 0,1 1 1 0 0,13 7-1 0 0,-16-10-361 0 0,0 0 1 0 0,1-1-1 0 0,-1 0 0 0 0,0 1 0 0 0,1-1 0 0 0,-1-1 0 0 0,1 1 0 0 0,-1 0 0 0 0,1-1 1 0 0,-1 0-1 0 0,1 0 0 0 0,0 0 0 0 0,-1 0 0 0 0,1 0 0 0 0,-1-1 0 0 0,1 1 0 0 0,-1-1 1 0 0,6-2-1 0 0,-6 1-117 0 0,-1 1 1 0 0,0-1 0 0 0,1 1-1 0 0,-1-1 1 0 0,0 0 0 0 0,0 0-1 0 0,0 0 1 0 0,-1 0 0 0 0,1 0-1 0 0,0-1 1 0 0,-1 1 0 0 0,1 0-1 0 0,-1-1 1 0 0,0 1 0 0 0,0-1-1 0 0,0 1 1 0 0,0-1 0 0 0,0 0-1 0 0,-1 0 1 0 0,1 1 0 0 0,-1-1-1 0 0,0 0 1 0 0,0 1 0 0 0,0-6-1 0 0,0-4-40 0 0,-1 0 0 0 0,-1 1 0 0 0,0-1 0 0 0,0 1-1 0 0,-1 0 1 0 0,0 0 0 0 0,-9-18 0 0 0,10 24-96 0 0,0 1 1 0 0,0-1-1 0 0,0 1 1 0 0,-1 0-1 0 0,0 0 1 0 0,0 0-1 0 0,0 0 1 0 0,0 1-1 0 0,0-1 0 0 0,-1 1 1 0 0,0 0-1 0 0,1 0 1 0 0,-1 0-1 0 0,-1 0 1 0 0,1 1-1 0 0,0-1 1 0 0,0 1-1 0 0,-1 0 1 0 0,0 1-1 0 0,-7-3 0 0 0,4 4-1829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6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10594 0 0,'0'-1'50'0'0,"0"1"1"0"0,0 0-1 0 0,0-1 0 0 0,0 1 0 0 0,0 0 0 0 0,0-1 1 0 0,0 1-1 0 0,0 0 0 0 0,0-1 0 0 0,0 1 0 0 0,0 0 0 0 0,0-1 1 0 0,0 1-1 0 0,0 0 0 0 0,1-1 0 0 0,-1 1 0 0 0,0 0 0 0 0,0-1 1 0 0,0 1-1 0 0,1 0 0 0 0,-1 0 0 0 0,0-1 0 0 0,0 1 1 0 0,1 0-1 0 0,-1 0 0 0 0,0-1 0 0 0,1 1 0 0 0,-1 0 0 0 0,0 0 1 0 0,0 0-1 0 0,1 0 0 0 0,-1 0 0 0 0,0-1 0 0 0,1 1 1 0 0,15 4 1535 0 0,10 12 136 0 0,64 90-747 0 0,-89-107-999 0 0,-1 1-1 0 0,1 0 0 0 0,-1 0 0 0 0,1 0 1 0 0,-1-1-1 0 0,1 1 0 0 0,-1 0 1 0 0,1 0-1 0 0,-1-1 0 0 0,1 1 1 0 0,-1 0-1 0 0,0-1 0 0 0,1 1 1 0 0,-1-1-1 0 0,0 1 0 0 0,1 0 1 0 0,-1-1-1 0 0,0 1 0 0 0,1-1 0 0 0,-1 1 1 0 0,0-1-1 0 0,0 1 0 0 0,0-1 1 0 0,0 1-1 0 0,1-1 0 0 0,-1 1 1 0 0,0-1-1 0 0,0 1 0 0 0,0-1 1 0 0,0 1-1 0 0,0-1 0 0 0,0 1 1 0 0,0-2-1 0 0,6-24-700 0 0,-6 25 674 0 0,9-45-987 0 0,13-60-284 0 0,-19 94 1324 0 0,1 0 1 0 0,1 1-1 0 0,0-1 0 0 0,0 1 0 0 0,1 0 1 0 0,9-14-1 0 0,-13 24 51 0 0,-1-1 0 0 0,0 0 0 0 0,0 0 0 0 0,1 1 0 0 0,-1-1 0 0 0,1 1 0 0 0,-1 0 0 0 0,1-1 0 0 0,-1 1 0 0 0,1 0 0 0 0,0 0 0 0 0,0 0 0 0 0,0 0 0 0 0,0 0 0 0 0,0 0 0 0 0,0 1 0 0 0,0-1 0 0 0,0 0 0 0 0,0 1 0 0 0,0 0 0 0 0,0-1 0 0 0,3 1 0 0 0,-2 1 90 0 0,0 0 1 0 0,0-1-1 0 0,0 1 1 0 0,-1 1-1 0 0,1-1 0 0 0,0 0 1 0 0,0 1-1 0 0,-1-1 0 0 0,1 1 1 0 0,-1 0-1 0 0,0 0 0 0 0,1 0 1 0 0,2 4-1 0 0,5 6 299 0 0,0 0-1 0 0,-1 2 1 0 0,0-1 0 0 0,9 22-1 0 0,5 9-2227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7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8754 0 0,'1'3'419'0'0,"0"-1"0"0"0,1 1 0 0 0,0 0 0 0 0,0-1 0 0 0,-1 0 0 0 0,1 1 0 0 0,1-1 0 0 0,-1 0 0 0 0,0 0 0 0 0,3 2 0 0 0,1 1 181 0 0,12 17-171 0 0,-2 0-1 0 0,0 1 1 0 0,-1 1-1 0 0,-1 0 1 0 0,19 46-1 0 0,-30-60-806 0 0,-6-10-531 0 0,-6-18-332 0 0,4-10 1076 0 0,2 0 1 0 0,0 0-1 0 0,2-31 1 0 0,2 42 224 0 0,0 1 0 0 0,1-1 0 0 0,0 0 0 0 0,2 1 0 0 0,0-1 0 0 0,9-23 0 0 0,-12 39-47 0 0,-1-1 0 0 0,1 0-1 0 0,0 0 1 0 0,-1 0-1 0 0,1 1 1 0 0,0-1 0 0 0,0 0-1 0 0,0 1 1 0 0,1-1 0 0 0,-1 1-1 0 0,0-1 1 0 0,0 1-1 0 0,1 0 1 0 0,-1-1 0 0 0,1 1-1 0 0,0 0 1 0 0,-1 0 0 0 0,1 0-1 0 0,0 0 1 0 0,-1 0-1 0 0,3 0 1 0 0,-2 1 54 0 0,-1 0-1 0 0,1 0 1 0 0,-1 1-1 0 0,1-1 1 0 0,-1 0 0 0 0,1 1-1 0 0,-1-1 1 0 0,1 1-1 0 0,-1 0 1 0 0,0-1-1 0 0,1 1 1 0 0,-1 0-1 0 0,0 0 1 0 0,1 0 0 0 0,-1 0-1 0 0,0 0 1 0 0,0 0-1 0 0,0 0 1 0 0,0 0-1 0 0,1 2 1 0 0,4 6 261 0 0,0 1-1 0 0,0-1 1 0 0,-1 1 0 0 0,0 0 0 0 0,6 19-1 0 0,-8-20-232 0 0,-1-1-71 0 0,1-1-1 0 0,-1 0 0 0 0,-1 1 1 0 0,3 15-1 0 0,-2-48-523 0 0,1 1-1 0 0,2 0 1 0 0,13-43-1 0 0,-13 53 350 0 0,-5 11 100 0 0,12-30-351 0 0,-12 32 395 0 0,1 0-1 0 0,-1-1 0 0 0,1 1 1 0 0,-1 0-1 0 0,1 0 0 0 0,-1-1 1 0 0,1 1-1 0 0,0 0 0 0 0,0 0 0 0 0,0 0 1 0 0,0 0-1 0 0,0 0 0 0 0,0 0 1 0 0,0 0-1 0 0,0 0 0 0 0,0 0 1 0 0,0 1-1 0 0,0-1 0 0 0,1 0 1 0 0,-1 1-1 0 0,1-1 0 0 0,0 2 65 0 0,0 1 0 0 0,0-1 0 0 0,0 1 0 0 0,0-1 0 0 0,0 1 0 0 0,-1 0 0 0 0,1 0 0 0 0,-1 0 0 0 0,0 0 0 0 0,1 0 0 0 0,-1 0 0 0 0,0 0 0 0 0,0 0 1 0 0,0 1-1 0 0,0-1 0 0 0,0 4 0 0 0,10 15 878 0 0,-10-19-999 0 0,0-1 0 0 0,1 1 0 0 0,-1-1 0 0 0,0 0 0 0 0,1 0 0 0 0,-1 1-1 0 0,1-1 1 0 0,-1 0 0 0 0,1-1 0 0 0,0 1 0 0 0,-1 0 0 0 0,1 0 0 0 0,0-1 0 0 0,2 1 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8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72 4609 0 0,'-48'-72'10177'0'0,"87"138"-4978"0"0,12 23-4968 0 0,85 214 686 0 0,-12-28-3043 0 0,-116-258 294 0 0,-1 1 0 0 0,5 20 0 0 0,-7-20-3341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25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1506 263 456 0 0,'-1'-2'186'0'0,"0"0"0"0"0,1 0 1 0 0,-1 0-1 0 0,0 0 0 0 0,1 0 0 0 0,-1 0 0 0 0,1 0 1 0 0,0-1-1 0 0,0 1 0 0 0,0 0 0 0 0,0 0 0 0 0,0 0 0 0 0,0 0 1 0 0,0 0-1 0 0,1-1 0 0 0,-1 1 0 0 0,1 0 0 0 0,-1 0 1 0 0,1 0-1 0 0,0 0 0 0 0,0 0 0 0 0,0 0 0 0 0,0 0 0 0 0,2-1 1 0 0,-2 1-166 0 0,0 0 1 0 0,1 0 0 0 0,-1 0 0 0 0,0 0 0 0 0,0-1 0 0 0,-1 1-1 0 0,1 0 1 0 0,0 0 0 0 0,-1-1 0 0 0,1 1 0 0 0,-1-1 0 0 0,0 1-1 0 0,1 0 1 0 0,-1-1 0 0 0,0 1 0 0 0,-1 0 0 0 0,1-1-1 0 0,0 1 1 0 0,-1-1 0 0 0,1 1 0 0 0,-1 0 0 0 0,0 0 0 0 0,0-1-1 0 0,0 1 1 0 0,0 0 0 0 0,-2-2 0 0 0,-1-1 498 0 0,-1 0 1 0 0,0 0 0 0 0,0 1-1 0 0,-1 0 1 0 0,1 0-1 0 0,-1 0 1 0 0,0 1 0 0 0,-11-5-1 0 0,-58-17 1829 0 0,16 6-2938 0 0,23 6 711 0 0,-1 2 1 0 0,-1 1-1 0 0,0 2 0 0 0,-57-5 0 0 0,-157 7-1921 0 0,207 10 1520 0 0,0 2 0 0 0,1 1 0 0 0,-1 3-1 0 0,2 1 1 0 0,0 2 0 0 0,0 2 0 0 0,1 2 0 0 0,-44 25-1 0 0,-150 90 1510 0 0,224-124-1187 0 0,1 1 0 0 0,0 0 1 0 0,1 1-1 0 0,0 0 0 0 0,1 1 0 0 0,0 0 0 0 0,0 0 0 0 0,1 1 0 0 0,1 0 1 0 0,0 1-1 0 0,1-1 0 0 0,0 1 0 0 0,1 0 0 0 0,-6 22 0 0 0,5-9 209 0 0,1 0 0 0 0,1 0-1 0 0,2 0 1 0 0,0 0-1 0 0,2 1 1 0 0,6 50 0 0 0,25 104 960 0 0,-24-150-824 0 0,2 1 0 0 0,1-2-1 0 0,24 49 1 0 0,-27-68-416 0 0,0 0 1 0 0,1 0-1 0 0,0-1 1 0 0,0 0-1 0 0,1-1 1 0 0,1 0-1 0 0,15 12 0 0 0,0-3-32 0 0,0-1-1 0 0,31 15 0 0 0,-23-17 128 0 0,0-2-1 0 0,1 0 1 0 0,0-3-1 0 0,1-1 1 0 0,70 10-1 0 0,182-5 421 0 0,-154-12-234 0 0,172 24 0 0 0,-38-6 646 0 0,-165-15-356 0 0,108 18 0 0 0,-112-11-565 0 0,0-4 1 0 0,165-8 0 0 0,-165-6-138 0 0,163-31 0 0 0,-248 34 156 0 0,0-1 0 0 0,-1 0 0 0 0,0-1 0 0 0,0-1 1 0 0,0 1-1 0 0,0-2 0 0 0,17-12 0 0 0,71-65 631 0 0,-69 57-368 0 0,-1-2-324 0 0,-1 0 0 0 0,-2-2 0 0 0,0 0 0 0 0,-3-2 0 0 0,0-1-1 0 0,23-47 1 0 0,-40 70 89 0 0,-1-1-1 0 0,0 1 1 0 0,0-2-1 0 0,-1 1 0 0 0,-1 0 1 0 0,0-1-1 0 0,-1 0 0 0 0,0 0 1 0 0,-1 0-1 0 0,0 0 0 0 0,-1 0 1 0 0,-1-1-1 0 0,0 1 1 0 0,-4-23-1 0 0,2 18 15 0 0,-2 1 0 0 0,0 0 0 0 0,-1 0 0 0 0,-1 1 0 0 0,0-1 0 0 0,-1 1 0 0 0,-1 1 0 0 0,0-1 1 0 0,-1 1-1 0 0,-1 1 0 0 0,0 0 0 0 0,-1 0 0 0 0,-1 1 0 0 0,0 0 0 0 0,-1 1 0 0 0,-14-11 0 0 0,3 5 72 0 0,0 2-1 0 0,-2 0 1 0 0,0 2-1 0 0,0 1 1 0 0,-38-14-1 0 0,-144-32 807 0 0,174 50-833 0 0,-60-15 204 0 0,-18-5 360 0 0,-165-22 1 0 0,232 47-579 0 0,-1 2 0 0 0,0 1 0 0 0,0 3 1 0 0,1 2-1 0 0,-87 18 0 0 0,32 2-502 0 0,-121 46-1 0 0,184-55-259 0 0,0 1 0 0 0,1 2 0 0 0,1 2 1 0 0,0 1-1 0 0,2 2 0 0 0,-41 36 0 0 0,23-11-816 0 0,-2 1-11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8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4609 0 0,'0'-2'2649'0'0,"7"-1"-225"0"0,-2-2-1168 0 0,1-1 17 0 0,3-4-1 0 0,-1 0 0 0 0,-1 0-992 0 0,2-4-200 0 0,0-2-80 0 0,2-8-2656 0 0,-3 3-569 0 0,-6 1-112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8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9 120 5529 0 0,'-1'-1'138'0'0,"1"1"0"0"0,-1 0-1 0 0,1-1 1 0 0,-1 1 0 0 0,1 0 0 0 0,-1-1 0 0 0,1 1-1 0 0,-1 0 1 0 0,1-1 0 0 0,-1 1 0 0 0,1-1-1 0 0,0 1 1 0 0,-1-1 0 0 0,1 1 0 0 0,0-1 0 0 0,0 0-1 0 0,-1 1 1 0 0,1-1 0 0 0,0 1 0 0 0,0-1-1 0 0,0 0 1 0 0,-1 1 0 0 0,1-1 0 0 0,0 1-1 0 0,0-1 1 0 0,0 0 0 0 0,0 1 0 0 0,0-1 0 0 0,0 1-1 0 0,0-1 1 0 0,1 0 0 0 0,-1 1 0 0 0,0-1-1 0 0,0 0 1 0 0,1 0 0 0 0,0-3 93 0 0,1 1 0 0 0,0 0 1 0 0,0 0-1 0 0,0 0 0 0 0,1 0 0 0 0,4-6 0 0 0,3 0-873 0 0,0-1-1 0 0,23-14 1 0 0,10 0-3815 0 0,-30 20 3911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9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6913 0 0,'0'0'529'0'0,"14"13"2770"0"0,7 10-1621 0 0,-2 2 1 0 0,-2 0-1 0 0,25 46 0 0 0,32 87-121 0 0,1 44-468 0 0,-33-64-5402 0 0,-36-117-1544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9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46 323 3225 0 0,'-5'-5'265'0'0,"1"0"0"0"0,1-1 0 0 0,-1 0 1 0 0,1 1-1 0 0,0-1 0 0 0,0 0 1 0 0,0-1-1 0 0,-2-11 0 0 0,1 3 607 0 0,1 1-1 0 0,-2-29 1 0 0,5 35-636 0 0,0 0 0 0 0,1-1-1 0 0,0 1 1 0 0,1 0 0 0 0,0 0-1 0 0,0 0 1 0 0,1 0 0 0 0,0 1 0 0 0,0-1-1 0 0,1 1 1 0 0,-1-1 0 0 0,2 1 0 0 0,-1 0-1 0 0,11-11 1 0 0,-11 13-124 0 0,0 0-1 0 0,1 0 1 0 0,0 1-1 0 0,0-1 1 0 0,0 1-1 0 0,0 0 1 0 0,1 0-1 0 0,0 1 1 0 0,0 0-1 0 0,0 0 1 0 0,0 0-1 0 0,0 0 1 0 0,0 1-1 0 0,1 0 1 0 0,-1 1-1 0 0,1 0 1 0 0,0 0-1 0 0,10-1 1 0 0,-14 3-103 0 0,1-1-1 0 0,-1 1 1 0 0,1 0 0 0 0,-1 0 0 0 0,1 1 0 0 0,-1-1 0 0 0,0 1 0 0 0,1-1 0 0 0,-1 1 0 0 0,0 0 0 0 0,0 0 0 0 0,0 1 0 0 0,-1-1 0 0 0,1 0 0 0 0,0 1-1 0 0,-1 0 1 0 0,0 0 0 0 0,1-1 0 0 0,-1 1 0 0 0,0 1 0 0 0,-1-1 0 0 0,1 0 0 0 0,0 0 0 0 0,-1 1 0 0 0,2 5 0 0 0,1 5-49 0 0,0 0 0 0 0,-1 0 0 0 0,0 0 1 0 0,-1 0-1 0 0,0 17 0 0 0,-2 13-481 0 0,-3-1 1 0 0,-12 64-1 0 0,8-59 789 0 0,-4 77-1 0 0,11-124-156 0 0,0 0-1 0 0,0 0 1 0 0,0-1-1 0 0,0 1 1 0 0,0 0 0 0 0,0 0-1 0 0,0 0 1 0 0,1 0-1 0 0,-1-1 1 0 0,0 1-1 0 0,0 0 1 0 0,1 0 0 0 0,-1 0-1 0 0,1-1 1 0 0,-1 1-1 0 0,1 0 1 0 0,-1-1 0 0 0,1 1-1 0 0,-1 0 1 0 0,1-1-1 0 0,-1 1 1 0 0,1-1-1 0 0,0 1 1 0 0,-1 0 0 0 0,1-1-1 0 0,0 0 1 0 0,-1 1-1 0 0,1-1 1 0 0,0 1 0 0 0,1-1-1 0 0,1 1 71 0 0,-1-1 1 0 0,1 0-1 0 0,0 0 0 0 0,0 0 1 0 0,-1 0-1 0 0,1 0 0 0 0,0 0 1 0 0,0-1-1 0 0,4-1 0 0 0,8-3 294 0 0,0-1 0 0 0,21-11 0 0 0,-33 16-394 0 0,66-34 680 0 0,128-71-670 0 0,-167 90-1175 0 0,-9 8-4071 0 0,-6 4-955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5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64 115 3225 0 0,'-3'-4'138'0'0,"0"0"0"0"0,0 0 1 0 0,0 0-1 0 0,1-1 0 0 0,0 1 0 0 0,0-1 1 0 0,0 1-1 0 0,1-1 0 0 0,0 0 1 0 0,-1 0-1 0 0,1-5 0 0 0,0 4 305 0 0,0 0 0 0 0,-1 0-1 0 0,0 1 1 0 0,0-1 0 0 0,0 1-1 0 0,0-1 1 0 0,-5-5 0 0 0,7 10-390 0 0,0 1 1 0 0,0 0 0 0 0,0 0-1 0 0,0-1 1 0 0,0 1 0 0 0,0 0-1 0 0,-1 0 1 0 0,1-1-1 0 0,0 1 1 0 0,0 0 0 0 0,0 0-1 0 0,0 0 1 0 0,-1-1 0 0 0,1 1-1 0 0,0 0 1 0 0,0 0-1 0 0,-1 0 1 0 0,1 0 0 0 0,0 0-1 0 0,0 0 1 0 0,-1-1 0 0 0,1 1-1 0 0,0 0 1 0 0,0 0-1 0 0,-1 0 1 0 0,1 0 0 0 0,0 0-1 0 0,0 0 1 0 0,-1 0 0 0 0,1 0-1 0 0,0 0 1 0 0,-1 0-1 0 0,1 0 1 0 0,0 0 0 0 0,0 0-1 0 0,-1 0 1 0 0,1 1-1 0 0,0-1 1 0 0,-7 11 1115 0 0,2 17-252 0 0,7 21-320 0 0,9 63 1 0 0,0-47 188 0 0,34 108 0 0 0,-45-171-762 0 0,1 1 1 0 0,-1-1-1 0 0,1 0 0 0 0,0 0 0 0 0,0 0 1 0 0,0 0-1 0 0,0 0 0 0 0,0 0 0 0 0,0 0 1 0 0,0 0-1 0 0,1-1 0 0 0,-1 1 1 0 0,1 0-1 0 0,-1-1 0 0 0,1 1 0 0 0,0-1 1 0 0,-1 0-1 0 0,1 1 0 0 0,0-1 0 0 0,4 2 1 0 0,-4-3-10 0 0,-1 0 1 0 0,1 0 0 0 0,0-1-1 0 0,0 1 1 0 0,0 0 0 0 0,-1-1-1 0 0,1 1 1 0 0,0-1-1 0 0,-1 0 1 0 0,1 1 0 0 0,0-1-1 0 0,-1 0 1 0 0,1 0 0 0 0,-1 0-1 0 0,1 0 1 0 0,-1 0-1 0 0,0 0 1 0 0,1-1 0 0 0,-1 1-1 0 0,0 0 1 0 0,0-1 0 0 0,0 1-1 0 0,0-1 1 0 0,0 1 0 0 0,1-4-1 0 0,35-59 733 0 0,-27 45-618 0 0,0 1 0 0 0,1 0 0 0 0,1 0 0 0 0,1 1 0 0 0,19-21 0 0 0,-28 36-351 0 0,0-1-1 0 0,-1 1 0 0 0,1 0 0 0 0,0 0 0 0 0,0 0 0 0 0,0 0 0 0 0,0 1 1 0 0,0 0-1 0 0,1 0 0 0 0,-1 0 0 0 0,7-1 0 0 0,-10 2 88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5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 6449 0 0,'-11'-1'-72'0'0,"8"1"214"0"0,0 0 1 0 0,1 0-1 0 0,-1 0 0 0 0,0 0 0 0 0,0 0 1 0 0,1 1-1 0 0,-1-1 0 0 0,0 1 1 0 0,1-1-1 0 0,-5 3 0 0 0,6-2-8 0 0,0 0 1 0 0,0 0-1 0 0,0 1 0 0 0,0-1 1 0 0,0 0-1 0 0,0 1 0 0 0,1-1 1 0 0,-1 1-1 0 0,0-1 0 0 0,1 1 1 0 0,-1-1-1 0 0,1 1 0 0 0,-1-1 1 0 0,1 1-1 0 0,0-1 0 0 0,0 1 1 0 0,0 0-1 0 0,0-1 0 0 0,0 1 1 0 0,0-1-1 0 0,0 1 0 0 0,1 1 1 0 0,0 10 174 0 0,1 0 1 0 0,0 0-1 0 0,1-1 0 0 0,1 1 1 0 0,0-1-1 0 0,0 0 1 0 0,8 14-1 0 0,50 80 1128 0 0,-28-51-655 0 0,-18-29-1087 0 0,26 34-1 0 0,-29-45-318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48 165 1840 0 0,'-3'1'161'0'0,"1"1"0"0"0,-1 0 0 0 0,0 0 0 0 0,1 1 0 0 0,-1-1 0 0 0,1 0 0 0 0,0 1 0 0 0,0 0-1 0 0,0-1 1 0 0,0 1 0 0 0,0 0 0 0 0,1 0 0 0 0,-1 0 0 0 0,1 0 0 0 0,-1 0 0 0 0,1 0 0 0 0,0 1 0 0 0,0 6 0 0 0,-3 8 502 0 0,1 0 1 0 0,1 23 0 0 0,1-31-410 0 0,0 3-25 0 0,2 0-1 0 0,-1 1 1 0 0,1-1 0 0 0,1 1-1 0 0,1-1 1 0 0,0 0 0 0 0,0 0-1 0 0,1 0 1 0 0,1-1 0 0 0,8 18-1 0 0,-11-26-170 0 0,1 0-1 0 0,-1 1 0 0 0,1-2 0 0 0,0 1 1 0 0,0 0-1 0 0,0 0 0 0 0,0-1 0 0 0,1 0 0 0 0,0 0 1 0 0,-1 0-1 0 0,1 0 0 0 0,0 0 0 0 0,0-1 0 0 0,0 1 1 0 0,1-1-1 0 0,-1 0 0 0 0,1-1 0 0 0,-1 1 1 0 0,1-1-1 0 0,-1 0 0 0 0,1 0 0 0 0,0 0 0 0 0,0-1 1 0 0,-1 1-1 0 0,1-1 0 0 0,0-1 0 0 0,0 1 0 0 0,0 0 1 0 0,-1-1-1 0 0,1 0 0 0 0,0 0 0 0 0,5-3 0 0 0,-3 2 8 0 0,-2-1 0 0 0,1 0 0 0 0,0 0 0 0 0,0-1 0 0 0,-1 0 0 0 0,0 0 0 0 0,0 0 0 0 0,0 0 0 0 0,0-1 0 0 0,-1 1 0 0 0,0-1 0 0 0,0-1 0 0 0,0 1 0 0 0,0 0-1 0 0,-1-1 1 0 0,0 0 0 0 0,0 0 0 0 0,-1 0 0 0 0,1 0 0 0 0,-1 0 0 0 0,2-12 0 0 0,-2 9-9 0 0,-1 0 1 0 0,1 0-1 0 0,-1 0 0 0 0,-1 0 0 0 0,0-1 1 0 0,0 1-1 0 0,-1 0 0 0 0,0 0 0 0 0,-1 0 1 0 0,1 0-1 0 0,-2 0 0 0 0,1 1 0 0 0,-2-1 1 0 0,-7-16-1 0 0,7 19-45 0 0,0-1 1 0 0,-1 1-1 0 0,0 0 1 0 0,0 0-1 0 0,0 1 1 0 0,-1 0-1 0 0,1 0 1 0 0,-1 0-1 0 0,-1 0 1 0 0,1 1-1 0 0,-1 0 1 0 0,-8-4-1 0 0,2 3-8 0 0,-1 1 0 0 0,1 0 1 0 0,-1 0-1 0 0,0 2 0 0 0,-24-3 0 0 0,37 5-6 0 0,1 0 0 0 0,0 0 0 0 0,0 0 0 0 0,-1 0 0 0 0,1 0 0 0 0,0 0 1 0 0,0 0-1 0 0,-1 0 0 0 0,1 0 0 0 0,0 0 0 0 0,0 0 0 0 0,-1 0 0 0 0,1 0 0 0 0,0 0 0 0 0,0 0 0 0 0,0 0 0 0 0,-1-1 0 0 0,1 1 1 0 0,0 0-1 0 0,0 0 0 0 0,0 0 0 0 0,-1 0 0 0 0,1 0 0 0 0,0-1 0 0 0,0 1 0 0 0,0 0 0 0 0,-1 0 0 0 0,1 0 0 0 0,0-1 0 0 0,0 1 0 0 0,0 0 1 0 0,0 0-1 0 0,0-1 0 0 0,0 1 0 0 0,0 0 0 0 0,0 0 0 0 0,0-1 0 0 0,0 1 0 0 0,-1 0 0 0 0,1 0 0 0 0,0-1 0 0 0,0 1 0 0 0,1 0 1 0 0,7-14-221 0 0,27-16-259 0 0,-26 22 364 0 0,-2 2 101 0 0,52-42-161 0 0,-55 45 169 0 0,-1 1 1 0 0,1-1-1 0 0,0 1 1 0 0,0 0-1 0 0,0 0 1 0 0,1 0 0 0 0,-1 1-1 0 0,0 0 1 0 0,1-1-1 0 0,-1 1 1 0 0,1 1 0 0 0,-1-1-1 0 0,7 1 1 0 0,-8 0 8 0 0,-1 1 0 0 0,0 0 0 0 0,1 0 0 0 0,-1 0 1 0 0,0 0-1 0 0,0 1 0 0 0,0-1 0 0 0,0 1 0 0 0,0-1 0 0 0,0 1 0 0 0,0-1 1 0 0,-1 1-1 0 0,1 0 0 0 0,0 0 0 0 0,-1 0 0 0 0,0 0 0 0 0,1 0 1 0 0,-1 0-1 0 0,0 1 0 0 0,0-1 0 0 0,0 0 0 0 0,0 1 0 0 0,0 2 1 0 0,3 10-5 0 0,0 1 0 0 0,2 22 0 0 0,-4-27-4 0 0,1 5-47 0 0,0 0 0 0 0,1 0 0 0 0,0 0 0 0 0,12 24 0 0 0,-14-36 52 0 0,0 0 0 0 0,0 1-1 0 0,1-1 1 0 0,0 0 0 0 0,0 0-1 0 0,0-1 1 0 0,1 1 0 0 0,6 5-1 0 0,-8-7-1 0 0,1-1 0 0 0,-1 1-1 0 0,0-1 1 0 0,1 0 0 0 0,-1 0-1 0 0,1 0 1 0 0,-1 0 0 0 0,1 0-1 0 0,-1-1 1 0 0,1 1 0 0 0,0-1-1 0 0,-1 0 1 0 0,1 0 0 0 0,0 0 0 0 0,-1 0-1 0 0,1 0 1 0 0,3-1 0 0 0,-3 0 16 0 0,0 0 0 0 0,0 0 0 0 0,0-1 0 0 0,-1 1 0 0 0,1-1 0 0 0,0 0 0 0 0,-1 1 0 0 0,1-1 0 0 0,-1 0 0 0 0,0-1 0 0 0,0 1 0 0 0,0 0 0 0 0,0-1 0 0 0,0 1 0 0 0,0-1 1 0 0,-1 0-1 0 0,1 1 0 0 0,-1-1 0 0 0,0 0 0 0 0,0 0 0 0 0,2-5 0 0 0,2-8 235 0 0,-1 0 1 0 0,4-27-1 0 0,-8 43-233 0 0,1-9 104 0 0,-1 0 1 0 0,1 0 0 0 0,-1 0 0 0 0,-1 0 0 0 0,0 0 0 0 0,0 0 0 0 0,-1 1 0 0 0,0-1 0 0 0,0 0 0 0 0,-1 1 0 0 0,0 0 0 0 0,-1-1 0 0 0,-4-7 0 0 0,6 13-100 0 0,0-1 1 0 0,0 1-1 0 0,-1-1 0 0 0,0 1 1 0 0,1 0-1 0 0,-1 0 0 0 0,0 0 1 0 0,-1 0-1 0 0,1 1 0 0 0,0-1 0 0 0,-1 1 1 0 0,1 0-1 0 0,-1 0 0 0 0,0 0 1 0 0,0 0-1 0 0,0 1 0 0 0,0-1 0 0 0,0 1 1 0 0,0 0-1 0 0,0 1 0 0 0,0-1 1 0 0,0 1-1 0 0,0-1 0 0 0,-1 1 1 0 0,1 0-1 0 0,0 1 0 0 0,0-1 0 0 0,0 1 1 0 0,-7 2-1 0 0,2-1-138 0 0,0 1-1 0 0,1 0 1 0 0,0 1-1 0 0,-1 0 1 0 0,-10 7-1 0 0,0 2-551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1 184 456 0 0,'2'0'425'0'0,"1"0"1"0"0,-1 1-1 0 0,1-1 1 0 0,-1 1-1 0 0,0 0 0 0 0,1 0 1 0 0,-1 0-1 0 0,0 0 0 0 0,1 0 1 0 0,-1 0-1 0 0,0 1 0 0 0,0-1 1 0 0,0 1-1 0 0,0-1 1 0 0,2 3-1 0 0,28 35 1405 0 0,-11-13-1048 0 0,-16-26-382 0 0,-3-10 42 0 0,-4-21 400 0 0,2 17-487 0 0,0-8 354 0 0,2-1 0 0 0,7-40 1 0 0,-7 54-537 0 0,0 0 0 0 0,1-1 1 0 0,0 1-1 0 0,0 1 0 0 0,1-1 1 0 0,0 0-1 0 0,1 1 0 0 0,0 0 1 0 0,8-11-1 0 0,-12 19-149 0 0,-1-1 1 0 0,0 1-1 0 0,1-1 1 0 0,-1 1-1 0 0,1-1 1 0 0,-1 1-1 0 0,1 0 1 0 0,-1-1-1 0 0,1 1 0 0 0,-1 0 1 0 0,1 0-1 0 0,0-1 1 0 0,-1 1-1 0 0,1 0 1 0 0,-1 0-1 0 0,1 0 0 0 0,0 0 1 0 0,-1-1-1 0 0,1 1 1 0 0,0 0-1 0 0,-1 0 1 0 0,1 0-1 0 0,-1 1 0 0 0,1-1 1 0 0,0 0-1 0 0,-1 0 1 0 0,2 0-1 0 0,16 15 493 0 0,10 29 128 0 0,-24-36-535 0 0,65 100 313 0 0,-14-23-3622 0 0,-42-64 2064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14 252 2761 0 0,'-13'-21'11303'0'0,"21"28"-11033"0"0,-1 0 0 0 0,1 1 0 0 0,-2-1-1 0 0,1 1 1 0 0,-1 1 0 0 0,0-1 0 0 0,0 1 0 0 0,7 17-1 0 0,-8-15-201 0 0,1 0 0 0 0,1-1 0 0 0,-1 0-1 0 0,2 0 1 0 0,-1 0 0 0 0,16 14-1 0 0,-4-16-96 0 0,-19-8 28 0 0,0-1 0 0 0,0 1 0 0 0,0 0 0 0 0,-1 0 1 0 0,1 0-1 0 0,0 0 0 0 0,0-1 0 0 0,0 1 1 0 0,0 0-1 0 0,0 0 0 0 0,0 0 0 0 0,0-1 1 0 0,0 1-1 0 0,0 0 0 0 0,0 0 0 0 0,0 0 1 0 0,0-1-1 0 0,0 1 0 0 0,0 0 0 0 0,0 0 1 0 0,0 0-1 0 0,0-1 0 0 0,0 1 0 0 0,1 0 0 0 0,-1 0 1 0 0,0 0-1 0 0,0 0 0 0 0,0-1 0 0 0,0 1 1 0 0,0 0-1 0 0,0 0 0 0 0,1 0 0 0 0,-1 0 1 0 0,0 0-1 0 0,0-1 0 0 0,0 1 0 0 0,0 0 1 0 0,1 0-1 0 0,-1 0 0 0 0,0 0 0 0 0,0 0 1 0 0,0 0-1 0 0,0 0 0 0 0,1 0 0 0 0,-1 0 0 0 0,0 0 1 0 0,0 0-1 0 0,0 0 0 0 0,1 0 0 0 0,-1 0 1 0 0,0 0-1 0 0,0 0 0 0 0,0 0 0 0 0,1 0 1 0 0,-1 0-1 0 0,0 0 0 0 0,0 0 0 0 0,1 0 1 0 0,-6-8 45 0 0,1-1 0 0 0,0 0 0 0 0,0 1 0 0 0,1-1 0 0 0,1-1 0 0 0,-1 1 0 0 0,-1-16 1 0 0,1 9 65 0 0,2 9-98 0 0,-3-12 78 0 0,0-1 0 0 0,1 0 0 0 0,1-26-1 0 0,2 40-66 0 0,0 1 0 0 0,1 0-1 0 0,0 0 1 0 0,0-1 0 0 0,0 1-1 0 0,1 0 1 0 0,3-9 0 0 0,-4 12-20 0 0,0 0 1 0 0,1 0 0 0 0,-1 0-1 0 0,1 0 1 0 0,-1 0-1 0 0,1 0 1 0 0,0 0-1 0 0,0 0 1 0 0,-1 1-1 0 0,1-1 1 0 0,0 1 0 0 0,1-1-1 0 0,-1 1 1 0 0,0 0-1 0 0,0 0 1 0 0,1 0-1 0 0,2-1 1 0 0,-3 2-5 0 0,1 0 0 0 0,-1-1 0 0 0,1 2 0 0 0,-1-1 0 0 0,0 0 0 0 0,1 0 0 0 0,-1 1 0 0 0,1-1 0 0 0,-1 1 0 0 0,0 0 0 0 0,1 0 0 0 0,-1 0 0 0 0,0 0 0 0 0,0 0 0 0 0,0 0 0 0 0,0 0 0 0 0,0 1 0 0 0,0-1 0 0 0,0 1 0 0 0,0 0 0 0 0,0-1 0 0 0,-1 1 0 0 0,3 4 0 0 0,6 6 0 0 0,-1 0 0 0 0,11 20 0 0 0,-18-28 0 0 0,0 0 3 0 0,0-1 1 0 0,0 0 0 0 0,0 0-1 0 0,1 0 1 0 0,-1 0-1 0 0,1 0 1 0 0,0 0 0 0 0,-1-1-1 0 0,7 5 1 0 0,-8-7-3 0 0,-1 1 0 0 0,1-1 0 0 0,-1 0 0 0 0,1 0 0 0 0,0 0 0 0 0,-1 1 0 0 0,1-1-1 0 0,-1 0 1 0 0,1 0 0 0 0,-1 0 0 0 0,1 0 0 0 0,-1 0 0 0 0,1 0 0 0 0,0 0 0 0 0,-1 0 0 0 0,1-1 0 0 0,-1 1 0 0 0,1 0 0 0 0,-1 0 0 0 0,1 0 0 0 0,-1 0 0 0 0,1-1 0 0 0,-1 1 0 0 0,1 0 0 0 0,0-1 0 0 0,0-1-1 0 0,1 1 1 0 0,-1-1 0 0 0,0 1 0 0 0,0-1 0 0 0,0 1 0 0 0,0-1 0 0 0,-1 0 0 0 0,1 1-1 0 0,0-1 1 0 0,-1 0 0 0 0,1 0 0 0 0,-1-2 0 0 0,3-12 25 0 0,-1 1 0 0 0,0-33 1 0 0,-3 37-6 0 0,1 0 1 0 0,0 1 0 0 0,1-1 0 0 0,0 0 0 0 0,1 1-1 0 0,0-1 1 0 0,1 1 0 0 0,7-19 0 0 0,-10 28-5 0 0,0 0 0 0 0,1 1 0 0 0,-1-1 0 0 0,0 0 0 0 0,1 1 0 0 0,-1-1 0 0 0,1 1 0 0 0,-1-1 0 0 0,1 1 0 0 0,-1-1 0 0 0,1 1 0 0 0,-1-1 0 0 0,1 1 0 0 0,-1-1 0 0 0,1 1 0 0 0,0-1 0 0 0,-1 1 0 0 0,1 0 0 0 0,0 0 0 0 0,-1-1 0 0 0,1 1 0 0 0,0 0 0 0 0,-1 0 0 0 0,1 0 0 0 0,0 0 0 0 0,0 0 0 0 0,-1 0 0 0 0,1 0 0 0 0,0 0 0 0 0,0 0 0 0 0,-1 0 1 0 0,1 0-1 0 0,0 0 0 0 0,-1 0 0 0 0,1 1 0 0 0,0-1 0 0 0,-1 0 0 0 0,1 1 0 0 0,0-1 0 0 0,-1 0 0 0 0,1 1 0 0 0,0-1 0 0 0,-1 1 0 0 0,1-1 0 0 0,-1 1 0 0 0,1-1 0 0 0,-1 1 0 0 0,1-1 0 0 0,0 2 0 0 0,27 36 201 0 0,-22-29-176 0 0,33 39-181 0 0,-23-32-132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33 4145 0 0,'-36'-16'973'0'0,"-5"-1"4338"0"0,52 41-2541 0 0,67 132-1205 0 0,95 170-2201 0 0,-154-291-2215 0 0,-12-20-1400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2304 0 0,'5'-60'4089'0'0,"4"6"8735"0"0,-3 85-11933 0 0,-4 32-607 0 0,-2 1 0 0 0,-11 75 0 0 0,4-78-32 0 0,3 0 0 0 0,6 93 1 0 0,-1-139-409 0 0,9 119-6371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8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5 167 1840 0 0,'-1'-2'155'0'0,"0"-1"0"0"0,0 0 0 0 0,0 0 0 0 0,1-1 0 0 0,-1 1 0 0 0,1 0 0 0 0,0 0 0 0 0,0 0 0 0 0,0 0 0 0 0,1 0 0 0 0,-1 0 0 0 0,1 0 0 0 0,-1 0-1 0 0,1 0 1 0 0,0 0 0 0 0,0 0 0 0 0,1 0 0 0 0,-1 0 0 0 0,0 1 0 0 0,1-1 0 0 0,0 0 0 0 0,-1 1 0 0 0,1-1 0 0 0,0 1 0 0 0,3-3 0 0 0,5-7 686 0 0,1 1 0 0 0,1 0 1 0 0,20-16-1 0 0,-28 24-638 0 0,1-1 1 0 0,-1 1-1 0 0,1 1 1 0 0,-1-1-1 0 0,1 1 0 0 0,0 0 1 0 0,0 0-1 0 0,0 0 1 0 0,0 1-1 0 0,1-1 0 0 0,-1 1 1 0 0,0 1-1 0 0,1-1 1 0 0,-1 1-1 0 0,10 0 0 0 0,-11 1-180 0 0,0 0 0 0 0,-1 0 0 0 0,1 0-1 0 0,-1 0 1 0 0,1 1 0 0 0,-1-1 0 0 0,0 1 0 0 0,0 0-1 0 0,0 0 1 0 0,0 0 0 0 0,0 0 0 0 0,0 1-1 0 0,0-1 1 0 0,-1 1 0 0 0,1 0 0 0 0,-1 0-1 0 0,1 0 1 0 0,-1 0 0 0 0,0 0 0 0 0,-1 0-1 0 0,1 1 1 0 0,0-1 0 0 0,0 5 0 0 0,3 8-16 0 0,0 0-1 0 0,-2 1 1 0 0,0 0 0 0 0,-1-1 0 0 0,-1 1 0 0 0,0 0 0 0 0,-3 23 0 0 0,2-14 174 0 0,0-1 1 0 0,4 29 0 0 0,-3-51-164 0 0,-1-1 0 0 0,0 0 0 0 0,1 0 1 0 0,-1 0-1 0 0,1 0 0 0 0,0 0 0 0 0,-1 0 0 0 0,1 0 1 0 0,0 0-1 0 0,0 0 0 0 0,1 0 0 0 0,-1 0 0 0 0,0-1 1 0 0,0 1-1 0 0,3 2 0 0 0,-2-3-13 0 0,-1-1 0 0 0,0 1 0 0 0,0 0 0 0 0,1-1 0 0 0,-1 1 0 0 0,1-1 0 0 0,-1 1 0 0 0,0-1 0 0 0,1 0 0 0 0,-1 1 0 0 0,1-1 0 0 0,-1 0 0 0 0,1 0 0 0 0,-1 0 0 0 0,1 0 0 0 0,-1-1 0 0 0,3 1 0 0 0,6-4-15 0 0,0 1-1 0 0,-1-1 1 0 0,0-1-1 0 0,0 0 1 0 0,13-9-1 0 0,14-7 61 0 0,-34 20-27 0 0,1 0 0 0 0,-1 0 0 0 0,0 0 0 0 0,1 0 0 0 0,-1 0 0 0 0,1 1 0 0 0,-1-1 0 0 0,1 1 0 0 0,-1 0 0 0 0,1 0 0 0 0,-1-1 0 0 0,1 2 0 0 0,-1-1 0 0 0,1 0 0 0 0,-1 0 0 0 0,1 1 0 0 0,-1 0 0 0 0,1-1 0 0 0,-1 1 0 0 0,0 0 0 0 0,1 0 0 0 0,-1 0 0 0 0,0 0 0 0 0,0 1 0 0 0,0-1 0 0 0,4 4 0 0 0,-4-2 58 0 0,0 0 1 0 0,0 0 0 0 0,0 0-1 0 0,-1 0 1 0 0,1 0 0 0 0,-1 0-1 0 0,0 0 1 0 0,0 1 0 0 0,0-1-1 0 0,0 1 1 0 0,0-1 0 0 0,-1 1-1 0 0,0-1 1 0 0,1 1 0 0 0,-2-1-1 0 0,1 1 1 0 0,0-1 0 0 0,-2 7-1 0 0,-7 32 284 0 0,4-24-307 0 0,1 0 1 0 0,-1 21-1 0 0,5-33-496 0 0,0-1 0 0 0,0 1 0 0 0,0 0 0 0 0,1 0 0 0 0,0-1-1 0 0,2 9 1 0 0,2-3-727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9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97 1840 0 0,'-2'-2'501'0'0,"0"-1"-1"0"0,0 1 0 0 0,0-1 1 0 0,0 1-1 0 0,0-1 0 0 0,1 0 1 0 0,-1 0-1 0 0,1 0 0 0 0,0 0 1 0 0,0 0-1 0 0,0 0 1 0 0,0-1-1 0 0,0-4 0 0 0,-3-44 7489 0 0,22 79-5635 0 0,-3 5-2110 0 0,20 65 0 0 0,-24-62-76 0 0,24 52 0 0 0,-33-82-157 0 0,0-1 0 0 0,1 1 0 0 0,0 0 0 0 0,0-1 0 0 0,1 1 0 0 0,-1-1 0 0 0,1 0-1 0 0,5 4 1 0 0,-7-7-6 0 0,-1 0-1 0 0,0 0 1 0 0,1 0-1 0 0,-1 0 0 0 0,1-1 1 0 0,-1 1-1 0 0,1 0 1 0 0,-1-1-1 0 0,1 1 1 0 0,-1-1-1 0 0,1 0 1 0 0,0 0-1 0 0,-1 1 0 0 0,1-1 1 0 0,0 0-1 0 0,-1 0 1 0 0,1-1-1 0 0,-1 1 1 0 0,1 0-1 0 0,0 0 1 0 0,-1-1-1 0 0,1 1 0 0 0,-1-1 1 0 0,1 1-1 0 0,-1-1 1 0 0,1 0-1 0 0,-1 0 1 0 0,1 0-1 0 0,-1 0 0 0 0,0 0 1 0 0,2-1-1 0 0,10-9 70 0 0,-1-2 0 0 0,0 1 0 0 0,-1-2 0 0 0,15-21 0 0 0,-13 16-519 0 0,29-30-1 0 0,-36 43-224 0 0,1 0-1 0 0,0 0 0 0 0,0 1 1 0 0,12-7-1 0 0,-4 4-5377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3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20 125 2761 0 0,'0'-1'99'0'0,"-1"1"1"0"0,1 0-1 0 0,0-1 1 0 0,-1 1 0 0 0,1 0-1 0 0,-1 0 1 0 0,1-1 0 0 0,0 1-1 0 0,-1 0 1 0 0,1 0 0 0 0,-1 0-1 0 0,1-1 1 0 0,-1 1-1 0 0,1 0 1 0 0,-1 0 0 0 0,1 0-1 0 0,-1 0 1 0 0,1 0 0 0 0,-1 0-1 0 0,1 0 1 0 0,0 0-1 0 0,-1 0 1 0 0,1 0 0 0 0,-1 0-1 0 0,1 0 1 0 0,-1 0 0 0 0,1 1-1 0 0,-1-1 1 0 0,1 0-1 0 0,-1 0 1 0 0,1 0 0 0 0,0 1-1 0 0,-1-1 1 0 0,1 0 0 0 0,-1 0-1 0 0,1 1 1 0 0,0-1-1 0 0,-1 0 1 0 0,1 1 0 0 0,0-1-1 0 0,-1 1 1 0 0,1-1 0 0 0,0 0-1 0 0,0 1 1 0 0,0-1 0 0 0,-1 1-1 0 0,1-1 1 0 0,0 0-1 0 0,0 1 1 0 0,0-1 0 0 0,0 1-1 0 0,0-1 1 0 0,0 1 0 0 0,-1-1-1 0 0,1 1 1 0 0,0-1-1 0 0,1 1 1 0 0,-1-1 0 0 0,0 1-1 0 0,0-1 1 0 0,0 1 0 0 0,0-1-1 0 0,0 1 1 0 0,0-1-1 0 0,0 0 1 0 0,1 1 0 0 0,-1 0-1 0 0,4 8 272 0 0,-1 1-1 0 0,2-1 0 0 0,-1 0 0 0 0,2 0 0 0 0,-1 0 0 0 0,1-1 1 0 0,0 1-1 0 0,1-2 0 0 0,-1 1 0 0 0,2-1 0 0 0,11 10 0 0 0,-16-14-331 0 0,1 0 0 0 0,0 0-1 0 0,0 0 1 0 0,0-1-1 0 0,1 0 1 0 0,-1 0-1 0 0,0 0 1 0 0,1 0 0 0 0,-1-1-1 0 0,1 1 1 0 0,0-1-1 0 0,-1 0 1 0 0,1-1 0 0 0,0 1-1 0 0,0-1 1 0 0,0 0-1 0 0,-1 0 1 0 0,1 0-1 0 0,0-1 1 0 0,0 0 0 0 0,-1 0-1 0 0,1 0 1 0 0,0 0-1 0 0,-1-1 1 0 0,1 0 0 0 0,5-2-1 0 0,-7 1-32 0 0,0 1 1 0 0,0-1-1 0 0,0 0 0 0 0,0 0 0 0 0,-1 0 1 0 0,1 0-1 0 0,-1 0 0 0 0,0 0 0 0 0,0-1 0 0 0,0 1 1 0 0,0-1-1 0 0,0 0 0 0 0,-1 1 0 0 0,0-1 0 0 0,1 0 1 0 0,-1 0-1 0 0,-1 0 0 0 0,1-5 0 0 0,1-10 32 0 0,0 0-1 0 0,-3-29 1 0 0,0 36-2 0 0,-1-13 68 0 0,1 19 3 0 0,0-1-1 0 0,0 1 1 0 0,1 0-1 0 0,0-1 1 0 0,0 1-1 0 0,0 0 1 0 0,1 0-1 0 0,0-1 1 0 0,3-8 0 0 0,26 40 1349 0 0,14 23-498 0 0,56 59-2863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0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136 302 9218 0 0,'0'-3'283'0'0,"1"0"-1"0"0,-1-1 1 0 0,0 1 0 0 0,1 0-1 0 0,0-1 1 0 0,0 1 0 0 0,0 0-1 0 0,0 0 1 0 0,1 0-1 0 0,-1 0 1 0 0,1 0 0 0 0,3-5-1 0 0,1-4 414 0 0,-2-1-326 0 0,0 0 1 0 0,0 0-1 0 0,-1 0 0 0 0,-1 0 0 0 0,0-1 1 0 0,-1-23-1 0 0,-1 31-349 0 0,0-1 1 0 0,0 1-1 0 0,-1-1 0 0 0,0 1 0 0 0,0-1 1 0 0,-1 1-1 0 0,1 0 0 0 0,-1 0 1 0 0,-1-1-1 0 0,1 1 0 0 0,-1 1 1 0 0,0-1-1 0 0,-1 0 0 0 0,1 1 1 0 0,-9-10-1 0 0,9 13-48 0 0,0 0-1 0 0,1 0 1 0 0,-1 0 0 0 0,0 0 0 0 0,-1 0-1 0 0,1 1 1 0 0,0-1 0 0 0,0 1-1 0 0,-1 0 1 0 0,1 0 0 0 0,-1 0 0 0 0,1 1-1 0 0,-1-1 1 0 0,1 1 0 0 0,-1-1 0 0 0,0 1-1 0 0,1 1 1 0 0,-1-1 0 0 0,1 0-1 0 0,-1 1 1 0 0,1 0 0 0 0,-1 0 0 0 0,1 0-1 0 0,0 0 1 0 0,-1 0 0 0 0,1 1 0 0 0,0-1-1 0 0,0 1 1 0 0,0 0 0 0 0,0 0 0 0 0,0 0-1 0 0,0 0 1 0 0,1 1 0 0 0,-1-1-1 0 0,1 1 1 0 0,-1 0 0 0 0,1-1 0 0 0,0 1-1 0 0,0 0 1 0 0,0 0 0 0 0,1 1 0 0 0,-1-1-1 0 0,1 0 1 0 0,-1 0 0 0 0,1 1 0 0 0,-1 5-1 0 0,0 3 80 0 0,1 0-1 0 0,0-1 1 0 0,1 1-1 0 0,0 0 1 0 0,0 0-1 0 0,2 0 1 0 0,-1-1-1 0 0,2 1 1 0 0,-1 0-1 0 0,2-1 1 0 0,-1 0-1 0 0,11 20 1 0 0,-10-23 87 0 0,0 0 1 0 0,1-1 0 0 0,0 0 0 0 0,0 0-1 0 0,1-1 1 0 0,-1 1 0 0 0,2-1-1 0 0,-1 0 1 0 0,1-1 0 0 0,0 1-1 0 0,0-1 1 0 0,0-1 0 0 0,1 1-1 0 0,-1-2 1 0 0,1 1 0 0 0,0-1-1 0 0,1 0 1 0 0,8 2 0 0 0,2-1 21 0 0,1-1 0 0 0,-1-1 0 0 0,1-1 0 0 0,0-1 0 0 0,-1-1 0 0 0,28-4 0 0 0,22-8-5539 0 0,-40 7-764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13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612 0 3225 0 0,'-8'0'10075'0'0,"-9"24"-9167"0"0,-2 3 467 0 0,-113 86 802 0 0,24-23-2032 0 0,-15 41 388 0 0,93-95-551 0 0,-1-2 0 0 0,-2-1 0 0 0,-1-2 0 0 0,-42 30 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14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2 920 0 0,'-11'0'2474'0'0,"6"-1"-1822"0"0,1 1-1 0 0,-1 0 1 0 0,0 0 0 0 0,0 0 0 0 0,1 0 0 0 0,-1 1-1 0 0,0 0 1 0 0,1 0 0 0 0,-1 0 0 0 0,-13 15 7272 0 0,39-7-7230 0 0,-20-9-535 0 0,19 11 108 0 0,-1-1-1 0 0,0 2 0 0 0,-1 1 1 0 0,-1 0-1 0 0,0 1 0 0 0,-1 1 1 0 0,18 20-1 0 0,18 15-25 0 0,-35-34-182 0 0,112 94 134 0 0,-102-90-188 0 0,1 0 0 0 0,61 30-1 0 0,-75-44-133 0 0,-8-4-28 0 0,0 0-1 0 0,0 1 1 0 0,0 0 0 0 0,0 0 0 0 0,-1 1-1 0 0,1-1 1 0 0,-1 1 0 0 0,0 0 0 0 0,0 0-1 0 0,0 1 1 0 0,6 7 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15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71 4609 0 0,'-3'3'67'0'0,"0"1"0"0"0,0 0 1 0 0,1 0-1 0 0,-1 0 0 0 0,1 1 0 0 0,0-1 1 0 0,0 0-1 0 0,1 1 0 0 0,-2 5 1 0 0,-9 51 593 0 0,5-24-323 0 0,-14 59 383 0 0,4-13 215 0 0,-4-2 0 0 0,-40 104 0 0 0,107-334-2011 0 0,-31 106 505 0 0,55-187-1646 0 0,-60 188 2936 0 0,-2-1-1 0 0,-2 1 1 0 0,1-69 2035 0 0,-10 116-1411 0 0,-5 19-146 0 0,-7 31-683 0 0,-5 63-255 0 0,10-51-401 0 0,-33 115 1 0 0,61-229-404 0 0,26-81-1215 0 0,-38 99 1822 0 0,-1 0 1 0 0,-1 0 0 0 0,0-38 0 0 0,-4 116 1398 0 0,-1 69-845 0 0,17 124 0 0 0,-15-232-648 0 0,-1-6 3 0 0,0 1 0 0 0,0 0-1 0 0,1-1 1 0 0,0 1 0 0 0,0 0-1 0 0,0-1 1 0 0,1 1 0 0 0,-1-1 0 0 0,1 0-1 0 0,0 1 1 0 0,0-1 0 0 0,5 7-1 0 0,-6-11 9 0 0,-1 0-1 0 0,1 1 1 0 0,-1-1-1 0 0,1 0 1 0 0,-1 0-1 0 0,1 0 0 0 0,-1 0 1 0 0,1 0-1 0 0,-1 0 1 0 0,0 0-1 0 0,1 0 1 0 0,-1 0-1 0 0,1-1 0 0 0,-1 1 1 0 0,1 0-1 0 0,-1 0 1 0 0,1 0-1 0 0,-1 0 1 0 0,0-1-1 0 0,1 1 0 0 0,-1 0 1 0 0,1 0-1 0 0,-1-1 1 0 0,0 1-1 0 0,1 0 1 0 0,-1-1-1 0 0,0 1 0 0 0,1 0 1 0 0,-1-1-1 0 0,0 1 1 0 0,0 0-1 0 0,1-1 1 0 0,-1 1-1 0 0,0-1 0 0 0,0 1 1 0 0,0-1-1 0 0,0 1 1 0 0,1-1-1 0 0,7-20-547 0 0,-8 19 503 0 0,12-40-574 0 0,-2 0 0 0 0,-1-1 0 0 0,3-73 0 0 0,-9 52 2099 0 0,-12-120-1 0 0,4 282 1771 0 0,3 52-2938 0 0,-5 156-1660 0 0,40-489 966 0 0,0 14 20 0 0,-15 29 447 0 0,-9 210 1800 0 0,-10 52-1063 0 0,-1-71-766 0 0,6 65 0 0 0,-4-115-39 0 0,0 0-1 0 0,0 1 1 0 0,0-1 0 0 0,1 1-1 0 0,-1-1 1 0 0,0 1-1 0 0,0-1 1 0 0,1 1-1 0 0,-1-1 1 0 0,1 0-1 0 0,-1 1 1 0 0,1-1 0 0 0,0 0-1 0 0,-1 1 1 0 0,1-1-1 0 0,0 0 1 0 0,0 0-1 0 0,0 0 1 0 0,0 0 0 0 0,1 2-1 0 0,-1-3 1 0 0,0 0 0 0 0,0 0 1 0 0,0 0-1 0 0,0 0 0 0 0,0 0 0 0 0,-1-1 0 0 0,1 1 1 0 0,0 0-1 0 0,0 0 0 0 0,0 0 0 0 0,-1-1 0 0 0,1 1 1 0 0,0-1-1 0 0,0 1 0 0 0,-1 0 0 0 0,1-1 0 0 0,0 1 1 0 0,0-1-1 0 0,-1 1 0 0 0,1-1 0 0 0,-1 0 0 0 0,1 1 1 0 0,-1-1-1 0 0,1-1 0 0 0,5-4-30 0 0,-1-1 0 0 0,0 0-1 0 0,-1-1 1 0 0,0 1 0 0 0,5-12 0 0 0,0-11-243 0 0,9-52 1 0 0,-14 59 390 0 0,1-1-1 0 0,1 1 1 0 0,1 1 0 0 0,12-28 0 0 0,-19 49-103 0 0,0 0 0 0 0,1 0 1 0 0,-1 0-1 0 0,1 0 0 0 0,-1 0 1 0 0,1 0-1 0 0,-1 0 0 0 0,1 0 1 0 0,0 0-1 0 0,-1 0 0 0 0,1 0 1 0 0,0 0-1 0 0,0 1 0 0 0,-1-1 1 0 0,1 0-1 0 0,0 1 0 0 0,0-1 1 0 0,0 0-1 0 0,0 1 1 0 0,0-1-1 0 0,1 1 0 0 0,-1 0-6 0 0,-1 0 0 0 0,1 1 1 0 0,0-1-1 0 0,-1 0 0 0 0,1 1 0 0 0,-1-1 0 0 0,1 1 0 0 0,-1-1 0 0 0,1 1 0 0 0,-1 0 0 0 0,1-1 0 0 0,-1 1 1 0 0,0-1-1 0 0,1 1 0 0 0,-1 0 0 0 0,0-1 0 0 0,1 1 0 0 0,-1 0 0 0 0,0-1 0 0 0,0 1 0 0 0,0 0 0 0 0,1 1 1 0 0,4 49 103 0 0,-5 26 65 0 0,-2-54-85 0 0,1 1 1 0 0,2-1-1 0 0,0 0 1 0 0,2 0-1 0 0,10 45 1 0 0,-13-66-94 0 0,0-1 0 0 0,1 0 1 0 0,-1 1-1 0 0,0-1 0 0 0,1 1 0 0 0,0-1 1 0 0,-1 0-1 0 0,1 0 0 0 0,0 1 0 0 0,-1-1 1 0 0,1 0-1 0 0,0 0 0 0 0,0 0 0 0 0,0 0 1 0 0,0 0-1 0 0,0 0 0 0 0,0 0 0 0 0,0 0 1 0 0,1 0-1 0 0,-1-1 0 0 0,0 1 0 0 0,2 0 1 0 0,-1-1-5 0 0,-1 0-1 0 0,0 0 1 0 0,0 0 0 0 0,1 0 0 0 0,-1-1 0 0 0,0 1 0 0 0,0 0-1 0 0,0-1 1 0 0,1 1 0 0 0,-1-1 0 0 0,0 1 0 0 0,0-1 0 0 0,0 0-1 0 0,0 1 1 0 0,0-1 0 0 0,0 0 0 0 0,0 0 0 0 0,0 0 0 0 0,1-2 0 0 0,3-3-29 0 0,0 0 1 0 0,-1-1-1 0 0,0 0 1 0 0,0 0-1 0 0,0 0 1 0 0,4-12-1 0 0,-2-1-29 0 0,-3 9 49 0 0,1-1-1 0 0,0 1 1 0 0,0 0 0 0 0,9-14-1 0 0,-11 25 84 0 0,1 0-1 0 0,-1 0 1 0 0,0 1-1 0 0,1-1 1 0 0,-1 1-1 0 0,0 0 0 0 0,0-1 1 0 0,1 1-1 0 0,-1 0 1 0 0,0 0-1 0 0,0 1 0 0 0,0-1 1 0 0,3 3-1 0 0,8 3 430 0 0,-10-6-389 0 0,1 0 0 0 0,0 0 0 0 0,0 0 0 0 0,0-1 0 0 0,0 0 0 0 0,0 0 0 0 0,0 0 0 0 0,4 0 0 0 0,20 0-1461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3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52 164 456 0 0,'-16'-29'2725'0'0,"12"24"-1971"0"0,1 0-1 0 0,0 0 1 0 0,1 0-1 0 0,-1 0 0 0 0,1 0 1 0 0,0-1-1 0 0,0 1 1 0 0,0-1-1 0 0,1 1 1 0 0,0-1-1 0 0,-1-11 1 0 0,3 10-254 0 0,-1-26 639 0 0,0 32-1073 0 0,0 1 0 0 0,0-1 0 0 0,0 0 0 0 0,0 0 0 0 0,0 0 1 0 0,0 1-1 0 0,0-1 0 0 0,0 0 0 0 0,-1 0 0 0 0,1 1 0 0 0,0-1 0 0 0,0 0 0 0 0,-1 0 0 0 0,1 1 0 0 0,0-1 0 0 0,-1 0 0 0 0,1 1 0 0 0,-6-6 2647 0 0,14 549-689 0 0,-10-459-2953 0 0,1-62 26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4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43 462 3217 0 0,'7'-16'35'0'0,"-1"-1"-1"0"0,0 0 1 0 0,-2 0 0 0 0,1 0 0 0 0,-2 0 0 0 0,-1-1-1 0 0,0 0 1 0 0,-1-33 0 0 0,-2 25-39 0 0,-1 1 0 0 0,-2 0-1 0 0,0 0 1 0 0,-1 0 0 0 0,-15-40 0 0 0,0 8 1595 0 0,9 31 4538 0 0,10 26-6084 0 0,-2 9 1049 0 0,-1 12-727 0 0,0 352 392 0 0,8-229-838 0 0,15 157 142 0 0,-6-133 37 0 0,-12-155-578 0 0,0 0 0 0 0,6 24 0 0 0,-3-25-3892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6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20 5065 0 0,'0'-1'156'0'0,"-1"0"1"0"0,1 0-1 0 0,0 0 0 0 0,-1 0 1 0 0,1 0-1 0 0,-1 0 0 0 0,0 0 1 0 0,1 0-1 0 0,-1 0 0 0 0,0 1 1 0 0,1-1-1 0 0,-1 0 0 0 0,0 0 1 0 0,0 0-1 0 0,0 1 0 0 0,1-1 1 0 0,-1 1-1 0 0,0-1 0 0 0,0 1 1 0 0,0-1-1 0 0,0 1 0 0 0,0-1 0 0 0,0 1 1 0 0,0 0-1 0 0,-1-1 0 0 0,1 1 1 0 0,0 0-1 0 0,0 0 0 0 0,0 0 1 0 0,0 0-1 0 0,0 0 0 0 0,0 0 1 0 0,0 0-1 0 0,0 0 0 0 0,0 1 1 0 0,0-1-1 0 0,-2 1 0 0 0,2 0-70 0 0,-1 0 1 0 0,1 0-1 0 0,0 0 0 0 0,-1 0 0 0 0,1 0 0 0 0,0 1 0 0 0,0-1 1 0 0,0 0-1 0 0,0 1 0 0 0,0-1 0 0 0,0 1 0 0 0,0-1 0 0 0,0 1 0 0 0,1 0 1 0 0,-1-1-1 0 0,0 1 0 0 0,1 0 0 0 0,0-1 0 0 0,-1 1 0 0 0,1 0 0 0 0,0 0 1 0 0,0 2-1 0 0,2 26 149 0 0,2-1 0 0 0,0 0 1 0 0,2 0-1 0 0,1 0 0 0 0,2-1 0 0 0,1 0 1 0 0,1-1-1 0 0,1 0 0 0 0,23 38 0 0 0,-30-57-237 0 0,1 1 0 0 0,0-1 0 0 0,1 0 0 0 0,0-1 0 0 0,0 1 1 0 0,1-1-1 0 0,16 11 0 0 0,-21-15-1 0 0,1-1 1 0 0,0 1 0 0 0,0-1-1 0 0,0 0 1 0 0,0 0-1 0 0,0 0 1 0 0,0-1 0 0 0,0 0-1 0 0,1 0 1 0 0,-1 0 0 0 0,1 0-1 0 0,-1 0 1 0 0,1-1-1 0 0,-1 0 1 0 0,0 0 0 0 0,1 0-1 0 0,-1-1 1 0 0,1 1 0 0 0,-1-1-1 0 0,8-3 1 0 0,-10 4-7 0 0,-1-1 0 0 0,1 0 1 0 0,0 1-1 0 0,-1-1 0 0 0,1 0 0 0 0,-1 0 1 0 0,1 0-1 0 0,-1-1 0 0 0,0 1 0 0 0,0 0 1 0 0,1 0-1 0 0,-1-1 0 0 0,0 1 0 0 0,0-1 0 0 0,0 1 1 0 0,0-1-1 0 0,0 1 0 0 0,-1-1 0 0 0,1 0 1 0 0,0 1-1 0 0,0-4 0 0 0,-1 2 32 0 0,1-1 0 0 0,-1 1 0 0 0,0-1 1 0 0,-1 1-1 0 0,1-1 0 0 0,0 1 0 0 0,-1-1 0 0 0,0 1 0 0 0,0 0 0 0 0,-2-6 0 0 0,-1-1 99 0 0,-2-1-1 0 0,1 1 1 0 0,-1 0 0 0 0,0 1-1 0 0,-14-16 1 0 0,17 21-79 0 0,0 1 0 0 0,-1-1-1 0 0,1 1 1 0 0,-1 0 0 0 0,0 0 0 0 0,0 0 0 0 0,0 1 0 0 0,0 0 0 0 0,0-1 0 0 0,-1 1 0 0 0,1 1-1 0 0,-1-1 1 0 0,-4-1 0 0 0,7 3-33 0 0,0 0-1 0 0,-1 0 1 0 0,1 0-1 0 0,0 0 0 0 0,0 0 1 0 0,0 1-1 0 0,-1-1 1 0 0,1 1-1 0 0,0-1 1 0 0,0 1-1 0 0,0 0 1 0 0,0 0-1 0 0,0 0 1 0 0,0 0-1 0 0,0 0 0 0 0,0 0 1 0 0,1 0-1 0 0,-1 1 1 0 0,0-1-1 0 0,1 1 1 0 0,-1-1-1 0 0,1 1 1 0 0,-1 0-1 0 0,1-1 1 0 0,0 1-1 0 0,-1 0 0 0 0,1 0 1 0 0,0 0-1 0 0,1 0 1 0 0,-2 2-1 0 0,-12 35-2416 0 0,12-25-2902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9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1247 394 920 0 0,'9'-9'-61'0'0,"0"0"0"0"0,-1 0 0 0 0,0-1 0 0 0,-1-1 0 0 0,0 1 0 0 0,-1-1 0 0 0,8-16 0 0 0,-4 5 288 0 0,-1-1 0 0 0,9-41 1 0 0,-16 57-107 0 0,0 1 1 0 0,-1-1 0 0 0,0 1-1 0 0,-1-1 1 0 0,0 0 0 0 0,0 1 0 0 0,0-1-1 0 0,-1 0 1 0 0,1 1 0 0 0,-2-1 0 0 0,1 1-1 0 0,-1-1 1 0 0,0 1 0 0 0,0 0-1 0 0,-1 0 1 0 0,-5-11 0 0 0,4 12 124 0 0,0 0-1 0 0,0 0 1 0 0,-1 1 0 0 0,0-1 0 0 0,0 1 0 0 0,0 0-1 0 0,0 0 1 0 0,0 0 0 0 0,-1 1 0 0 0,1 0-1 0 0,-1 0 1 0 0,0 1 0 0 0,0-1 0 0 0,0 1 0 0 0,-1 0-1 0 0,1 1 1 0 0,-8-1 0 0 0,-9-1 237 0 0,-1 1 0 0 0,0 1-1 0 0,0 1 1 0 0,1 1 0 0 0,-1 1 0 0 0,0 2 0 0 0,1 0-1 0 0,-40 13 1 0 0,-11 9-904 0 0,-90 47 0 0 0,119-52 392 0 0,2-1 93 0 0,0 2-1 0 0,-65 47 1 0 0,86-52 72 0 0,0 1 1 0 0,1 1-1 0 0,1 1 1 0 0,1 1-1 0 0,-31 44 1 0 0,-28 62-562 0 0,-64 146 1 0 0,112-213 487 0 0,3 1-1 0 0,-22 75 0 0 0,43-116 81 0 0,1 1 0 0 0,0 0 0 0 0,2 0 0 0 0,1 1 0 0 0,0-1 1 0 0,2 0-1 0 0,0 1 0 0 0,1-1 0 0 0,2 1 0 0 0,9 40 0 0 0,2-17-81 0 0,2 1 1 0 0,2-2 0 0 0,1 0 0 0 0,3-2-1 0 0,30 45 1 0 0,-32-58-151 0 0,1-2 1 0 0,1 0-1 0 0,2-2 1 0 0,0 0-1 0 0,2-2 1 0 0,0-1-1 0 0,55 35 1 0 0,-46-37 93 0 0,1-2 1 0 0,0-2 0 0 0,2-1-1 0 0,0-2 1 0 0,0-1-1 0 0,1-2 1 0 0,1-2 0 0 0,0-2-1 0 0,61 3 1 0 0,-60-8-107 0 0,0-2-1 0 0,0-1 1 0 0,0-2-1 0 0,0-2 1 0 0,-1-2 0 0 0,0-2-1 0 0,0-1 1 0 0,-1-2 0 0 0,47-23-1 0 0,-54 19 68 0 0,0-3 0 0 0,-1 0-1 0 0,-1-2 1 0 0,-1-2 0 0 0,-1 0-1 0 0,-1-2 1 0 0,33-41 0 0 0,-20 17 605 0 0,-3-1 0 0 0,-3-2 0 0 0,45-89 0 0 0,-35 45 163 0 0,-3-2 0 0 0,35-133 1 0 0,-71 213-767 0 0,0-1 0 0 0,-2-1 0 0 0,0 1 0 0 0,-1-1 0 0 0,-1 1 0 0 0,-1-1 0 0 0,-3-23 0 0 0,0 28-116 0 0,0 0 0 0 0,-1 0 0 0 0,0 1 0 0 0,-2-1 0 0 0,0 1 0 0 0,0 0 0 0 0,-2 1 0 0 0,0 0 0 0 0,-14-20 0 0 0,2 9-51 0 0,0 1-1 0 0,-2 0 1 0 0,-1 2 0 0 0,-1 1-1 0 0,-50-35 1 0 0,35 31 85 0 0,-1 2 0 0 0,-1 1 0 0 0,-62-23 0 0 0,64 31-738 0 0,-54-11-1 0 0,24 12-3149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4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1376 0 0,'1'-6'303'0'0,"-1"1"0"0"0,1 0-1 0 0,1 0 1 0 0,-1 0 0 0 0,1-1-1 0 0,0 1 1 0 0,0 1 0 0 0,0-1-1 0 0,1 0 1 0 0,0 0 0 0 0,0 1 0 0 0,0 0-1 0 0,0-1 1 0 0,6-4 0 0 0,1-1 217 0 0,1 0 1 0 0,0 0-1 0 0,0 1 1 0 0,15-9-1 0 0,-23 17-520 0 0,-1 0 0 0 0,0 0 0 0 0,1 0 0 0 0,0 0 0 0 0,-1 0-1 0 0,1 0 1 0 0,0 1 0 0 0,-1-1 0 0 0,1 1 0 0 0,0 0 0 0 0,5 0 0 0 0,1 1-180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9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153 222 1840 0 0,'-3'1'238'0'0,"-1"1"0"0"0,1 0 0 0 0,0-1 0 0 0,0 1 0 0 0,-1-1 0 0 0,1 0-1 0 0,-1 0 1 0 0,1 0 0 0 0,-1-1 0 0 0,1 1 0 0 0,-1-1 0 0 0,1 0 0 0 0,-1 0 0 0 0,0 0-1 0 0,1-1 1 0 0,-1 1 0 0 0,1-1 0 0 0,-1 1 0 0 0,1-1 0 0 0,-1-1 0 0 0,1 1 0 0 0,0 0-1 0 0,-6-4 1 0 0,5 3-52 0 0,-1 0 0 0 0,0-1-1 0 0,1 0 1 0 0,0 0-1 0 0,0-1 1 0 0,0 1 0 0 0,0-1-1 0 0,0 0 1 0 0,1 0 0 0 0,-1 0-1 0 0,1 0 1 0 0,0-1 0 0 0,0 1-1 0 0,1-1 1 0 0,-3-7 0 0 0,4 7-142 0 0,0 1-1 0 0,0-1 1 0 0,1 1 0 0 0,-1-1 0 0 0,1 0 0 0 0,1 1 0 0 0,-1-1 0 0 0,1 0 0 0 0,-1 1 0 0 0,1-1 0 0 0,1 1 0 0 0,-1-1 0 0 0,1 1 0 0 0,-1 0-1 0 0,1-1 1 0 0,1 1 0 0 0,-1 0 0 0 0,0 0 0 0 0,1 0 0 0 0,0 1 0 0 0,4-5 0 0 0,-3 3-80 0 0,1-1 0 0 0,0 1 0 0 0,1 1 0 0 0,-1-1 1 0 0,1 1-1 0 0,0 0 0 0 0,0 0 0 0 0,0 0 0 0 0,1 1 0 0 0,-1 0 0 0 0,1 1 0 0 0,0-1 1 0 0,9-1-1 0 0,-15 4 1 0 0,1 0 0 0 0,-1 0 0 0 0,0 0 0 0 0,1 0 0 0 0,-1 0 0 0 0,1 0 0 0 0,-1 0 0 0 0,0 1 0 0 0,0-1 0 0 0,1 0 0 0 0,-1 1 0 0 0,0-1 0 0 0,0 1 0 0 0,1 0 0 0 0,-1-1 0 0 0,0 1 0 0 0,0 0 0 0 0,0 0 0 0 0,0 0 0 0 0,0 0 0 0 0,0 0 0 0 0,0 0 0 0 0,0 0 0 0 0,0 0 0 0 0,-1 0 0 0 0,1 0 0 0 0,0 0 0 0 0,-1 0 0 0 0,1 1 0 0 0,-1-1 0 0 0,1 0-1 0 0,-1 0 1 0 0,0 1 0 0 0,1-1 0 0 0,-1 0 0 0 0,0 1 0 0 0,0-1 0 0 0,0 2 0 0 0,1 9-311 0 0,0-1 0 0 0,-1 0 0 0 0,-2 18 0 0 0,2-21 135 0 0,-5 44 87 0 0,2-29 227 0 0,1 0-1 0 0,1 0 1 0 0,1 1-1 0 0,1-1 0 0 0,5 25 1 0 0,-6-47-84 0 0,0 1 1 0 0,0-1 0 0 0,0 1-1 0 0,1-1 1 0 0,-1 1 0 0 0,1 0-1 0 0,-1-1 1 0 0,1 0 0 0 0,-1 1-1 0 0,1-1 1 0 0,0 1 0 0 0,0-1-1 0 0,-1 0 1 0 0,1 1 0 0 0,0-1-1 0 0,0 0 1 0 0,0 0 0 0 0,1 0-1 0 0,-1 0 1 0 0,0 0 0 0 0,0 0-1 0 0,1 0 1 0 0,-1 0 0 0 0,0 0-1 0 0,1-1 1 0 0,-1 1 0 0 0,1 0-1 0 0,-1-1 1 0 0,1 0 0 0 0,-1 1-1 0 0,1-1 1 0 0,-1 0-1 0 0,1 1 1 0 0,-1-1 0 0 0,1 0-1 0 0,0 0 1 0 0,-1 0 0 0 0,1-1-1 0 0,-1 1 1 0 0,1 0 0 0 0,-1-1-1 0 0,1 1 1 0 0,-1 0 0 0 0,1-1-1 0 0,1-1 1 0 0,1 1 167 0 0,-1-1 0 0 0,1 0 1 0 0,-1 0-1 0 0,1-1 0 0 0,-1 1 0 0 0,0-1 0 0 0,0 0 0 0 0,0 0 1 0 0,0 0-1 0 0,-1 0 0 0 0,1 0 0 0 0,-1-1 0 0 0,0 1 0 0 0,0-1 1 0 0,0 1-1 0 0,2-6 0 0 0,-3 5-131 0 0,0 1 0 0 0,0 0-1 0 0,-1-1 1 0 0,1 1 0 0 0,-1 0 0 0 0,0-1 0 0 0,0 1 0 0 0,0 0-1 0 0,0-1 1 0 0,-1 1 0 0 0,1 0 0 0 0,-1-1 0 0 0,0 1-1 0 0,0 0 1 0 0,0 0 0 0 0,0 0 0 0 0,-1 0 0 0 0,1 0-1 0 0,-1 0 1 0 0,0 0 0 0 0,0 0 0 0 0,-3-3 0 0 0,3 4-37 0 0,0 1 1 0 0,0-1 0 0 0,0 1 0 0 0,0 0-1 0 0,0-1 1 0 0,0 1 0 0 0,0 0-1 0 0,-1 0 1 0 0,1 0 0 0 0,0 1 0 0 0,-1-1-1 0 0,1 1 1 0 0,-1-1 0 0 0,1 1 0 0 0,-1 0-1 0 0,1 0 1 0 0,0 0 0 0 0,-1 0-1 0 0,1 0 1 0 0,-1 0 0 0 0,1 1 0 0 0,-1-1-1 0 0,1 1 1 0 0,-1 0 0 0 0,1 0-1 0 0,0 0 1 0 0,0 0 0 0 0,-1 0 0 0 0,1 0-1 0 0,-3 3 1 0 0,-22 16-386 0 0,16-11-3263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49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3225 0 0,'1'-2'302'0'0,"-1"0"1"0"0,1 0-1 0 0,0 1 1 0 0,0-1-1 0 0,0 0 1 0 0,0 1-1 0 0,0-1 1 0 0,1 1-1 0 0,-1-1 1 0 0,0 1 0 0 0,1 0-1 0 0,1-2 1 0 0,3 7 2172 0 0,-1 14-2098 0 0,0 28 1153 0 0,-2-14-930 0 0,1 0-1 0 0,12 43 1 0 0,-14-68-549 0 0,0 1 0 0 0,1-1 0 0 0,-1 0 0 0 0,2 0 0 0 0,-1 0 0 0 0,1 0 0 0 0,0-1 0 0 0,1 1 0 0 0,-1-1 0 0 0,1 0 0 0 0,0 0 0 0 0,1-1 0 0 0,0 0 0 0 0,0 0 0 0 0,7 5 0 0 0,-11-8-24 0 0,1-1-1 0 0,0 1 1 0 0,-1-1 0 0 0,1 0-1 0 0,0 0 1 0 0,0 0 0 0 0,0-1-1 0 0,0 1 1 0 0,0-1-1 0 0,0 1 1 0 0,0-1 0 0 0,0 0-1 0 0,0 0 1 0 0,-1 0 0 0 0,1-1-1 0 0,0 1 1 0 0,0-1 0 0 0,0 1-1 0 0,0-1 1 0 0,0 0 0 0 0,0 0-1 0 0,-1 0 1 0 0,1-1-1 0 0,0 1 1 0 0,-1-1 0 0 0,1 1-1 0 0,-1-1 1 0 0,0 0 0 0 0,1 0-1 0 0,-1 0 1 0 0,0 0 0 0 0,0 0-1 0 0,0-1 1 0 0,-1 1 0 0 0,1-1-1 0 0,1-2 1 0 0,1 0 53 0 0,-1 0 0 0 0,-1 0 0 0 0,1-1 0 0 0,-1 1 1 0 0,0 0-1 0 0,0-1 0 0 0,0 0 0 0 0,-1 1 0 0 0,0-1 0 0 0,0 0 0 0 0,0 0 1 0 0,-1 0-1 0 0,0 0 0 0 0,0 1 0 0 0,0-1 0 0 0,-1 0 0 0 0,-2-10 1 0 0,-3 2 15 0 0,0 1 1 0 0,0 0-1 0 0,-1 0 1 0 0,-1 1-1 0 0,0-1 1 0 0,-11-10-1 0 0,13 16-47 0 0,1 1 0 0 0,-2-1 0 0 0,1 1 0 0 0,-1 1-1 0 0,0-1 1 0 0,0 1 0 0 0,0 0 0 0 0,-1 1 0 0 0,1 0 0 0 0,-1 0-1 0 0,-12-4 1 0 0,18 8-155 0 0,1-1 0 0 0,-1 1-1 0 0,0 0 1 0 0,0-1 0 0 0,0 1-1 0 0,1 0 1 0 0,-1 0 0 0 0,0 0-1 0 0,0 0 1 0 0,0 0 0 0 0,0 1-1 0 0,1-1 1 0 0,-1 0 0 0 0,0 1-1 0 0,0 0 1 0 0,1-1 0 0 0,-3 2-1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0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23 124 4609 0 0,'-22'-41'6779'0'0,"32"64"-6268"0"0,8 17 54 0 0,2 0 0 0 0,27 40 1 0 0,-39-70-647 0 0,-8-17-66 0 0,0-9 79 0 0,0-41 143 0 0,0 31-20 0 0,4-45 1 0 0,-3 64-59 0 0,0 0 0 0 0,0 1 0 0 0,1-1 0 0 0,0 1 0 0 0,0-1 0 0 0,1 1 0 0 0,-1 0-1 0 0,1 0 1 0 0,1 0 0 0 0,-1 0 0 0 0,8-8 0 0 0,-10 12 54 0 0,1 1-1 0 0,-1 0 1 0 0,1-1 0 0 0,0 1-1 0 0,-1 0 1 0 0,1 0-1 0 0,0 0 1 0 0,-1 0 0 0 0,1 1-1 0 0,0-1 1 0 0,0 0-1 0 0,0 1 1 0 0,0-1 0 0 0,0 1-1 0 0,0 0 1 0 0,0-1-1 0 0,0 1 1 0 0,0 0 0 0 0,0 0-1 0 0,0 0 1 0 0,0 1-1 0 0,0-1 1 0 0,0 0-1 0 0,0 1 1 0 0,-1-1 0 0 0,1 1-1 0 0,0 0 1 0 0,0 0-1 0 0,2 1 1 0 0,7 4 349 0 0,-1 0-1 0 0,1 1 1 0 0,16 14 0 0 0,-1-1-505 0 0,28 18-3179 0 0,-41-25 2087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19:50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2304 0 0,'0'-1'224'0'0,"0"-1"-1"0"0,-1 1 0 0 0,1-1 1 0 0,0 1-1 0 0,0 0 0 0 0,0-1 0 0 0,1 1 1 0 0,-1 0-1 0 0,0-1 0 0 0,0 1 1 0 0,1 0-1 0 0,-1-1 0 0 0,1 1 0 0 0,-1 0 1 0 0,1 0-1 0 0,0 0 0 0 0,-1-1 0 0 0,1 1 1 0 0,0 0-1 0 0,0 0 0 0 0,0 0 1 0 0,0 0-1 0 0,1-1 0 0 0,-1 2-117 0 0,0 0-1 0 0,1 0 1 0 0,-1 1 0 0 0,0-1-1 0 0,0 0 1 0 0,1 1 0 0 0,-1-1-1 0 0,0 0 1 0 0,0 1 0 0 0,0 0-1 0 0,0-1 1 0 0,0 1 0 0 0,1 0-1 0 0,-1-1 1 0 0,0 1 0 0 0,0 0-1 0 0,-1 0 1 0 0,1 0 0 0 0,0 0-1 0 0,0 0 1 0 0,0 0 0 0 0,-1 0-1 0 0,1 0 1 0 0,0 0 0 0 0,0 2-1 0 0,9 14 310 0 0,0 1 0 0 0,-1 1 0 0 0,-1 0-1 0 0,-1 0 1 0 0,6 21 0 0 0,17 44-1720 0 0,-30-84 1276 0 0,0 0-1 0 0,0 0 0 0 0,0 0 0 0 0,0 1 1 0 0,0-1-1 0 0,0 0 0 0 0,0 0 1 0 0,0 0-1 0 0,0 0 0 0 0,0 1 0 0 0,0-1 1 0 0,0 0-1 0 0,0 0 0 0 0,0 0 0 0 0,0 0 1 0 0,0 1-1 0 0,0-1 0 0 0,0 0 0 0 0,0 0 1 0 0,0 0-1 0 0,0 0 0 0 0,0 1 0 0 0,0-1 1 0 0,0 0-1 0 0,0 0 0 0 0,1 0 0 0 0,-1 0 1 0 0,0 0-1 0 0,0 0 0 0 0,0 1 0 0 0,0-1 1 0 0,0 0-1 0 0,0 0 0 0 0,1 0 0 0 0,-1 0 1 0 0,0 0-1 0 0,0 0 0 0 0,0 0 0 0 0,0 0 1 0 0,1 0-1 0 0,-1 0 0 0 0,0 0 0 0 0,0 0 1 0 0,0 0-1 0 0,0 0 0 0 0,1 0 0 0 0,-1 0 1 0 0,0 0-1 0 0,0 0 0 0 0,0 0 0 0 0,0 0 1 0 0,1 0-1 0 0,-1 0 0 0 0,0 0 0 0 0,0 0 1 0 0,0 0-1 0 0,0 0 0 0 0,0 0 1 0 0,1 0-1 0 0,-1-1 0 0 0,0 1 0 0 0,0 0 1 0 0,0 0-1 0 0,0 0 0 0 0,0 0 0 0 0,4-17-588 0 0,-4-22 384 0 0,-5-13-36 0 0,2 29 513 0 0,1-1 1 0 0,1 0-1 0 0,4-45 0 0 0,4 48 240 0 0,-6 20-457 0 0,-1 1 0 0 0,0 0 0 0 0,1-1 0 0 0,-1 1 0 0 0,1 0-1 0 0,-1-1 1 0 0,0 1 0 0 0,1 0 0 0 0,-1 0 0 0 0,1 0 0 0 0,-1-1 0 0 0,1 1 0 0 0,-1 0 0 0 0,1 0 0 0 0,-1 0 0 0 0,1 0 0 0 0,-1 0 0 0 0,1 0 0 0 0,-1 0 0 0 0,1 0 0 0 0,-1 0 0 0 0,1 0-1 0 0,-1 0 1 0 0,1 0 0 0 0,0 0 0 0 0,1 1 65 0 0,0 0 0 0 0,-1 0-1 0 0,1 1 1 0 0,0-1-1 0 0,0 0 1 0 0,0 1 0 0 0,-1-1-1 0 0,1 1 1 0 0,-1 0-1 0 0,1-1 1 0 0,-1 1 0 0 0,0 0-1 0 0,0 0 1 0 0,2 3 0 0 0,-1-1-26 0 0,1 0 0 0 0,0 0 0 0 0,-1 0 0 0 0,1 0 0 0 0,1 0 0 0 0,-1-1 0 0 0,0 1 0 0 0,1-1 0 0 0,0 0 0 0 0,0 0 1 0 0,0 0-1 0 0,0-1 0 0 0,0 1 0 0 0,1-1 0 0 0,-1 0 0 0 0,1 0 0 0 0,-1-1 0 0 0,1 1 0 0 0,0-1 0 0 0,-1 0 0 0 0,1 0 1 0 0,0-1-1 0 0,0 1 0 0 0,0-1 0 0 0,6-1 0 0 0,-13-2 171 0 0,0 0 0 0 0,1-1-1 0 0,0 1 1 0 0,0 0 0 0 0,0-1 0 0 0,0 1 0 0 0,0-1-1 0 0,1 0 1 0 0,0 1 0 0 0,0-7 0 0 0,0 6-89 0 0,0 1 1 0 0,0 0 0 0 0,1-1-1 0 0,-1 1 1 0 0,1-1-1 0 0,0 1 1 0 0,0 0 0 0 0,0 0-1 0 0,0 0 1 0 0,4-6-1 0 0,-5 8-125 0 0,1 0 0 0 0,0 1 0 0 0,-1-1 0 0 0,1 0 0 0 0,0 1 0 0 0,-1-1 0 0 0,1 0 0 0 0,0 1-1 0 0,0-1 1 0 0,0 1 0 0 0,0-1 0 0 0,-1 1 0 0 0,1 0 0 0 0,0-1 0 0 0,0 1 0 0 0,0 0-1 0 0,0-1 1 0 0,0 1 0 0 0,0 0 0 0 0,0 0 0 0 0,0 0 0 0 0,0 0 0 0 0,0 0 0 0 0,0 0 0 0 0,0 0-1 0 0,0 0 1 0 0,0 1 0 0 0,0-1 0 0 0,0 0 0 0 0,0 1 0 0 0,0-1 0 0 0,0 0 0 0 0,-1 1-1 0 0,1-1 1 0 0,0 1 0 0 0,0-1 0 0 0,0 1 0 0 0,-1 0 0 0 0,1-1 0 0 0,0 1 0 0 0,-1 0 0 0 0,2 0-1 0 0,13 12-144 0 0,0-1 0 0 0,1-1 0 0 0,34 17 0 0 0,-38-22-646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6.0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5 312 5985 0 0,'0'0'101'0'0,"0"0"-1"0"0,-1 0 0 0 0,1 0 0 0 0,0 0 0 0 0,0 0 1 0 0,0 0-1 0 0,-1 0 0 0 0,1 0 0 0 0,0 0 1 0 0,0 0-1 0 0,-1-1 0 0 0,1 1 0 0 0,0 0 0 0 0,0 0 1 0 0,0 0-1 0 0,0 0 0 0 0,-1-1 0 0 0,1 1 1 0 0,0 0-1 0 0,0 0 0 0 0,0 0 0 0 0,0-1 1 0 0,0 1-1 0 0,0 0 0 0 0,0 0 0 0 0,0-1 0 0 0,-1 1 1 0 0,1 0-1 0 0,0 0 0 0 0,0 0 0 0 0,0-1 1 0 0,0 1-1 0 0,0 0 0 0 0,0 0 0 0 0,0-1 0 0 0,0 1 1 0 0,0 0-1 0 0,1 0 0 0 0,-1-1 0 0 0,8-11 1657 0 0,22-12-1478 0 0,-22 18-157 0 0,41-36 426 0 0,47-51 0 0 0,-6-5-5322 0 0,-89 97 4676 0 0,26-28-3525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6.4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7 487 10138 0 0,'-1'-1'43'0'0,"1"0"0"0"0,-1 0-1 0 0,0-1 1 0 0,1 1 0 0 0,-1 0-1 0 0,1-1 1 0 0,-1 1 0 0 0,1 0-1 0 0,-1-1 1 0 0,1 1 0 0 0,0-1-1 0 0,0 1 1 0 0,0-1 0 0 0,0 1-1 0 0,0-1 1 0 0,0 1 0 0 0,0 0-1 0 0,0-1 1 0 0,1 1 0 0 0,-1-1-1 0 0,1 1 1 0 0,-1 0 0 0 0,1-1-1 0 0,0-1 1 0 0,20-43-426 0 0,-15 36 571 0 0,90-168-1750 0 0,3-4-3565 0 0,-84 148 5031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6.8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1275 6913 0 0,'2'-18'192'0'0,"1"-1"0"0"0,1 1 0 0 0,1 0 0 0 0,0-1 0 0 0,14-29 0 0 0,49-82-788 0 0,-63 122 505 0 0,10-18-1117 0 0,51-101-2706 0 0,-57 106 3914 0 0</inkml:trace>
  <inkml:trace contextRef="#ctx0" brushRef="#br0" timeOffset="1">410 425 5529 0 0,'-1'-14'382'0'0,"0"0"-1"0"0,1 0 0 0 0,0 0 1 0 0,1 1-1 0 0,0-1 0 0 0,2 0 1 0 0,0 0-1 0 0,0 1 0 0 0,8-22 0 0 0,2 4 295 0 0,1-1-1 0 0,31-51 0 0 0,-28 57-1273 0 0,1 1 1 0 0,26-29-1 0 0,-31 40-2920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7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10594 0 0,'2'-2'59'0'0,"0"0"-1"0"0,-1 1 0 0 0,1-1 1 0 0,0 1-1 0 0,0-1 0 0 0,0 1 1 0 0,0 0-1 0 0,0 0 0 0 0,0 0 1 0 0,1 0-1 0 0,-1 0 0 0 0,0 0 1 0 0,0 0-1 0 0,1 1 1 0 0,-1 0-1 0 0,0-1 0 0 0,1 1 1 0 0,-1 0-1 0 0,1 0 0 0 0,-1 0 1 0 0,0 0-1 0 0,1 0 0 0 0,-1 1 1 0 0,1-1-1 0 0,2 2 0 0 0,3 0 44 0 0,0 0-1 0 0,-1 0 1 0 0,1 1-1 0 0,-1 1 1 0 0,1-1-1 0 0,9 7 0 0 0,119 91-4135 0 0,-98-70 577 0 0,-25-19 1144 0 0</inkml:trace>
  <inkml:trace contextRef="#ctx0" brushRef="#br0" timeOffset="1">730 478 11058 0 0,'6'2'220'0'0,"0"0"-1"0"0,0 0 1 0 0,0 1-1 0 0,-1-1 0 0 0,1 1 1 0 0,-1 0-1 0 0,0 1 0 0 0,0-1 1 0 0,8 8-1 0 0,35 32-397 0 0,-37-32-1035 0 0,0 0 0 0 0,-1 1 0 0 0,0 0 0 0 0,10 18 0 0 0,-16-22 725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7.5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3225 0 0,'11'12'1204'0'0,"-1"1"0"0"0,0 0 0 0 0,-1 0 0 0 0,0 1 0 0 0,-1 0 0 0 0,9 22 0 0 0,5 0-2048 0 0,-13-25 461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7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11979 0 0,'56'35'-1582'0'0,"-52"-31"1226"0"0,-1-1 1 0 0,1 1 0 0 0,-1 0-1 0 0,0 0 1 0 0,0 0-1 0 0,0 0 1 0 0,0 0-1 0 0,-1 1 1 0 0,1-1-1 0 0,-1 1 1 0 0,0 0-1 0 0,-1 0 1 0 0,1-1 0 0 0,0 8-1 0 0,1-3-628 0 0</inkml:trace>
  <inkml:trace contextRef="#ctx0" brushRef="#br0" timeOffset="1">310 491 7370 0 0,'1'1'656'0'0,"0"2"-528"0"0,2 1-128 0 0,-1-1 0 0 0,1 1 840 0 0,-1-1 144 0 0,1 0 24 0 0,2 5 9 0 0,4 2-817 0 0,1 4-200 0 0,1 4 0 0 0,1-3 0 0 0,-1 1-160 0 0,-2-1-80 0 0,1-1-17 0 0,-4-4 1 0 0,0-3 256 0 0,-3-8 64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4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5065 0 0,'84'-46'2248'0'0,"-55"28"-1168"0"0,1 2 1 0 0,58-23-1 0 0,-86 38-1143 0 0,-1 0-1 0 0,1 0 1 0 0,0 1-1 0 0,0-1 1 0 0,0 1-1 0 0,0-1 1 0 0,0 1-1 0 0,0 0 0 0 0,0 0 1 0 0,0 0-1 0 0,0 0 1 0 0,0 0-1 0 0,0 0 1 0 0,0 1-1 0 0,0-1 1 0 0,0 1-1 0 0,0-1 1 0 0,0 1-1 0 0,0 0 1 0 0,-1-1-1 0 0,1 1 1 0 0,0 0-1 0 0,0 0 1 0 0,-1 1-1 0 0,1-1 0 0 0,0 0 1 0 0,-1 0-1 0 0,2 3 1 0 0,-1-1-62 0 0,0 0-1 0 0,0 1 1 0 0,-1-1 0 0 0,1 1 0 0 0,-1-1-1 0 0,0 1 1 0 0,0 0 0 0 0,0-1 0 0 0,-1 1 0 0 0,1 0-1 0 0,-1 0 1 0 0,0-1 0 0 0,0 1 0 0 0,-1 5-1 0 0,-1 7 126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8.2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13363 0 0,'0'2'49'0'0,"0"0"1"0"0,0 0-1 0 0,0 0 1 0 0,0 0-1 0 0,0 1 0 0 0,0-1 1 0 0,1 0-1 0 0,-1 0 1 0 0,1 0-1 0 0,-1 0 1 0 0,1 0-1 0 0,0 0 0 0 0,0 0 1 0 0,0 0-1 0 0,0 0 1 0 0,0-1-1 0 0,3 4 0 0 0,26 33 307 0 0,-28-36-353 0 0,4 5-276 0 0,1 0 1 0 0,0-1-1 0 0,0 0 0 0 0,0 0 1 0 0,1 0-1 0 0,0-1 0 0 0,0 0 1 0 0,0-1-1 0 0,1 0 0 0 0,-1 0 1 0 0,1-1-1 0 0,9 2 0 0 0,-7-2 273 0 0</inkml:trace>
  <inkml:trace contextRef="#ctx0" brushRef="#br0" timeOffset="1">320 411 10138 0 0,'1'7'448'0'0,"0"-2"96"0"0,0 1-440 0 0,1 0-104 0 0,0-2 0 0 0,0 0 0 0 0,-1 1 248 0 0,3 2 25 0 0,1 7 7 0 0,1 3 0 0 0,0 2-160 0 0,2 0-32 0 0,-2 0-8 0 0,0 0 0 0 0,0-2-80 0 0,-4-2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20:28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17972 0 0,'0'6'800'0'0,"1"1"160"0"0,2 0-768 0 0,-1 0-192 0 0,2-4 0 0 0,-1 0 0 0 0,0 1 360 0 0,5 3 40 0 0,3 6 9 0 0,4 3-1 0 0,3 3-568 0 0,1-2-120 0 0,0-1-17 0 0,3 6-5280 0 0,-9-6-1056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 8754 0 0,'0'-35'2518'0'0,"2"28"-1041"0"0,1 26-823 0 0,-2 12-527 0 0,-5 46-1 0 0,0 23 188 0 0,8-33 186 0 0,4 0 0 0 0,20 87 0 0 0,7-36-5285 0 0,-28-102 181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53 303 6913 0 0,'1'-3'58'0'0,"-1"0"0"0"0,1-1 0 0 0,0 1 0 0 0,0 0 0 0 0,1 0 0 0 0,-1 0 0 0 0,1 0 0 0 0,-1 0 0 0 0,1 0 0 0 0,0 0 0 0 0,0 1 0 0 0,0-1 0 0 0,0 1 0 0 0,6-5 0 0 0,42-35-103 0 0,-35 31 105 0 0,24-20 34 0 0,2 2 0 0 0,1 2 0 0 0,2 1 0 0 0,0 2 0 0 0,89-32 0 0 0,-128 54-57 0 0,0 0 0 0 0,1 1 0 0 0,-1 0 0 0 0,0 0 0 0 0,1 0 0 0 0,-1 1 0 0 0,1 0 0 0 0,-1 0 0 0 0,1 0 0 0 0,-1 1 0 0 0,0 0 0 0 0,10 2 0 0 0,-13-2-50 0 0,0 0 0 0 0,0 0 0 0 0,0 0 0 0 0,1 1 0 0 0,-1-1 0 0 0,0 0 0 0 0,-1 1 0 0 0,1 0 0 0 0,0-1 0 0 0,0 1 0 0 0,-1 0 0 0 0,1 0 0 0 0,-1 0 0 0 0,1 0 0 0 0,-1 0 0 0 0,0 0 0 0 0,0 1 0 0 0,0-1 0 0 0,0 0 0 0 0,0 1 0 0 0,-1-1 0 0 0,1 0 0 0 0,-1 1 0 0 0,1-1 0 0 0,-1 1 0 0 0,0-1 0 0 0,0 1 0 0 0,0-1 0 0 0,0 0 0 0 0,-1 3 0 0 0,0 8 74 0 0,-1 0 1 0 0,0-1-1 0 0,0 0 0 0 0,-2 1 0 0 0,1-1 0 0 0,-2 0 0 0 0,1-1 0 0 0,-2 1 0 0 0,1-1 0 0 0,-15 21 0 0 0,9-18 130 0 0,-1 0 0 0 0,-1-1 0 0 0,0 0 1 0 0,0-1-1 0 0,-1 0 0 0 0,-28 17 1 0 0,-6-3 188 0 0,-1-2 1 0 0,-1-2 0 0 0,0-2 0 0 0,-55 13 0 0 0,71-24-540 0 0,15-4-208 0 0,2 0 0 0 0,-27 12 1 0 0,37-15-953 0 0,0-4-368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466 147 920 0 0,'-2'-7'363'0'0,"-1"0"-1"0"0,1 0 1 0 0,-2 1-1 0 0,1-1 1 0 0,-1 1 0 0 0,0 0-1 0 0,0 0 1 0 0,-1 1-1 0 0,0-1 1 0 0,0 1-1 0 0,0 0 1 0 0,-9-7 0 0 0,11 10-125 0 0,0 0 1 0 0,1 1 0 0 0,-1-1 0 0 0,0 1 0 0 0,0 0 0 0 0,0 0-1 0 0,-1 0 1 0 0,1 0 0 0 0,0 0 0 0 0,0 1 0 0 0,0-1 0 0 0,0 1 0 0 0,-1 0-1 0 0,1 0 1 0 0,0 0 0 0 0,0 1 0 0 0,-1-1 0 0 0,1 1 0 0 0,0-1-1 0 0,0 1 1 0 0,0 0 0 0 0,0 0 0 0 0,0 1 0 0 0,0-1 0 0 0,0 1-1 0 0,0-1 1 0 0,0 1 0 0 0,1 0 0 0 0,-5 3 0 0 0,-4 7 167 0 0,0 0-1 0 0,0 1 1 0 0,1 0 0 0 0,1 1 0 0 0,0 0 0 0 0,0 0 0 0 0,-8 23 0 0 0,-17 26-241 0 0,-21 18 43 0 0,-14 24 1010 0 0,61-91-957 0 0,0 1 0 0 0,2 0-1 0 0,0 0 1 0 0,0 1 0 0 0,-4 28-1 0 0,5-19-93 0 0,-9 65 278 0 0,13-79-396 0 0,0 0 1 0 0,1-1-1 0 0,0 1 1 0 0,1 0-1 0 0,0-1 0 0 0,3 12 1 0 0,-3-19-42 0 0,0 0 0 0 0,0 0 0 0 0,0-1 0 0 0,1 1 0 0 0,-1-1 0 0 0,0 1 0 0 0,1-1 0 0 0,0 1 0 0 0,0-1 0 0 0,0 0 0 0 0,0 0 0 0 0,0 0 0 0 0,0 0 0 0 0,0 0 0 0 0,1 0 0 0 0,-1 0 0 0 0,3 1 0 0 0,0-1-3 0 0,1 0 0 0 0,-1 0-1 0 0,1 0 1 0 0,-1 0 0 0 0,1-1 0 0 0,0 0-1 0 0,0 0 1 0 0,6 0 0 0 0,7-2-37 0 0,0 0 1 0 0,0 0-1 0 0,0-2 1 0 0,22-6-1 0 0,-14 3-11 0 0,-1-3-1 0 0,0 0 1 0 0,0-1-1 0 0,-1-1 1 0 0,0-2-1 0 0,-1 0 1 0 0,-1-2 0 0 0,0-1-1 0 0,-1 0 1 0 0,-1-2-1 0 0,0 0 1 0 0,-1-2-1 0 0,-2 0 1 0 0,0-1-1 0 0,-1 0 1 0 0,0-2-1 0 0,-2 0 1 0 0,-1-1-1 0 0,11-25 1 0 0,-13 23-4 0 0,-2 5 27 0 0,-1 0 0 0 0,0 0 0 0 0,-2-1 0 0 0,9-41 0 0 0,-16 61 15 0 0,-1 0-1 0 0,1-1 1 0 0,0 1 0 0 0,-1 0 0 0 0,1 0-1 0 0,-1-1 1 0 0,0 1 0 0 0,0 0-1 0 0,0 0 1 0 0,0 0 0 0 0,0 0-1 0 0,0 0 1 0 0,-1 0 0 0 0,1 0-1 0 0,0 0 1 0 0,-1 1 0 0 0,-2-3-1 0 0,-32-27-73 0 0,34 30 78 0 0,-157-111-129 0 0,126 91 0 0 0,-2 2 0 0 0,-70-27 0 0 0,98 43-87 0 0,-1 1 0 0 0,1 1 0 0 0,0 0 0 0 0,-1 0 0 0 0,1 0 0 0 0,-1 1 0 0 0,1 0 0 0 0,-1 0 0 0 0,1 1-1 0 0,-1 0 1 0 0,-6 2 0 0 0,-6 3-803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198 140 2304 0 0,'-3'-1'139'0'0,"-1"0"0"0"0,1-1 0 0 0,-1 0 0 0 0,1 0 0 0 0,0 0 0 0 0,-1 0 0 0 0,1-1 0 0 0,1 1 0 0 0,-1-1 0 0 0,0 1 0 0 0,-4-7 0 0 0,-2 0 179 0 0,-18-21 759 0 0,-10-9 1102 0 0,37 39-2101 0 0,-1-1-1 0 0,0 0 1 0 0,1 1 0 0 0,-1-1 0 0 0,0 1 0 0 0,0 0 0 0 0,1-1 0 0 0,-1 1 0 0 0,0-1 0 0 0,0 1-1 0 0,0 0 1 0 0,0 0 0 0 0,1 0 0 0 0,-1-1 0 0 0,0 1 0 0 0,0 0 0 0 0,0 0 0 0 0,0 0 0 0 0,0 0-1 0 0,0 0 1 0 0,1 0 0 0 0,-1 1 0 0 0,0-1 0 0 0,0 0 0 0 0,0 0 0 0 0,-1 1 0 0 0,0 0 30 0 0,1 1 1 0 0,-1-1-1 0 0,1 0 1 0 0,-1 1-1 0 0,1-1 1 0 0,0 1-1 0 0,0-1 1 0 0,0 1-1 0 0,0 0 1 0 0,0-1-1 0 0,-2 4 1 0 0,-1 5 299 0 0,1 0 1 0 0,0 0 0 0 0,-3 15 0 0 0,6-24-311 0 0,-9 60 1274 0 0,-2 102 0 0 0,7-66-1022 0 0,2-70-334 0 0,1-1 0 0 0,6 50 0 0 0,-4-66 0 0 0,1 0 1 0 0,1 0 0 0 0,0 1 0 0 0,0-2 0 0 0,1 1 0 0 0,0 0 0 0 0,0-1 0 0 0,1 0 0 0 0,1 0 0 0 0,8 12-1 0 0,2-2-16 0 0,0 0 0 0 0,1-1 0 0 0,1-1 0 0 0,29 22 0 0 0,-37-32 0 0 0,-1-1 0 0 0,1-1 0 0 0,0 0 0 0 0,0 0 0 0 0,1-1 0 0 0,-1 0 0 0 0,1 0 0 0 0,0-1 0 0 0,0-1 0 0 0,0 0 0 0 0,0-1 0 0 0,15 1 0 0 0,-17-2 4 0 0,0 0-1 0 0,0 0 1 0 0,0-1-1 0 0,-1 0 1 0 0,1-1-1 0 0,0 1 0 0 0,0-2 1 0 0,-1 1-1 0 0,1-1 1 0 0,-1-1-1 0 0,0 0 1 0 0,0 0-1 0 0,0 0 1 0 0,0-1-1 0 0,-1 0 0 0 0,0-1 1 0 0,0 1-1 0 0,0-1 1 0 0,-1-1-1 0 0,0 1 1 0 0,0-1-1 0 0,-1 0 0 0 0,0-1 1 0 0,0 1-1 0 0,5-11 1 0 0,-3 4 59 0 0,0-1 1 0 0,-1 0 0 0 0,-1 0-1 0 0,-1 0 1 0 0,0-1-1 0 0,0 0 1 0 0,-2 1 0 0 0,0-1-1 0 0,0-29 1 0 0,-4 23-44 0 0,0 0 1 0 0,-2 0-1 0 0,0 1 0 0 0,-2-1 1 0 0,0 1-1 0 0,-14-32 1 0 0,5 17 26 0 0,-1 1 0 0 0,-2 1 0 0 0,-2 1 0 0 0,-1 1-1 0 0,-1 0 1 0 0,-2 2 0 0 0,-1 0 0 0 0,-29-26 0 0 0,50 52-97 0 0,1 1-1 0 0,0 0 1 0 0,-1 0 0 0 0,0 1-1 0 0,1-1 1 0 0,-1 1-1 0 0,0-1 1 0 0,0 1-1 0 0,0 0 1 0 0,-1 1 0 0 0,1-1-1 0 0,0 1 1 0 0,-1 0-1 0 0,1 0 1 0 0,-1 0-1 0 0,1 1 1 0 0,-1-1 0 0 0,0 1-1 0 0,1 0 1 0 0,-1 1-1 0 0,-5 0 1 0 0,-11 8-5765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61 456 0 0,'-2'1'262'0'0,"0"1"-1"0"0,0-1 1 0 0,0 1-1 0 0,0-1 1 0 0,0 0-1 0 0,0 0 1 0 0,0 0-1 0 0,0 0 1 0 0,0 0-1 0 0,0 0 1 0 0,-1 0-1 0 0,1-1 1 0 0,0 1-1 0 0,-1-1 1 0 0,1 0 0 0 0,0 1-1 0 0,-5-1 1 0 0,3 0 217 0 0,0 0 1 0 0,1 1 0 0 0,-1-1 0 0 0,0 1 0 0 0,0 0 0 0 0,0 0-1 0 0,1 1 1 0 0,-7 2 0 0 0,1 3 111 0 0,0 0 0 0 0,0 0 0 0 0,1 1 0 0 0,0 0 0 0 0,1 0 0 0 0,-1 1 0 0 0,-8 14 0 0 0,4 0-228 0 0,0-1 0 0 0,-9 29 0 0 0,11-28-255 0 0,2 0 0 0 0,1 1 0 0 0,1 0 0 0 0,1 0 0 0 0,1 0 0 0 0,2 0 0 0 0,0 1 0 0 0,1 0 0 0 0,2-1 1 0 0,0 1-1 0 0,2-1 0 0 0,0 0 0 0 0,2 1 0 0 0,0-1 0 0 0,14 34 0 0 0,-16-50-104 0 0,1 0 0 0 0,-1-1 0 0 0,1 0 1 0 0,1 0-1 0 0,-1 0 0 0 0,1-1 0 0 0,0 1 1 0 0,1-1-1 0 0,-1 0 0 0 0,1-1 0 0 0,1 1 1 0 0,-1-1-1 0 0,1 0 0 0 0,-1-1 0 0 0,16 8 1 0 0,-14-9 0 0 0,1 0-1 0 0,0-1 1 0 0,0 1 0 0 0,0-2 0 0 0,0 1 0 0 0,0-1 0 0 0,1-1 0 0 0,-1 1-1 0 0,0-2 1 0 0,1 1 0 0 0,-1-1 0 0 0,0-1 0 0 0,17-4 0 0 0,-7 1-6 0 0,0-2 1 0 0,0 0 0 0 0,0 0-1 0 0,-1-2 1 0 0,0-1 0 0 0,-1 0 0 0 0,0-1-1 0 0,16-13 1 0 0,-24 16 1 0 0,0-1 0 0 0,0 0 0 0 0,-1-1 0 0 0,0 1-1 0 0,-1-2 1 0 0,0 1 0 0 0,0-1 0 0 0,-1 0 0 0 0,-1 0 0 0 0,0 0 0 0 0,0-1 0 0 0,-1 0 0 0 0,-1 0-1 0 0,3-14 1 0 0,-2-4-31 0 0,-1 0 1 0 0,-1 1-1 0 0,-1-1 0 0 0,-2 0 0 0 0,-1 0 0 0 0,-11-58 0 0 0,10 74-31 0 0,-1-1 0 0 0,0 0 0 0 0,-1 1 0 0 0,-1 0-1 0 0,0 0 1 0 0,-1 0 0 0 0,0 1 0 0 0,-1 0 0 0 0,-1 0 0 0 0,0 1 0 0 0,0 0 0 0 0,-1 1 0 0 0,-1 0 0 0 0,0 0 0 0 0,-17-12-1 0 0,17 17 73 0 0,1 0 0 0 0,-1 0 0 0 0,0 1 0 0 0,-1 0 0 0 0,-20-5 0 0 0,26 9-115 0 0,0-1 1 0 0,-1 1 0 0 0,1 0-1 0 0,0 1 1 0 0,0 0 0 0 0,0 0 0 0 0,-1 0-1 0 0,1 1 1 0 0,0 0 0 0 0,0 0-1 0 0,0 0 1 0 0,-11 5 0 0 0,-12 9-5165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1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92 158 4609 0 0,'-1'-1'83'0'0,"-1"1"1"0"0,1 0-1 0 0,-1 0 0 0 0,1-1 1 0 0,0 1-1 0 0,-1-1 0 0 0,1 1 1 0 0,0-1-1 0 0,-1 0 0 0 0,1 0 1 0 0,0 1-1 0 0,-1-1 0 0 0,1 0 1 0 0,0 0-1 0 0,0 0 0 0 0,0 0 1 0 0,0 0-1 0 0,0-1 0 0 0,0 1 1 0 0,0 0-1 0 0,1 0 0 0 0,-1-1 1 0 0,0 1-1 0 0,1 0 0 0 0,-1-1 1 0 0,0-1-1 0 0,1 2 92 0 0,-1-1 1 0 0,0 0-1 0 0,0 0 0 0 0,0 1 0 0 0,0-1 1 0 0,0 1-1 0 0,0-1 0 0 0,0 1 1 0 0,0-1-1 0 0,0 1 0 0 0,-1 0 0 0 0,1-1 1 0 0,-1 1-1 0 0,1 0 0 0 0,-1 0 1 0 0,1 0-1 0 0,-1 0 0 0 0,0 0 0 0 0,1 1 1 0 0,-1-1-1 0 0,0 0 0 0 0,1 1 1 0 0,-1-1-1 0 0,-3 1 0 0 0,4 0-74 0 0,0 1-1 0 0,-1 0 1 0 0,1 0 0 0 0,0 0-1 0 0,0 0 1 0 0,0 0-1 0 0,0 0 1 0 0,0 1 0 0 0,0-1-1 0 0,0 0 1 0 0,0 0-1 0 0,0 1 1 0 0,0-1 0 0 0,1 1-1 0 0,-1-1 1 0 0,1 1 0 0 0,-1-1-1 0 0,1 1 1 0 0,-1-1-1 0 0,1 1 1 0 0,0-1 0 0 0,0 1-1 0 0,0 1 1 0 0,-4 40 449 0 0,4-42-492 0 0,-2 37 270 0 0,0 131 601 0 0,4-146-879 0 0,0-1 0 0 0,1 1-1 0 0,1-1 1 0 0,1 1 0 0 0,11 26-1 0 0,-12-38-49 0 0,2 0 0 0 0,0 0 0 0 0,0-1 0 0 0,1 0 0 0 0,0 0 0 0 0,1-1 0 0 0,0 0 0 0 0,0 0 0 0 0,1-1 0 0 0,0 0 0 0 0,1 0 0 0 0,0-1 0 0 0,0-1 0 0 0,0 1 0 0 0,1-2 0 0 0,0 1 0 0 0,0-2 0 0 0,0 1 0 0 0,23 4 0 0 0,-23-6-1 0 0,-1-1 0 0 0,1 0 0 0 0,-1-1 0 0 0,1 0 0 0 0,-1-1 0 0 0,1 0 0 0 0,-1-1 0 0 0,1 0 0 0 0,-1-1 0 0 0,1 0 0 0 0,-1 0 0 0 0,0-1 0 0 0,0-1 0 0 0,0 1 0 0 0,0-2 0 0 0,-1 1 0 0 0,1-1 0 0 0,-1-1 0 0 0,0 0-1 0 0,-1 0 1 0 0,0-1 0 0 0,14-13 0 0 0,-7 3 0 0 0,-1 1 1 0 0,-1-2-1 0 0,-1 0 0 0 0,0 0 0 0 0,-2-1 0 0 0,0-1 0 0 0,-1 0 0 0 0,-1 0 0 0 0,-1-1 0 0 0,0 1 1 0 0,4-28-1 0 0,-10 38-3 0 0,0 0 0 0 0,-1-1 0 0 0,0 0 1 0 0,0 1-1 0 0,-1-1 0 0 0,0 1 0 0 0,-1 0 1 0 0,0-1-1 0 0,-1 1 0 0 0,0 0 0 0 0,-1 0 1 0 0,0 0-1 0 0,0 1 0 0 0,-1 0 0 0 0,0-1 0 0 0,-8-9 1 0 0,-9-13 87 0 0,0 1-1 0 0,-34-34 1 0 0,49 57-139 0 0,0 1 0 0 0,-1 0 1 0 0,0 0-1 0 0,0 1 0 0 0,0-1 0 0 0,-1 2 0 0 0,0-1 0 0 0,-1 1 0 0 0,1 1 0 0 0,-1 0 0 0 0,0 0 0 0 0,0 1 0 0 0,-11-3 0 0 0,-7 8-3644 0 0,3 10-1252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305 142 3225 0 0,'-10'-4'589'0'0,"1"2"0"0"0,-1-1 0 0 0,0 1-1 0 0,0 0 1 0 0,0 1 0 0 0,0 0 0 0 0,0 1 0 0 0,0 0 0 0 0,-1 1 0 0 0,1 0 0 0 0,0 0 0 0 0,-13 5 0 0 0,15-3-395 0 0,0 1 0 0 0,0-1 0 0 0,1 2 0 0 0,-1-1 0 0 0,1 1-1 0 0,1 0 1 0 0,-1 1 0 0 0,1 0 0 0 0,0 0 0 0 0,0 0 0 0 0,0 1 0 0 0,1 0 0 0 0,-7 10 0 0 0,2-1 91 0 0,1 1 0 0 0,0-1 0 0 0,1 2 1 0 0,1-1-1 0 0,-6 22 0 0 0,11-28-155 0 0,0 1 0 0 0,1 0-1 0 0,0 0 1 0 0,1 0 0 0 0,0 0 0 0 0,1 0-1 0 0,1 0 1 0 0,-1 0 0 0 0,2 0 0 0 0,0-1-1 0 0,0 1 1 0 0,1-1 0 0 0,8 18 0 0 0,-1-7-98 0 0,1 0 0 0 0,1-1 0 0 0,1 0 0 0 0,0-1 0 0 0,29 30 0 0 0,-37-44-32 0 0,1-1 0 0 0,-1 0 0 0 0,1 1 0 0 0,0-2 0 0 0,0 1 0 0 0,1-1 0 0 0,0 0 0 0 0,-1-1 0 0 0,1 0 0 0 0,0 0 0 0 0,1-1 0 0 0,-1 0 0 0 0,0 0 0 0 0,1-1 0 0 0,-1 0 0 0 0,1 0 0 0 0,-1-1 0 0 0,1 0 0 0 0,-1-1 0 0 0,1 0 0 0 0,12-3 0 0 0,2-1 0 0 0,0-2 0 0 0,-1 0 0 0 0,0-1 0 0 0,0-2 0 0 0,-1 0 0 0 0,32-20 0 0 0,-45 25-9 0 0,0-1 1 0 0,0 0 0 0 0,-1 0-1 0 0,0 0 1 0 0,0-1 0 0 0,0 0-1 0 0,-1-1 1 0 0,0 1-1 0 0,6-11 1 0 0,-9 13 0 0 0,0-1 0 0 0,0 0 0 0 0,-1 0 0 0 0,0 0 0 0 0,0 0 0 0 0,-1 0 0 0 0,0-1 0 0 0,0 1 0 0 0,0 0 0 0 0,0-1 0 0 0,-1 1 0 0 0,0 0 0 0 0,-1-1 0 0 0,-2-11 0 0 0,-6-18-26 0 0,-2 2 1 0 0,-1-1 0 0 0,-2 1 0 0 0,-1 1 0 0 0,-2 1-1 0 0,-1 0 1 0 0,-2 1 0 0 0,-1 1 0 0 0,-1 1-1 0 0,-1 1 1 0 0,-32-29 0 0 0,46 47-478 0 0,-1 1 1 0 0,0 1-1 0 0,-1 0 1 0 0,-20-13-1 0 0,10 13-4671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98 116 2304 0 0,'-1'-4'218'0'0,"0"-1"0"0"0,0 1 0 0 0,0 0 0 0 0,0-1 0 0 0,-1 1 0 0 0,0 0 0 0 0,-4-7 0 0 0,4 8 211 0 0,1 1 0 0 0,-1-1-1 0 0,0 1 1 0 0,0 0 0 0 0,0 0 0 0 0,0 0 0 0 0,0 0-1 0 0,0 0 1 0 0,0 0 0 0 0,-1 1 0 0 0,1-1 0 0 0,-1 1-1 0 0,0-1 1 0 0,1 1 0 0 0,-1 0 0 0 0,0 0 0 0 0,1 0-1 0 0,-1 1 1 0 0,0-1 0 0 0,0 1 0 0 0,-4-1 0 0 0,5 1-307 0 0,1 1 1 0 0,0-1 0 0 0,-1 1 0 0 0,1-1 0 0 0,0 1 0 0 0,0-1-1 0 0,-1 1 1 0 0,1 0 0 0 0,0 0 0 0 0,0-1 0 0 0,0 1 0 0 0,0 0 0 0 0,0 0-1 0 0,0 0 1 0 0,0 0 0 0 0,1 0 0 0 0,-1 0 0 0 0,0 1 0 0 0,0-1-1 0 0,1 0 1 0 0,-1 0 0 0 0,1 0 0 0 0,-1 1 0 0 0,1-1 0 0 0,0 0 0 0 0,-1 1-1 0 0,1-1 1 0 0,0 0 0 0 0,0 1 0 0 0,0-1 0 0 0,0 2 0 0 0,-2 47 222 0 0,2-45-229 0 0,2 22-71 0 0,1 0 0 0 0,1-1 0 0 0,1 1 0 0 0,1-1 0 0 0,2 0-1 0 0,1 0 1 0 0,0-1 0 0 0,2 0 0 0 0,1-1 0 0 0,1 0 0 0 0,1-1-1 0 0,26 33 1 0 0,-33-49-47 0 0,-1 0 0 0 0,1 0-1 0 0,1-1 1 0 0,-1 0 0 0 0,1 0-1 0 0,0-1 1 0 0,0 0 0 0 0,1-1 0 0 0,0 1-1 0 0,0-2 1 0 0,0 1 0 0 0,0-1-1 0 0,0-1 1 0 0,0 1 0 0 0,1-2-1 0 0,-1 1 1 0 0,1-1 0 0 0,0-1 0 0 0,-1 0-1 0 0,1 0 1 0 0,14-3 0 0 0,-15 2-1 0 0,0-1 0 0 0,-1 0 0 0 0,1-1 0 0 0,-1 0 1 0 0,0 0-1 0 0,0-1 0 0 0,0 0 0 0 0,0 0 1 0 0,-1-1-1 0 0,0 0 0 0 0,0-1 0 0 0,0 1 0 0 0,0-1 1 0 0,-1-1-1 0 0,0 1 0 0 0,-1-1 0 0 0,1 0 1 0 0,-1 0-1 0 0,0-1 0 0 0,-1 1 0 0 0,0-1 0 0 0,0 0 1 0 0,4-14-1 0 0,-2 1-116 0 0,-1 0 1 0 0,-2-1-1 0 0,0 0 0 0 0,-1 1 0 0 0,-1-1 1 0 0,-1 0-1 0 0,-1 0 0 0 0,0 0 1 0 0,-2 1-1 0 0,-1-1 0 0 0,-9-30 1 0 0,10 44-21 0 0,-1 1 1 0 0,1 0 0 0 0,-1 0-1 0 0,0 0 1 0 0,-1 0 0 0 0,1 1 0 0 0,-2 0-1 0 0,1 0 1 0 0,0 0 0 0 0,-1 1-1 0 0,0 0 1 0 0,-1 0 0 0 0,1 0-1 0 0,-1 1 1 0 0,1 0 0 0 0,-9-4 0 0 0,3 3-502 0 0,-1-1 0 0 0,1 2 1 0 0,-1 0-1 0 0,1 0 1 0 0,-1 1-1 0 0,-1 1 1 0 0,1 0-1 0 0,-25 0 1 0 0,-2 5-3169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5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1 382 8290 0 0,'37'-21'2395'0'0,"-7"0"-1046"0"0,67-33 0 0 0,-28 28-2361 0 0,-53 22-445 0 0,-1 1 0 0 0,27-3 0 0 0,-24 4 165 0 0,-4 0 777 0 0</inkml:trace>
  <inkml:trace contextRef="#ctx0" brushRef="#br0" timeOffset="1">740 60 2761 0 0,'2'-5'7266'0'0,"11"-8"-4086"0"0,-9 9-3035 0 0,-1 1 26 0 0,25-19 2184 0 0,-8 10-6829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220 115 456 0 0,'-2'1'180'0'0,"0"-1"0"0"0,0 0-1 0 0,0 0 1 0 0,0 0 0 0 0,0 0 0 0 0,0 0 0 0 0,0 0-1 0 0,0-1 1 0 0,0 1 0 0 0,0-1 0 0 0,0 1-1 0 0,0-1 1 0 0,0 0 0 0 0,-4-1 0 0 0,4 0 77 0 0,0 1 0 0 0,-1 0 0 0 0,1 0 0 0 0,-1 1 0 0 0,1-1 0 0 0,-1 0 1 0 0,1 1-1 0 0,-1-1 0 0 0,0 1 0 0 0,1 0 0 0 0,-1 0 0 0 0,1 0 0 0 0,-1 0 0 0 0,-2 1 0 0 0,-3 2 116 0 0,1 0-1 0 0,0 0 0 0 0,1 1 0 0 0,-1 0 0 0 0,1 0 0 0 0,-1 1 0 0 0,1-1 0 0 0,1 1 0 0 0,-1 1 0 0 0,1-1 0 0 0,0 1 0 0 0,-5 6 1 0 0,3-2 110 0 0,0 0 1 0 0,0 0 0 0 0,1 0 0 0 0,1 1 0 0 0,0 0 0 0 0,-8 22 0 0 0,9-13-386 0 0,1 1 0 0 0,1-1 0 0 0,1 1 0 0 0,0-1 0 0 0,2 1 0 0 0,0-1 0 0 0,1 1 0 0 0,2-1 0 0 0,10 38 0 0 0,-12-51-95 0 0,0-1-1 0 0,1 0 1 0 0,-1 0-1 0 0,1 0 1 0 0,1-1-1 0 0,-1 1 1 0 0,1-1-1 0 0,0 1 1 0 0,0-1-1 0 0,1 0 1 0 0,-1-1 0 0 0,1 1-1 0 0,0-1 1 0 0,0 0-1 0 0,1 0 1 0 0,-1-1-1 0 0,1 1 1 0 0,0-1-1 0 0,0 0 1 0 0,9 3-1 0 0,0-2-10 0 0,0-1 0 0 0,0-1 0 0 0,0 0 0 0 0,0 0 0 0 0,0-2 0 0 0,1 0 0 0 0,26-4 0 0 0,-19 2 8 0 0,-17 2-3 0 0,1 0-1 0 0,-1 0 0 0 0,0-1 0 0 0,1 0 1 0 0,-1 0-1 0 0,0-1 0 0 0,0 0 0 0 0,0 0 1 0 0,0 0-1 0 0,-1-1 0 0 0,1 0 0 0 0,-1 0 1 0 0,1 0-1 0 0,-1-1 0 0 0,6-5 0 0 0,-3 3-2 0 0,0-2-1 0 0,-1 1 1 0 0,0-1-1 0 0,-1 0 1 0 0,0 0-1 0 0,0 0 1 0 0,-1-1-1 0 0,0 0 1 0 0,0 0-1 0 0,-1-1 1 0 0,-1 1-1 0 0,1-1 1 0 0,-1 0-1 0 0,-1 0 1 0 0,0 0-1 0 0,0 0 1 0 0,-1 0-1 0 0,-1 0 1 0 0,1-1-1 0 0,-2 1 1 0 0,1 0-1 0 0,-1 0 1 0 0,-4-16-1 0 0,-27-114 332 0 0,28 125-300 0 0,-1 1 0 0 0,0 0 0 0 0,-1-1 0 0 0,-1 2 1 0 0,0-1-1 0 0,-1 1 0 0 0,-12-15 0 0 0,14 21-27 0 0,-1 0-1 0 0,0 0 1 0 0,0 1 0 0 0,0 0-1 0 0,-1 0 1 0 0,0 1 0 0 0,0 0-1 0 0,0 0 1 0 0,-1 1 0 0 0,1 0-1 0 0,-14-3 1 0 0,15 5-154 0 0,0 0-1 0 0,0 1 1 0 0,0 0 0 0 0,0 0 0 0 0,0 1 0 0 0,0 0-1 0 0,0 0 1 0 0,-1 1 0 0 0,1 0 0 0 0,0 0 0 0 0,0 1-1 0 0,0 0 1 0 0,1 0 0 0 0,-1 0 0 0 0,-10 6 0 0 0,-2 3-4932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2304 0 0,'-11'0'1476'0'0,"4"-1"-602"0"0,0 1 1 0 0,0 0-1 0 0,0 1 0 0 0,0-1 0 0 0,0 2 1 0 0,-10 2-1 0 0,14-3-750 0 0,1 0 1 0 0,-1 1-1 0 0,1 0 1 0 0,-1-1-1 0 0,1 1 0 0 0,0 0 1 0 0,-1 0-1 0 0,1 1 1 0 0,0-1-1 0 0,0 0 1 0 0,1 1-1 0 0,-1-1 0 0 0,0 1 1 0 0,1-1-1 0 0,0 1 1 0 0,-1 0-1 0 0,1 0 1 0 0,-1 3-1 0 0,-3 11 57 0 0,0 0 0 0 0,2 1 0 0 0,-1-1 0 0 0,2 1 0 0 0,1 0 0 0 0,0 0 0 0 0,1 0 0 0 0,4 27 0 0 0,-1-20 6 0 0,1 0 1 0 0,2 0-1 0 0,0 0 1 0 0,2-1-1 0 0,15 33 1 0 0,-15-40-81 0 0,1-1 0 0 0,1 0-1 0 0,0-1 1 0 0,1 0 0 0 0,1 0 0 0 0,0-2 0 0 0,1 1-1 0 0,1-1 1 0 0,25 18 0 0 0,-17-12-94 0 0,13 8-10 0 0,-33-26-3 0 0,1 0 0 0 0,-1 0 0 0 0,0 0 0 0 0,1 0-1 0 0,-1-1 1 0 0,1 1 0 0 0,-1 0 0 0 0,1-1 0 0 0,-1 0 0 0 0,1 0-1 0 0,-1 0 1 0 0,1 0 0 0 0,-1 0 0 0 0,1 0 0 0 0,3-1-1 0 0,23-8 1 0 0,21-3 0 0 0,-44 10 21 0 0,0 1 0 0 0,-1 0 0 0 0,1-1 0 0 0,0 0-1 0 0,-1-1 1 0 0,1 1 0 0 0,-1-1 0 0 0,1 0-1 0 0,-1 0 1 0 0,0-1 0 0 0,-1 0 0 0 0,1 0 0 0 0,-1 0-1 0 0,1 0 1 0 0,-1 0 0 0 0,0-1 0 0 0,5-8 0 0 0,2-3 72 0 0,-1-1 0 0 0,-1-1 0 0 0,-1 0 0 0 0,9-24 1 0 0,-13 31-67 0 0,-1 0 1 0 0,0 0 0 0 0,-1 0 0 0 0,0-1 0 0 0,-1 1 0 0 0,0 0 0 0 0,-1-1 0 0 0,0 0-1 0 0,-1 1 1 0 0,0 0 0 0 0,0-1 0 0 0,-2 1 0 0 0,1 0 0 0 0,-6-14 0 0 0,5 17-13 0 0,0 1 1 0 0,-1 0-1 0 0,0-1 1 0 0,0 1-1 0 0,-1 1 1 0 0,0-1-1 0 0,0 1 1 0 0,-1 0-1 0 0,1 0 1 0 0,-1 0 0 0 0,-1 1-1 0 0,1 0 1 0 0,-1 0-1 0 0,0 0 1 0 0,0 1-1 0 0,0 0 1 0 0,0 0-1 0 0,-1 1 1 0 0,1 0-1 0 0,-14-3 1 0 0,5 3-139 0 0,1 0 0 0 0,0 1-1 0 0,-1 1 1 0 0,1 0 0 0 0,-23 3 0 0 0,11 2-627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70 1840 0 0,'-19'14'7204'0'0,"31"-27"-5838"0"0,-1 3-832 0 0,1 1 0 0 0,0 0 0 0 0,0 1 0 0 0,19-11 0 0 0,-25 17-494 0 0,-1-1 0 0 0,1 1-1 0 0,-1 0 1 0 0,1 0-1 0 0,0 1 1 0 0,0 0 0 0 0,-1 0-1 0 0,1 0 1 0 0,0 1-1 0 0,0 0 1 0 0,0 0 0 0 0,0 0-1 0 0,10 2 1 0 0,7 4-1007 0 0,1 1-3579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2304 0 0,'24'-9'2099'0'0,"-5"4"-1005"0"0,6-7 373 0 0,-8 4-563 0 0,0 0 1 0 0,0 0 0 0 0,1 2 0 0 0,0 0 0 0 0,1 1 0 0 0,27-3 0 0 0,-21 5-560 0 0,-1-1 1 0 0,33-10 0 0 0,-23 6-339 0 0,-12 2-114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30 112 3225 0 0,'-1'1'66'0'0,"-1"0"0"0"0,1-1 1 0 0,0 1-1 0 0,-1-1 0 0 0,1 1 0 0 0,-1-1 1 0 0,1 1-1 0 0,-1-1 0 0 0,1 0 1 0 0,-1 0-1 0 0,1 0 0 0 0,-1 0 0 0 0,-1 0 1 0 0,3 0 48 0 0,-1 0 1 0 0,1 0 0 0 0,0 0 0 0 0,-1-1 0 0 0,1 1-1 0 0,-1 0 1 0 0,1 0 0 0 0,0 0 0 0 0,-1-1-1 0 0,1 1 1 0 0,0 0 0 0 0,0 0 0 0 0,-1-1-1 0 0,1 1 1 0 0,0 0 0 0 0,-1-1 0 0 0,1 1-1 0 0,0 0 1 0 0,0-1 0 0 0,0 1 0 0 0,-1 0 0 0 0,1-1-1 0 0,0 1 1 0 0,0 0 0 0 0,0-1 0 0 0,0 1-1 0 0,0-1 1 0 0,0 1 0 0 0,0-1 0 0 0,0-1 70 0 0,0 1-1 0 0,0-1 1 0 0,1 0 0 0 0,-1 1 0 0 0,1-1 0 0 0,-1 1 0 0 0,1-1 0 0 0,0 0-1 0 0,0 1 1 0 0,0 0 0 0 0,-1-1 0 0 0,1 1 0 0 0,0-1 0 0 0,1 1 0 0 0,-1 0-1 0 0,0 0 1 0 0,0 0 0 0 0,1 0 0 0 0,-1 0 0 0 0,0 0 0 0 0,3-1-1 0 0,11-7 314 0 0,1 0-1 0 0,0 1 0 0 0,0 1 1 0 0,1 0-1 0 0,0 1 0 0 0,0 1 1 0 0,0 1-1 0 0,35-4 0 0 0,42-2-1764 0 0,-59 6-4089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2 152 3225 0 0,'0'-2'181'0'0,"-1"0"1"0"0,1 0 0 0 0,0 0-1 0 0,0 0 1 0 0,0 0-1 0 0,0 0 1 0 0,0 0 0 0 0,1 0-1 0 0,-1 0 1 0 0,1 0 0 0 0,-1 0-1 0 0,1 0 1 0 0,0 0-1 0 0,-1 0 1 0 0,3-2 0 0 0,2-2 344 0 0,1 0 0 0 0,0 1 1 0 0,0 0-1 0 0,0 0 0 0 0,0 0 1 0 0,1 1-1 0 0,0 0 0 0 0,13-6 0 0 0,65-19 3652 0 0,-65 23-3293 0 0,-7 3-228 0 0,0 0 0 0 0,1 1 0 0 0,15-1 0 0 0,24-3-176 0 0,-29-3-613 0 0,-22 8-4 0 0,0 0 0 0 0,0 0-1 0 0,0 1 1 0 0,0-1-1 0 0,0 0 1 0 0,0 1 0 0 0,1-1-1 0 0,-1 1 1 0 0,0 0 0 0 0,0-1-1 0 0,0 1 1 0 0,1 0-1 0 0,-1 0 1 0 0,0 1 0 0 0,0-1-1 0 0,4 1 1 0 0,9 2-5891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39 1376 0 0,'-2'0'107'0'0,"0"0"-6"0"0,-28 12 12445 0 0,99-8-11348 0 0,-44-2-1321 0 0,44-1 0 0 0,-39-4-454 0 0,0-2 0 0 0,-1 0 0 0 0,0-2 0 0 0,51-20 0 0 0,-51 16-602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2304 0 0,'0'0'99'0'0,"1"0"-1"0"0,-1 1 1 0 0,0-1-1 0 0,1 0 1 0 0,-1 0-1 0 0,0 1 1 0 0,1-1-1 0 0,-1 0 1 0 0,0 0-1 0 0,1 0 1 0 0,-1 0-1 0 0,0 0 1 0 0,1 1-1 0 0,-1-1 1 0 0,1 0-1 0 0,-1 0 1 0 0,0 0-1 0 0,1 0 1 0 0,-1 0-1 0 0,1 0 1 0 0,-1 0-1 0 0,0 0 1 0 0,1 0-1 0 0,-1 0 1 0 0,0 0-1 0 0,1-1 1 0 0,-1 1-1 0 0,1 0 1 0 0,-1 0-1 0 0,0 0 1 0 0,1 0-1 0 0,-1-1 0 0 0,0 1 1 0 0,1 0-1 0 0,29-7 1827 0 0,-10 2-711 0 0,-6 5-1029 0 0,0-1 1 0 0,0 2 0 0 0,0 0-1 0 0,0 1 1 0 0,0 0-1 0 0,0 1 1 0 0,19 7-1 0 0,-15-5-3886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11 920 0 0,'3'-2'14084'0'0,"18"-5"-13653"0"0,-16 6-300 0 0,1 1 0 0 0,0 0 0 0 0,-1 0 0 0 0,1 0-1 0 0,0 1 1 0 0,0-1 0 0 0,-1 2 0 0 0,1-1 0 0 0,-1 0 0 0 0,1 1 0 0 0,6 3-1 0 0,13 3 125 0 0,11 1-1955 0 0,1-2 1 0 0,60 4-1 0 0,-72-10-3532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5529 0 0,'68'-4'4717'0'0,"-44"2"-3947"0"0,0 1 1 0 0,44 4-1 0 0,-13 5 100 0 0,-23-2-974 0 0,34 1 0 0 0,-43-7-4601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5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2761 0 0,'4'-2'287'0'0,"0"1"0"0"0,0 0 0 0 0,0-1 0 0 0,0 0 1 0 0,0 0-1 0 0,0 0 0 0 0,-1 0 0 0 0,1-1 0 0 0,-1 1 1 0 0,0-1-1 0 0,4-4 0 0 0,8-5 139 0 0,9-5 295 0 0,-15 10-630 0 0,1 0-1 0 0,0 0 0 0 0,0 1 0 0 0,0 0 1 0 0,1 1-1 0 0,0 0 0 0 0,13-4 0 0 0,-23 9-131 0 0,0 0-1 0 0,0 0 1 0 0,0-1-1 0 0,0 1 0 0 0,0 0 1 0 0,0 0-1 0 0,0 0 1 0 0,0 0-1 0 0,0 1 1 0 0,0-1-1 0 0,0 0 0 0 0,0 0 1 0 0,0 0-1 0 0,0 1 1 0 0,0-1-1 0 0,0 1 0 0 0,0-1 1 0 0,0 1-1 0 0,-1-1 1 0 0,1 1-1 0 0,0-1 0 0 0,0 1 1 0 0,0 0-1 0 0,-1-1 1 0 0,1 1-1 0 0,1 2 0 0 0,0 1 26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 5529 0 0,'-18'68'793'0'0,"3"0"0"0"0,3 1 0 0 0,-4 95 0 0 0,-3 15-76 0 0,9-93-1907 0 0,9-77-1805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0 329 2304 0 0,'2'-6'267'0'0,"0"0"-1"0"0,1 0 1 0 0,-1 0-1 0 0,1 0 1 0 0,0 0-1 0 0,1 1 1 0 0,-1 0-1 0 0,1 0 1 0 0,8-8-1 0 0,-11 14-27 0 0,1 0 0 0 0,0 0 0 0 0,-1 0 1 0 0,0 0-1 0 0,1 0 0 0 0,-1 0 0 0 0,0 1 0 0 0,0-1 0 0 0,0 1 0 0 0,0-1 0 0 0,0 1 0 0 0,0-1 0 0 0,0 1 1 0 0,0 0-1 0 0,0-1 0 0 0,0 4 0 0 0,1-2 109 0 0,16 32 480 0 0,3-1 0 0 0,0 0-1 0 0,2-2 1 0 0,2-1 0 0 0,1-1 0 0 0,1 0-1 0 0,1-3 1 0 0,2 0 0 0 0,51 35 0 0 0,-79-60-760 0 0,0-1 0 0 0,0 1-1 0 0,0-1 1 0 0,0 0 0 0 0,0 1 0 0 0,1-1 0 0 0,-1 0 0 0 0,0-1 0 0 0,1 1 0 0 0,-1 0-1 0 0,1-1 1 0 0,-1 1 0 0 0,1-1 0 0 0,2 1 0 0 0,-3-2-15 0 0,0 0 0 0 0,0 0 0 0 0,-1 0 0 0 0,1 0 1 0 0,0 0-1 0 0,0 0 0 0 0,-1 0 0 0 0,1 0 0 0 0,-1-1 0 0 0,1 1 0 0 0,-1-1 0 0 0,0 1 0 0 0,0-1 1 0 0,1 1-1 0 0,-1-1 0 0 0,0 0 0 0 0,0 0 0 0 0,-1 0 0 0 0,2-3 0 0 0,3-7-10 0 0,0 0 0 0 0,-1 0 0 0 0,-1 0 0 0 0,0-1 0 0 0,-1 0-1 0 0,0 0 1 0 0,-1 1 0 0 0,0-1 0 0 0,-2-16 0 0 0,-3-19 74 0 0,-10-52 1 0 0,10 78-183 0 0,-34-182-535 0 0,17 118-2922 0 0,16 67-2461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5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69 3225 0 0,'2'-5'159'0'0,"-1"0"0"0"0,0 0 0 0 0,0 0 0 0 0,-1 0 0 0 0,1-1 0 0 0,-1 1 0 0 0,0 0 0 0 0,-1-8 0 0 0,1 12-41 0 0,0 1 0 0 0,0-1 0 0 0,0 0-1 0 0,0 1 1 0 0,-1-1 0 0 0,1 0 0 0 0,0 1 0 0 0,0-1-1 0 0,-1 1 1 0 0,1-1 0 0 0,0 0 0 0 0,-1 1-1 0 0,1-1 1 0 0,-1 1 0 0 0,1-1 0 0 0,-1 1 0 0 0,1-1-1 0 0,-1 1 1 0 0,1-1 0 0 0,-1 1 0 0 0,1 0 0 0 0,-1-1-1 0 0,0 1 1 0 0,1 0 0 0 0,-2-1 0 0 0,0 1 71 0 0,1 0 1 0 0,-1 0-1 0 0,1 1 1 0 0,-1-1-1 0 0,1 0 0 0 0,-1 1 1 0 0,1 0-1 0 0,-1-1 1 0 0,1 1-1 0 0,0 0 1 0 0,-1-1-1 0 0,1 1 1 0 0,0 0-1 0 0,-1 0 1 0 0,1 0-1 0 0,0 0 1 0 0,-1 2-1 0 0,-3 2 154 0 0,0 0 1 0 0,1 0-1 0 0,0 1 1 0 0,0-1-1 0 0,0 1 1 0 0,1 0-1 0 0,0 1 1 0 0,-3 7-1 0 0,-19 60 493 0 0,15-40-706 0 0,-7 17-138 0 0,3 1 0 0 0,-9 60 0 0 0,20-95-2 0 0,2 0 1 0 0,0-1 0 0 0,0 1-1 0 0,2 0 1 0 0,0 0 0 0 0,1 0-1 0 0,1 0 1 0 0,0 0 0 0 0,1-1 0 0 0,13 32-1 0 0,-16-44 11 0 0,1 0 0 0 0,0-1 0 0 0,0 1-1 0 0,0 0 1 0 0,0-1 0 0 0,1 1 0 0 0,0-1-1 0 0,-1 0 1 0 0,1 0 0 0 0,0 0 0 0 0,0 0-1 0 0,1-1 1 0 0,-1 1 0 0 0,1-1 0 0 0,-1 0-1 0 0,1 0 1 0 0,0 0 0 0 0,0 0 0 0 0,0 0 0 0 0,0-1-1 0 0,0 0 1 0 0,0 0 0 0 0,0 0 0 0 0,6 0-1 0 0,-2-1 18 0 0,0-1 1 0 0,0 0-1 0 0,0 0 0 0 0,0 0 0 0 0,0-1 0 0 0,0-1 0 0 0,0 1 0 0 0,-1-1 0 0 0,0-1 0 0 0,1 1 0 0 0,12-10 0 0 0,-7 5 32 0 0,1-2 1 0 0,-2 0-1 0 0,1 0 0 0 0,-1-1 0 0 0,-1-1 0 0 0,0 0 1 0 0,-1-1-1 0 0,0 0 0 0 0,-1 0 0 0 0,-1-1 0 0 0,0 0 1 0 0,0 0-1 0 0,-2-1 0 0 0,9-26 0 0 0,-11 27-10 0 0,-1 1-1 0 0,-1-1 1 0 0,0 1-1 0 0,-1-1 1 0 0,-1 0-1 0 0,0 0 1 0 0,-1 0-1 0 0,0 1 1 0 0,-1-1-1 0 0,0 0 1 0 0,-2 1-1 0 0,1 0 1 0 0,-1 0-1 0 0,-1 0 1 0 0,-1 0 0 0 0,0 0-1 0 0,-12-19 1 0 0,9 20 95 0 0,0 0 0 0 0,-1 0 1 0 0,0 1-1 0 0,-1 0 0 0 0,0 0 0 0 0,0 1 1 0 0,-19-11-1 0 0,24 17-206 0 0,0 1 0 0 0,0-1 0 0 0,0 1 1 0 0,-1 1-1 0 0,1-1 0 0 0,-1 1 0 0 0,0 0 0 0 0,-8 0 0 0 0,11 1-217 0 0,0 1 0 0 0,0 0 0 0 0,0 0 0 0 0,0 0 0 0 0,0 1 0 0 0,0-1 0 0 0,0 1-1 0 0,0 0 1 0 0,0 0 0 0 0,1 1 0 0 0,-1-1 0 0 0,0 1 0 0 0,1 0 0 0 0,-1-1 0 0 0,-3 4 0 0 0,-10 8-5129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159 128 6913 0 0,'-3'-13'508'0'0,"-1"0"0"0"0,0 0 0 0 0,-1 0 0 0 0,-12-23 0 0 0,16 34-435 0 0,0 1 1 0 0,0-1-1 0 0,0 1 0 0 0,0-1 1 0 0,0 0-1 0 0,0 1 0 0 0,0 0 1 0 0,0-1-1 0 0,-1 1 0 0 0,1 0 1 0 0,0 0-1 0 0,-1-1 0 0 0,1 1 0 0 0,-1 0 1 0 0,0 1-1 0 0,1-1 0 0 0,-1 0 1 0 0,0 0-1 0 0,1 1 0 0 0,-1-1 1 0 0,0 1-1 0 0,0-1 0 0 0,0 1 1 0 0,1 0-1 0 0,-1 0 0 0 0,0-1 1 0 0,0 1-1 0 0,0 1 0 0 0,0-1 1 0 0,1 0-1 0 0,-1 0 0 0 0,0 1 0 0 0,0-1 1 0 0,1 1-1 0 0,-1-1 0 0 0,0 1 1 0 0,0 0-1 0 0,1 0 0 0 0,-1 0 1 0 0,1 0-1 0 0,-1 0 0 0 0,1 0 1 0 0,-1 0-1 0 0,1 0 0 0 0,0 1 1 0 0,-1-1-1 0 0,1 1 0 0 0,-1 1 0 0 0,-3 3 15 0 0,0 1-1 0 0,0-1 0 0 0,1 1 1 0 0,0 1-1 0 0,0-1 0 0 0,1 0 0 0 0,-1 1 1 0 0,2 0-1 0 0,-1 0 0 0 0,1 0 0 0 0,1 0 1 0 0,-2 8-1 0 0,0 13 134 0 0,1 0 0 0 0,2 31 0 0 0,0-53-168 0 0,1 32 236 0 0,10 71 0 0 0,-9-100-263 0 0,-1 0 0 0 0,2 0-1 0 0,0-1 1 0 0,0 1 0 0 0,1-1 0 0 0,0 0-1 0 0,0 0 1 0 0,1-1 0 0 0,0 1-1 0 0,0-1 1 0 0,1 0 0 0 0,13 14 0 0 0,-14-18-25 0 0,1-1-1 0 0,-1 0 1 0 0,1 0 0 0 0,-1 0 0 0 0,1 0 0 0 0,0-1 0 0 0,0 0-1 0 0,0 0 1 0 0,0-1 0 0 0,0 0 0 0 0,0 0 0 0 0,1 0 0 0 0,-1-1-1 0 0,0 0 1 0 0,0 0 0 0 0,1 0 0 0 0,-1-1 0 0 0,0 0-1 0 0,0 0 1 0 0,0-1 0 0 0,0 1 0 0 0,8-4 0 0 0,5-3 96 0 0,-1 1 1 0 0,0-2-1 0 0,0-1 1 0 0,-1 0-1 0 0,29-22 1 0 0,-36 24-42 0 0,-1 0 1 0 0,0 0 0 0 0,-1-1-1 0 0,0 0 1 0 0,0 0-1 0 0,-1-1 1 0 0,0 0 0 0 0,-1 0-1 0 0,0-1 1 0 0,-1 0-1 0 0,0 0 1 0 0,0 0 0 0 0,-2-1-1 0 0,1 1 1 0 0,-1-1-1 0 0,-1 0 1 0 0,0 0-1 0 0,-1 0 1 0 0,0 0 0 0 0,0 0-1 0 0,-2 0 1 0 0,1 0-1 0 0,-2 0 1 0 0,1 0 0 0 0,-2 0-1 0 0,0 0 1 0 0,0 1-1 0 0,-1-1 1 0 0,-10-21 0 0 0,8 21-21 0 0,-1 0 0 0 0,0 0 1 0 0,-1 1-1 0 0,0 0 1 0 0,0 0-1 0 0,-1 1 1 0 0,-14-12-1 0 0,19 18-126 0 0,-1 1-1 0 0,0-1 1 0 0,1 1-1 0 0,-2 0 1 0 0,1 0-1 0 0,0 1 1 0 0,0-1-1 0 0,-1 1 1 0 0,1 0-1 0 0,-1 1 1 0 0,0 0 0 0 0,0-1-1 0 0,1 2 1 0 0,-1-1-1 0 0,0 1 1 0 0,0 0-1 0 0,0 0 1 0 0,0 0-1 0 0,-7 2 1 0 0,-17 6-5885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17 3225 0 0,'-3'1'55'0'0,"1"0"1"0"0,-1 0-1 0 0,1 1 1 0 0,-1-1 0 0 0,1 1-1 0 0,0 0 1 0 0,-1 0-1 0 0,1 0 1 0 0,0 0-1 0 0,0 0 1 0 0,0 0-1 0 0,1 0 1 0 0,-1 1 0 0 0,-2 4-1 0 0,0-2 252 0 0,-20 28 935 0 0,2 0 1 0 0,2 2-1 0 0,0 0 0 0 0,-16 44 1 0 0,29-61-876 0 0,1 0 1 0 0,0 1-1 0 0,1 0 1 0 0,1 0-1 0 0,1 0 1 0 0,0 0-1 0 0,2 1 1 0 0,0-1-1 0 0,1 1 1 0 0,5 32-1 0 0,-2-43-278 0 0,0 1 1 0 0,0-1-1 0 0,1 0 0 0 0,1 0 0 0 0,-1 0 1 0 0,2 0-1 0 0,-1-1 0 0 0,1 0 0 0 0,0 0 0 0 0,1-1 1 0 0,14 14-1 0 0,-6-7-26 0 0,2-1-1 0 0,-1-1 1 0 0,1 0 0 0 0,34 16-1 0 0,-45-24-47 0 0,1-2 0 0 0,0 1 0 0 0,0-1 0 0 0,0 0-1 0 0,0-1 1 0 0,1 1 0 0 0,-1-1 0 0 0,0-1 0 0 0,1 1 0 0 0,-1-1-1 0 0,0-1 1 0 0,15-2 0 0 0,-11 1 39 0 0,0-1-1 0 0,-1-1 1 0 0,1 0-1 0 0,-1-1 1 0 0,0 1-1 0 0,0-2 1 0 0,17-11-1 0 0,-9 2 93 0 0,0 0-1 0 0,-1-1 0 0 0,-1-1 1 0 0,0 0-1 0 0,-2-1 1 0 0,0-1-1 0 0,19-33 1 0 0,-28 43-113 0 0,0 1 0 0 0,-1-1 0 0 0,-1 0-1 0 0,1-1 1 0 0,-1 1 0 0 0,-1 0 0 0 0,0-1 0 0 0,0 0 0 0 0,-1 1 0 0 0,0-1 0 0 0,-1 0 0 0 0,0 0 0 0 0,-1 1 0 0 0,1-1 0 0 0,-2 0-1 0 0,0 1 1 0 0,0-1 0 0 0,0 1 0 0 0,-1-1 0 0 0,-1 1 0 0 0,0 0 0 0 0,0 0 0 0 0,0 1 0 0 0,-8-11 0 0 0,-5-11-33 0 0,-2 1 0 0 0,-2 1 0 0 0,0 1 0 0 0,-2 0 1 0 0,0 2-1 0 0,-45-37 0 0 0,62 58-70 0 0,0 0 0 0 0,0 0 0 0 0,0 0 1 0 0,-1 1-1 0 0,1 0 0 0 0,-1 0 0 0 0,0 1 0 0 0,0 0 0 0 0,-11-2 0 0 0,15 3-44 0 0,-1 1-1 0 0,1 0 0 0 0,-1 0 0 0 0,1 0 1 0 0,-1 0-1 0 0,1 0 0 0 0,-1 1 0 0 0,1 0 1 0 0,-1 0-1 0 0,1 0 0 0 0,0 0 0 0 0,-1 0 1 0 0,1 1-1 0 0,0-1 0 0 0,0 1 0 0 0,0 0 0 0 0,0 0 1 0 0,0 0-1 0 0,0 0 0 0 0,1 1 0 0 0,-4 2 1 0 0,-10 15-5521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221 167 4145 0 0,'0'-8'420'0'0,"0"-1"0"0"0,0 1 1 0 0,0-1-1 0 0,-1 1 0 0 0,0-1 1 0 0,-1 1-1 0 0,0-1 0 0 0,0 1 1 0 0,-1 0-1 0 0,0 0 0 0 0,0 0 0 0 0,-1 0 1 0 0,0 1-1 0 0,0 0 0 0 0,-1-1 1 0 0,0 1-1 0 0,0 1 0 0 0,-10-11 1 0 0,14 17-329 0 0,0-1 1 0 0,0 0-1 0 0,0 1 1 0 0,0-1-1 0 0,0 0 1 0 0,0 1-1 0 0,0-1 1 0 0,0 1 0 0 0,0 0-1 0 0,0-1 1 0 0,0 1-1 0 0,0 0 1 0 0,0 0-1 0 0,0-1 1 0 0,0 1-1 0 0,0 0 1 0 0,0 0 0 0 0,-1 0-1 0 0,1 0 1 0 0,0 1-1 0 0,0-1 1 0 0,0 0-1 0 0,0 0 1 0 0,-2 1-1 0 0,1 1 19 0 0,-1-1 0 0 0,1 1 0 0 0,0-1 0 0 0,0 1 0 0 0,0 0 0 0 0,0 0 0 0 0,0 0 0 0 0,0 0 0 0 0,-3 4 0 0 0,-2 6 90 0 0,0-1 1 0 0,1 1-1 0 0,-5 15 1 0 0,10-24-120 0 0,-16 38 174 0 0,3 0 0 0 0,1 1 0 0 0,2 0 0 0 0,-8 63 0 0 0,17-83-154 0 0,1 0 0 0 0,0 0 0 0 0,2 0 0 0 0,1 0 0 0 0,0 0 0 0 0,2 0 0 0 0,0 0 0 0 0,2-1 0 0 0,0 0 0 0 0,16 35 0 0 0,-13-36-102 0 0,2 0 0 0 0,1-1 0 0 0,0 0 0 0 0,27 31 0 0 0,-34-44 0 0 0,2 0 0 0 0,-1 0 0 0 0,0-1 0 0 0,1 0 0 0 0,0 0 0 0 0,1 0 0 0 0,7 3 0 0 0,-11-6 0 0 0,0 0 0 0 0,1-1 0 0 0,-1 0 0 0 0,1 1 0 0 0,-1-2 0 0 0,1 1 0 0 0,0 0 0 0 0,-1-1 0 0 0,1 0 0 0 0,0 0 0 0 0,-1 0 0 0 0,1-1 0 0 0,8-1 0 0 0,-8 0 6 0 0,0 1 1 0 0,-1-1-1 0 0,1 0 1 0 0,0-1-1 0 0,-1 1 1 0 0,0-1-1 0 0,1 0 1 0 0,-1 0-1 0 0,0 0 1 0 0,0 0-1 0 0,-1-1 1 0 0,6-6-1 0 0,-3 2 21 0 0,0 0 1 0 0,-1 0-1 0 0,0 0 1 0 0,-1-1-1 0 0,0 0 1 0 0,3-10-1 0 0,1-10 60 0 0,-1 1 0 0 0,-2-1 0 0 0,3-41 0 0 0,-6 48-59 0 0,-1 0-1 0 0,-2-1 0 0 0,0 1 1 0 0,-1 0-1 0 0,-1-1 1 0 0,-1 1-1 0 0,-2 1 1 0 0,-11-34-1 0 0,11 40-81 0 0,0 2 1 0 0,-1-1-1 0 0,-1 1 0 0 0,0 0 1 0 0,0 0-1 0 0,-1 1 1 0 0,-1 0-1 0 0,0 0 0 0 0,-1 2 1 0 0,0-1-1 0 0,-1 1 0 0 0,0 1 1 0 0,-20-13-1 0 0,27 19-127 0 0,-1 0 1 0 0,1 0-1 0 0,-1 0 1 0 0,0 0-1 0 0,0 1 1 0 0,-1 0-1 0 0,1 1 1 0 0,0-1-1 0 0,0 1 0 0 0,-1 0 1 0 0,1 1-1 0 0,-1-1 1 0 0,1 1-1 0 0,-1 1 1 0 0,1-1-1 0 0,-1 1 1 0 0,-6 2-1 0 0,-12 8-818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1 1376 0 0,'-8'0'550'0'0,"-1"1"0"0"0,0 0 1 0 0,1 1-1 0 0,-1 0 0 0 0,1 0 0 0 0,-1 1 0 0 0,1 0 0 0 0,0 0 0 0 0,0 1 0 0 0,0 0 0 0 0,1 1 0 0 0,-1-1 0 0 0,1 2 0 0 0,0-1 0 0 0,-7 8 0 0 0,-9 11 518 0 0,1 0-1 0 0,-33 48 1 0 0,48-62-901 0 0,1 0 85 0 0,0 0 0 0 0,1 0 0 0 0,0 0 0 0 0,0 1 1 0 0,1-1-1 0 0,1 1 0 0 0,0 0 0 0 0,0 0 0 0 0,1 1 0 0 0,1-1 0 0 0,0 0 0 0 0,0 22 1 0 0,2-16-164 0 0,1 0 0 0 0,0 0 0 0 0,1 0 0 0 0,1 0 0 0 0,1 0 0 0 0,0-1 0 0 0,14 30 0 0 0,-16-40-85 0 0,1 0 1 0 0,-1 0-1 0 0,1 0 0 0 0,1 0 1 0 0,-1 0-1 0 0,1-1 0 0 0,0 0 0 0 0,0 0 1 0 0,0 0-1 0 0,1 0 0 0 0,-1-1 1 0 0,1 0-1 0 0,1 0 0 0 0,-1-1 1 0 0,0 0-1 0 0,1 0 0 0 0,12 4 0 0 0,-5-4 4 0 0,0-1 0 0 0,0 0-1 0 0,0-1 1 0 0,0 0 0 0 0,1-1-1 0 0,-1-1 1 0 0,28-5 0 0 0,-20 3 116 0 0,0-1 0 0 0,0-2 1 0 0,-1 0-1 0 0,34-14 0 0 0,-48 17-88 0 0,-1-1 0 0 0,0 1 0 0 0,0-1 1 0 0,0 0-1 0 0,0-1 0 0 0,-1 0 0 0 0,1 1 0 0 0,-1-2 0 0 0,-1 1 0 0 0,1-1 0 0 0,-1 1 0 0 0,0-1 0 0 0,0 0 0 0 0,0-1 0 0 0,-1 1 0 0 0,0-1 1 0 0,0 1-1 0 0,2-10 0 0 0,-2 3 26 0 0,-1-1-1 0 0,0 0 1 0 0,-1 1 0 0 0,0-1 0 0 0,-1 0 0 0 0,-1 0 0 0 0,0 1-1 0 0,-1-1 1 0 0,0 0 0 0 0,-1 1 0 0 0,-1 0 0 0 0,-6-17-1 0 0,2 10-96 0 0,-1 1 0 0 0,-1-1-1 0 0,-1 1 1 0 0,0 1-1 0 0,-1 0 1 0 0,-1 1-1 0 0,-17-18 1 0 0,28 33-83 0 0,-1-1 1 0 0,1 1-1 0 0,0-1 1 0 0,0 1-1 0 0,-1 0 0 0 0,0 0 1 0 0,1 0-1 0 0,-1 0 1 0 0,0 0-1 0 0,0 1 1 0 0,0-1-1 0 0,0 1 1 0 0,0 0-1 0 0,0 0 0 0 0,0 0 1 0 0,-1 0-1 0 0,1 1 1 0 0,0-1-1 0 0,-6 1 1 0 0,-5 3-1208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8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71 1840 0 0,'1'-2'206'0'0,"0"0"0"0"0,0 0-1 0 0,0 0 1 0 0,0 0 0 0 0,0 0-1 0 0,0-1 1 0 0,-1 1-1 0 0,1 0 1 0 0,-1 0 0 0 0,0-1-1 0 0,1 1 1 0 0,-1 0-1 0 0,0-1 1 0 0,0 1 0 0 0,-1 0-1 0 0,1-1 1 0 0,0 1 0 0 0,-1 0-1 0 0,1-1 1 0 0,-1 1-1 0 0,0 0 1 0 0,0 0 0 0 0,-2-4-1 0 0,2 4 39 0 0,-1 1 0 0 0,0 0-1 0 0,1-1 1 0 0,-1 1 0 0 0,0 0 0 0 0,0 0-1 0 0,0 0 1 0 0,0 0 0 0 0,0 1 0 0 0,0-1-1 0 0,0 0 1 0 0,0 1 0 0 0,-1 0-1 0 0,1-1 1 0 0,0 1 0 0 0,0 0 0 0 0,0 0-1 0 0,-1 0 1 0 0,1 0 0 0 0,0 1 0 0 0,0-1-1 0 0,0 0 1 0 0,0 1 0 0 0,0 0-1 0 0,-4 1 1 0 0,3-1-215 0 0,0 1 0 0 0,0 0 0 0 0,0-1-1 0 0,0 1 1 0 0,0 0 0 0 0,0 1 0 0 0,1-1 0 0 0,-1 0 0 0 0,1 1-1 0 0,-1-1 1 0 0,1 1 0 0 0,0 0 0 0 0,-2 4 0 0 0,-24 46 346 0 0,20-37-335 0 0,-12 25 384 0 0,-26 79 0 0 0,40-99-282 0 0,1 1-1 0 0,0 0 0 0 0,1 0 1 0 0,2 0-1 0 0,0 40 0 0 0,3-56-111 0 0,0-1 1 0 0,0 1-1 0 0,0 0 0 0 0,1 0 0 0 0,0-1 0 0 0,1 1 0 0 0,-1-1 0 0 0,1 0 0 0 0,0 0 0 0 0,0 0 0 0 0,1 0 0 0 0,-1 0 1 0 0,1-1-1 0 0,0 1 0 0 0,0-1 0 0 0,1 0 0 0 0,-1 0 0 0 0,1-1 0 0 0,9 6 0 0 0,7 4 158 0 0,0-2 0 0 0,1-1 0 0 0,35 12 0 0 0,-47-18-126 0 0,0-1 1 0 0,0 0-1 0 0,0 0 0 0 0,0-1 1 0 0,0 0-1 0 0,1-1 0 0 0,-1-1 1 0 0,1 1-1 0 0,-1-1 0 0 0,0-1 1 0 0,1 0-1 0 0,-1-1 0 0 0,0 0 1 0 0,0 0-1 0 0,0-1 0 0 0,0 0 1 0 0,0-1-1 0 0,-1 0 0 0 0,1-1 1 0 0,-1 0-1 0 0,0 0 0 0 0,-1-1 1 0 0,1 0-1 0 0,-1 0 0 0 0,0-1 1 0 0,-1 0-1 0 0,0-1 0 0 0,0 0 1 0 0,0 0-1 0 0,5-9 0 0 0,-4 3 51 0 0,0 0-1 0 0,0-1 1 0 0,-2 0-1 0 0,0 0 1 0 0,-1-1-1 0 0,0 0 1 0 0,-1 1-1 0 0,-1-2 1 0 0,0 1-1 0 0,-2 0 1 0 0,1-20-1 0 0,-2 23-25 0 0,0-1 1 0 0,-1 0-1 0 0,-1 1 0 0 0,0-1 0 0 0,-1 1 1 0 0,0 0-1 0 0,-1 0 0 0 0,-1 0 0 0 0,0 0 1 0 0,-1 1-1 0 0,0-1 0 0 0,0 1 0 0 0,-16-19 1 0 0,19 26-223 0 0,-1 1 0 0 0,-1-1 1 0 0,1 1-1 0 0,-1 0 0 0 0,1 0 0 0 0,-1 1 1 0 0,0-1-1 0 0,0 1 0 0 0,-1 0 1 0 0,1 0-1 0 0,-1 1 0 0 0,0 0 1 0 0,1 0-1 0 0,-1 0 0 0 0,0 0 0 0 0,-10 0 1 0 0,-2 3-6786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1 6913 0 0,'-4'0'182'0'0,"-1"1"-1"0"0,1 0 0 0 0,0 0 0 0 0,0 1 1 0 0,-1-1-1 0 0,1 1 0 0 0,0 0 0 0 0,1 0 1 0 0,-1 0-1 0 0,0 1 0 0 0,-6 4 0 0 0,-35 35 1768 0 0,37-31-1731 0 0,0 0 0 0 0,1 0 0 0 0,0 0 1 0 0,1 1-1 0 0,0 0 0 0 0,0 0 0 0 0,2 1 0 0 0,-1-1 0 0 0,2 1 0 0 0,0 0 0 0 0,0 0 1 0 0,1 1-1 0 0,1-1 0 0 0,0 0 0 0 0,1 1 0 0 0,0-1 0 0 0,3 18 0 0 0,1-3 40 0 0,2 1-1 0 0,1-1 0 0 0,1-1 1 0 0,1 0-1 0 0,1 0 1 0 0,2 0-1 0 0,15 25 0 0 0,-23-44-236 0 0,0-1 0 0 0,1 0 0 0 0,0-1 0 0 0,0 1 0 0 0,0-1 0 0 0,1 0 0 0 0,0 0 0 0 0,0-1 0 0 0,1 0 0 0 0,-1 0 0 0 0,1 0 0 0 0,0-1 0 0 0,11 5 0 0 0,-11-6-12 0 0,-1-1 1 0 0,1 0-1 0 0,0-1 0 0 0,0 1 1 0 0,0-1-1 0 0,0-1 0 0 0,1 1 1 0 0,-1-1-1 0 0,0-1 0 0 0,0 1 0 0 0,0-1 1 0 0,0-1-1 0 0,0 1 0 0 0,0-1 1 0 0,12-5-1 0 0,-6 1 96 0 0,-1-1 1 0 0,1 0-1 0 0,-1-1 1 0 0,-1 0-1 0 0,0-1 0 0 0,0 0 1 0 0,-1-1-1 0 0,0 0 0 0 0,0 0 1 0 0,-1-1-1 0 0,-1-1 1 0 0,0 1-1 0 0,0-1 0 0 0,-2-1 1 0 0,1 1-1 0 0,-1-1 0 0 0,-1-1 1 0 0,4-15-1 0 0,-4 16-57 0 0,-1 0 0 0 0,-1-1 0 0 0,-1 0-1 0 0,0 0 1 0 0,0 0 0 0 0,-2 0 0 0 0,1 0-1 0 0,-2 0 1 0 0,0 0 0 0 0,-1 0 0 0 0,0 0 0 0 0,-1 1-1 0 0,0-1 1 0 0,-1 1 0 0 0,-1-1 0 0 0,0 1-1 0 0,-1 1 1 0 0,-10-18 0 0 0,11 23-106 0 0,0 0-1 0 0,-1 1 1 0 0,0 0 0 0 0,0 0-1 0 0,0 1 1 0 0,0 0 0 0 0,-1 0-1 0 0,0 0 1 0 0,0 1 0 0 0,0 0-1 0 0,-1 0 1 0 0,1 1 0 0 0,-1 0 0 0 0,0 0-1 0 0,0 1 1 0 0,0 0 0 0 0,-8-1-1 0 0,8 2-738 0 0,1 0 1 0 0,-1 1-1 0 0,1 0 0 0 0,0 1 0 0 0,-1 0 0 0 0,1 0 1 0 0,-9 2-1 0 0,-5 4-4792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28 3225 0 0,'1'-1'19'0'0,"-1"0"0"0"0,0-1 1 0 0,0 1-1 0 0,0 0 0 0 0,0 0 1 0 0,0-1-1 0 0,0 1 0 0 0,-1 0 1 0 0,1 0-1 0 0,0-1 0 0 0,-1 1 1 0 0,1 0-1 0 0,-1 0 0 0 0,1 0 1 0 0,-1-1-1 0 0,1 1 1 0 0,-1 0-1 0 0,0 0 0 0 0,1 0 1 0 0,-1 0-1 0 0,-1-1 0 0 0,1 2 118 0 0,0 0 0 0 0,0 0 1 0 0,0 0-1 0 0,1 0 0 0 0,-1-1 0 0 0,0 1 0 0 0,0 0 0 0 0,0 0 0 0 0,0 1 0 0 0,0-1 0 0 0,1 0 1 0 0,-1 0-1 0 0,0 0 0 0 0,0 1 0 0 0,0-1 0 0 0,0 0 0 0 0,1 1 0 0 0,-1-1 0 0 0,0 0 1 0 0,0 1-1 0 0,1-1 0 0 0,-2 2 0 0 0,-3 2 469 0 0,0 0 1 0 0,1 0-1 0 0,-1 0 1 0 0,1 1-1 0 0,0 0 1 0 0,0 0-1 0 0,-3 6 1 0 0,0 4-128 0 0,0 0 0 0 0,1 0 0 0 0,1 1 1 0 0,1 0-1 0 0,0 0 0 0 0,1 0 0 0 0,-2 25 1 0 0,3-1 108 0 0,5 77 0 0 0,-1-100-475 0 0,0 0-1 0 0,0 0 1 0 0,2 0-1 0 0,0 0 1 0 0,8 18-1 0 0,-9-28-94 0 0,0-1-1 0 0,0 1 1 0 0,1-1-1 0 0,0 1 1 0 0,0-1-1 0 0,1 0 1 0 0,0-1-1 0 0,0 1 1 0 0,0-1-1 0 0,0 0 1 0 0,1 0-1 0 0,0-1 1 0 0,0 1-1 0 0,11 5 1 0 0,-5-5-6 0 0,0 0 1 0 0,0-1 0 0 0,0 0-1 0 0,1-1 1 0 0,0 0-1 0 0,-1-1 1 0 0,1 0-1 0 0,0-1 1 0 0,0 0 0 0 0,0-1-1 0 0,0-1 1 0 0,24-4-1 0 0,-30 4 26 0 0,0-1 0 0 0,0 0-1 0 0,-1 0 1 0 0,1 0-1 0 0,0-1 1 0 0,-1 0-1 0 0,0 0 1 0 0,1-1 0 0 0,-1 0-1 0 0,-1 0 1 0 0,1 0-1 0 0,-1-1 1 0 0,1 0-1 0 0,-1 0 1 0 0,-1 0 0 0 0,1-1-1 0 0,-1 1 1 0 0,0-1-1 0 0,0 0 1 0 0,0 0-1 0 0,-1-1 1 0 0,0 1 0 0 0,0-1-1 0 0,3-11 1 0 0,-3 1 160 0 0,-1 1 0 0 0,-1-1 1 0 0,0 0-1 0 0,-1 1 0 0 0,0-1 1 0 0,-2 0-1 0 0,0 1 0 0 0,-7-30 1 0 0,1 17 7 0 0,-1 0 0 0 0,-2 1 0 0 0,-27-54 1 0 0,35 75-292 0 0,-1 1 1 0 0,0-1 0 0 0,0 1 0 0 0,0 0 0 0 0,-1 0 0 0 0,0 0 0 0 0,0 1-1 0 0,0-1 1 0 0,-1 1 0 0 0,-11-8 0 0 0,1 7-855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5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2304 0 0,'8'-6'10892'0'0,"5"49"-9355"0"0,-3 0 0 0 0,-1 0-1 0 0,-2 1 1 0 0,2 59 0 0 0,-11 183-652 0 0,-2-236-885 0 0,2-30-18 0 0,0 1 0 0 0,3 31 0 0 0,-1-52 16 0 0,0 0-1 0 0,0 0 0 0 0,0 1 0 0 0,0-1 1 0 0,0 0-1 0 0,0 0 0 0 0,0 0 1 0 0,0 0-1 0 0,0 0 0 0 0,0 1 0 0 0,0-1 1 0 0,0 0-1 0 0,0 0 0 0 0,0 0 1 0 0,0 0-1 0 0,0 0 0 0 0,0 0 0 0 0,0 1 1 0 0,0-1-1 0 0,0 0 0 0 0,0 0 0 0 0,0 0 1 0 0,0 0-1 0 0,0 0 0 0 0,0 0 1 0 0,0 1-1 0 0,0-1 0 0 0,0 0 0 0 0,0 0 1 0 0,1 0-1 0 0,-1 0 0 0 0,0 0 1 0 0,0 0-1 0 0,0 0 0 0 0,0 0 0 0 0,0 0 1 0 0,0 0-1 0 0,0 1 0 0 0,1-1 1 0 0,-1 0-1 0 0,0 0 0 0 0,0 0 0 0 0,0 0 1 0 0,0 0-1 0 0,0 0 0 0 0,1 0 1 0 0,-1 0-1 0 0,0 0 0 0 0,0 0 0 0 0,0 0 1 0 0,0 0-1 0 0,0 0 0 0 0,0 0 0 0 0,1 0 1 0 0,-1 0-1 0 0,0 0 0 0 0,0-1 1 0 0,0 1-1 0 0,0 0 0 0 0,8-10-178 0 0,5-15-215 0 0,16-55-284 0 0,22-51 128 0 0,-43 114 508 0 0,1 0 0 0 0,0 1 1 0 0,2 1-1 0 0,-1-1 0 0 0,21-20 0 0 0,-28 33 57 0 0,1-1 0 0 0,-1 1 0 0 0,1 0 0 0 0,0 0-1 0 0,0 0 1 0 0,0 0 0 0 0,0 1 0 0 0,0 0 0 0 0,0 0 0 0 0,1 0 0 0 0,-1 0-1 0 0,1 1 1 0 0,0-1 0 0 0,-1 1 0 0 0,11-1 0 0 0,-12 3 60 0 0,0-1 1 0 0,1 0 0 0 0,-1 1-1 0 0,0 0 1 0 0,1-1-1 0 0,-1 1 1 0 0,0 1-1 0 0,0-1 1 0 0,0 0-1 0 0,0 1 1 0 0,0 0 0 0 0,0-1-1 0 0,0 1 1 0 0,0 0-1 0 0,-1 1 1 0 0,1-1-1 0 0,-1 0 1 0 0,0 1-1 0 0,0-1 1 0 0,1 1 0 0 0,-1 0-1 0 0,-1 0 1 0 0,3 3-1 0 0,10 24 86 0 0,-2-1-1 0 0,0 2 0 0 0,-2 0 0 0 0,-2 0 1 0 0,7 46-1 0 0,1-3-3847 0 0,-11-53-3192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21 1376 0 0,'-1'1'189'0'0,"1"-1"0"0"0,-1 0 0 0 0,0 1 0 0 0,0-1-1 0 0,0 0 1 0 0,0 1 0 0 0,0-1 0 0 0,0 0 0 0 0,0 0 0 0 0,1 0-1 0 0,-1 0 1 0 0,0 0 0 0 0,0 0 0 0 0,0 0 0 0 0,0 0 0 0 0,0-1 0 0 0,0 1-1 0 0,0 0 1 0 0,0 0 0 0 0,0-1 0 0 0,1 1 0 0 0,-1-1 0 0 0,0 1-1 0 0,0 0 1 0 0,0-1 0 0 0,1 0 0 0 0,-1 1 0 0 0,0-1 0 0 0,1 1-1 0 0,-1-1 1 0 0,-1-1 126 0 0,2 2-189 0 0,0-1 0 0 0,0 1 0 0 0,0 0 0 0 0,0-1 0 0 0,0 1 0 0 0,-1 0 0 0 0,1-1 0 0 0,0 1 0 0 0,0 0 0 0 0,0-1 0 0 0,0 1 0 0 0,0 0 0 0 0,0-1 0 0 0,0 1 1 0 0,0 0-1 0 0,0-1 0 0 0,0 1 0 0 0,0 0 0 0 0,0-1 0 0 0,1 1 0 0 0,-1 0 0 0 0,0-1 0 0 0,0 1 0 0 0,1-1 378 0 0,-1 0-378 0 0,1 1 21 0 0,0-1-1 0 0,0 0 1 0 0,0 1 0 0 0,0-1 0 0 0,0 1 0 0 0,0 0-1 0 0,0-1 1 0 0,0 1 0 0 0,0 0 0 0 0,1-1-1 0 0,-1 1 1 0 0,0 0 0 0 0,0 0 0 0 0,0 0-1 0 0,2 0 1 0 0,23 2 1183 0 0,42 6-1 0 0,13 2-844 0 0,-57-9-671 0 0,67 5 339 0 0,-33 4-3414 0 0,-45-7-1687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55 1376 0 0,'-9'-16'-82'0'0,"7"13"664"0"0,0-1 1 0 0,0 0 0 0 0,0 1 0 0 0,0-1 0 0 0,-1 1 0 0 0,1 0 0 0 0,-1 0 0 0 0,0 0 0 0 0,0 0 0 0 0,-4-3 0 0 0,7 6-470 0 0,-1 0 0 0 0,0 0 1 0 0,1 1-1 0 0,-1-1 0 0 0,1 0 1 0 0,-1 0-1 0 0,0 0 0 0 0,1 0 1 0 0,-1 1-1 0 0,1-1 0 0 0,-1 0 1 0 0,1 1-1 0 0,-1-1 0 0 0,1 0 1 0 0,-1 1-1 0 0,1-1 0 0 0,0 1 1 0 0,-1-1-1 0 0,1 0 0 0 0,-1 1 1 0 0,1-1-1 0 0,0 1 0 0 0,-1 0 1 0 0,1-1-1 0 0,0 1 0 0 0,0-1 1 0 0,-1 1-1 0 0,1-1 0 0 0,0 1 1 0 0,0-1-1 0 0,0 1 0 0 0,0 0 1 0 0,0-1-1 0 0,0 1 0 0 0,0-1 1 0 0,0 2-1 0 0,-4 25 1717 0 0,4-27-1781 0 0,-3 39 577 0 0,2-1 1 0 0,1 0-1 0 0,8 48 1 0 0,-2-48-3128 0 0,16 55 0 0 0,-11-56-2356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6913 0 0,'0'-1'175'0'0,"1"-1"0"0"0,-1 0 0 0 0,1 0 0 0 0,0 0 0 0 0,-1 1 0 0 0,1-1 0 0 0,0 0 0 0 0,0 1 1 0 0,0-1-1 0 0,0 1 0 0 0,1-1 0 0 0,-1 1 0 0 0,0-1 0 0 0,0 1 0 0 0,1 0 0 0 0,-1 0 0 0 0,1 0 0 0 0,-1 0 0 0 0,1 0 0 0 0,2-2 0 0 0,35-14 3048 0 0,-38 16-3179 0 0,14-3 276 0 0,1 1 0 0 0,-1 0 0 0 0,0 0 0 0 0,1 2 0 0 0,0 0 0 0 0,-1 1 0 0 0,20 1 1 0 0,11 1-987 0 0,-29-2-178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 5985 0 0,'-1'0'61'0'0,"0"0"0"0"0,0 0 0 0 0,0 1 0 0 0,1-1 0 0 0,-1 0-1 0 0,0 1 1 0 0,0-1 0 0 0,0 1 0 0 0,1-1 0 0 0,-1 1 0 0 0,0-1 0 0 0,1 1-1 0 0,-1 0 1 0 0,0-1 0 0 0,1 1 0 0 0,-1 0 0 0 0,1-1 0 0 0,-1 1 0 0 0,1 0-1 0 0,-1 0 1 0 0,1 0 0 0 0,0-1 0 0 0,-1 1 0 0 0,1 0 0 0 0,0 0 0 0 0,0 0-1 0 0,0 1 1 0 0,-6 32 1429 0 0,5-22-1200 0 0,-7 39 1758 0 0,0 76 1 0 0,8-103-2127 0 0,1 1 0 0 0,1-1 0 0 0,1 0 0 0 0,2 0 1 0 0,9 33-1 0 0,-4-32-4627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4145 0 0,'12'-3'8480'0'0,"72"-18"-5622"0"0,-65 19-2414 0 0,-1 1 0 0 0,1 1 1 0 0,-1 1-1 0 0,24 3 0 0 0,34 10-1919 0 0,-64-11 297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4145 0 0,'-1'2'229'0'0,"0"0"1"0"0,0 0-1 0 0,0 0 0 0 0,1 0 0 0 0,-1 0 1 0 0,1 0-1 0 0,-1 0 0 0 0,1 0 1 0 0,0 1-1 0 0,-1 3 0 0 0,1 1 75 0 0,-1-1-207 0 0,-14 153 2924 0 0,15-141-2892 0 0,1-1 1 0 0,0 0 0 0 0,1 0 0 0 0,1 0-1 0 0,1 0 1 0 0,0 0 0 0 0,10 22-1 0 0,-4-17-229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61 6913 0 0,'0'0'529'0'0,"1"0"-319"0"0,4-1 261 0 0,1 0 0 0 0,-1-1 0 0 0,0 1 1 0 0,0-1-1 0 0,0-1 0 0 0,6-2 0 0 0,9-4 814 0 0,8 0-290 0 0,0 1 0 0 0,0 2 1 0 0,0 1-1 0 0,1 1 0 0 0,37 0 1 0 0,-22 3-3668 0 0,52 8 1 0 0,-80-5-2855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4145 0 0,'0'26'3893'0'0,"0"47"1794"0"0,3 8-4365 0 0,-1-49-2387 0 0,2 0 0 0 0,1 0 0 0 0,10 34-1 0 0,-6-38-49 0 0,0-1 662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5985 0 0,'39'-5'4436'0'0,"37"10"-1197"0"0,-54-3-3087 0 0,1 0 0 0 0,0-2-1 0 0,28-2 1 0 0,-24-3-1132 0 0,-1 0 1 0 0,36-13-1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10 4609 0 0,'0'-1'92'0'0,"-1"0"0"0"0,1 0 0 0 0,-1 1 0 0 0,0-1-1 0 0,1 1 1 0 0,-1-1 0 0 0,0 1 0 0 0,0-1 0 0 0,1 1 0 0 0,-1-1 0 0 0,0 1 0 0 0,0-1 0 0 0,0 1 0 0 0,0 0-1 0 0,1-1 1 0 0,-1 1 0 0 0,0 0 0 0 0,0 0 0 0 0,0 0 0 0 0,0 0 0 0 0,0 0 0 0 0,0 0 0 0 0,0 0 0 0 0,0 0-1 0 0,1 0 1 0 0,-1 0 0 0 0,0 1 0 0 0,0-1 0 0 0,-1 0 0 0 0,1 2 86 0 0,-1 1 1 0 0,1-1-1 0 0,0 0 0 0 0,0 0 1 0 0,0 0-1 0 0,1 1 0 0 0,-1-1 1 0 0,1 0-1 0 0,-1 0 0 0 0,1 1 1 0 0,-1 2-1 0 0,-3 26 235 0 0,2 1 0 0 0,0 0-1 0 0,2 0 1 0 0,2-1 0 0 0,1 1 0 0 0,1 0-1 0 0,2-1 1 0 0,1 0 0 0 0,11 31 0 0 0,-6-30-564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6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 5065 0 0,'-31'-8'7849'0'0,"48"20"-4042"0"0,-8-5-3384 0 0,1 0 1 0 0,0 0-1 0 0,-1 1 0 0 0,-1 0 0 0 0,1 1 1 0 0,-1 0-1 0 0,-1 1 0 0 0,0-1 1 0 0,0 1-1 0 0,-1 0 0 0 0,0 1 1 0 0,-1 0-1 0 0,8 22 0 0 0,-8-14-358 0 0,0 2 0 0 0,-1-1-1 0 0,-1 0 1 0 0,-1 1 0 0 0,-1-1 0 0 0,-1 1-1 0 0,-4 28 1 0 0,-25 131-556 0 0,13-101-2347 0 0,12-55-4371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3225 0 0,'19'4'3003'0'0,"20"-6"53"0"0,45-8-1 0 0,22-1-1228 0 0,-93 10-2007 0 0,24 0 320 0 0,-13 1-4020 0 0,-9 2-525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 7370 0 0,'-2'2'155'0'0,"-1"0"0"0"0,1 1 0 0 0,0-1 0 0 0,0 1 0 0 0,0-1 0 0 0,0 1 1 0 0,1 0-1 0 0,-1 0 0 0 0,1 0 0 0 0,-1 0 0 0 0,1 0 0 0 0,0 0 0 0 0,0 5 1 0 0,-10 47 800 0 0,10-41-700 0 0,-4 34-220 0 0,2 0 0 0 0,8 96 0 0 0,-3-107-96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25 4609 0 0,'-2'0'255'0'0,"1"0"0"0"0,0 0-1 0 0,0 0 1 0 0,-1 0 0 0 0,1 0 0 0 0,0-1 0 0 0,-1 1 0 0 0,1 0-1 0 0,0 0 1 0 0,0-1 0 0 0,-1 1 0 0 0,1-1 0 0 0,0 1 0 0 0,0-1-1 0 0,0 0 1 0 0,0 1 0 0 0,-1-1 0 0 0,1 0 0 0 0,0 0 0 0 0,0 0-1 0 0,1 0 1 0 0,-2-1 0 0 0,2 2-178 0 0,0 0 0 0 0,-1 0 1 0 0,1-1-1 0 0,0 1 0 0 0,0 0 0 0 0,0-1 0 0 0,0 1 0 0 0,0 0 0 0 0,0 0 0 0 0,0-1 1 0 0,0 1-1 0 0,1 0 0 0 0,-1-1 0 0 0,0 1 0 0 0,0 0 0 0 0,0 0 0 0 0,0-1 1 0 0,0 1-1 0 0,0 0 0 0 0,0 0 0 0 0,1-1 0 0 0,-1 1 0 0 0,0 0 0 0 0,0 0 0 0 0,0-1 1 0 0,1 1-1 0 0,-1 0 0 0 0,0 0 0 0 0,0 0 0 0 0,1-1 0 0 0,-1 1 0 0 0,18-5 1091 0 0,7 6-676 0 0,-1 0 1 0 0,0 1-1 0 0,0 2 1 0 0,0 0-1 0 0,-1 2 0 0 0,1 0 1 0 0,22 11-1 0 0,-9-5-3558 0 0,55 11 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 4489 0 0,'-1'0'14'0'0,"0"-1"0"0"0,1 1 1 0 0,-1-1-1 0 0,1 1 0 0 0,-1 0 0 0 0,0 0 0 0 0,1-1 1 0 0,-1 1-1 0 0,0 0 0 0 0,1 0 0 0 0,-1 0 0 0 0,0 0 1 0 0,0 0-1 0 0,1 0 0 0 0,-1 0 0 0 0,0 0 0 0 0,1 0 1 0 0,-1 0-1 0 0,0 0 0 0 0,1 0 0 0 0,-1 0 1 0 0,0 1-1 0 0,1-1 0 0 0,-1 0 0 0 0,0 0 0 0 0,1 1 1 0 0,-2 0-1 0 0,-2 19 940 0 0,3-6-311 0 0,-3 23 777 0 0,2 0 0 0 0,3 54 0 0 0,4-46-1280 0 0,16 74 0 0 0,-16-92-34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6449 0 0,'-1'0'499'0'0,"23"-26"3477"0"0,-17 22-3429 0 0,1 0 1 0 0,1 1 0 0 0,-1-1 0 0 0,0 1-1 0 0,1 1 1 0 0,11-4 0 0 0,42-5-412 0 0,-41 8-1078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6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8290 0 0,'-1'1'95'0'0,"0"-1"1"0"0,-1 1 0 0 0,1 0-1 0 0,0 0 1 0 0,0 0-1 0 0,0 0 1 0 0,0 0-1 0 0,0 0 1 0 0,1 0 0 0 0,-1 0-1 0 0,0 0 1 0 0,0 0-1 0 0,1 0 1 0 0,-1 0-1 0 0,0 1 1 0 0,1-1 0 0 0,-1 0-1 0 0,1 0 1 0 0,0 1-1 0 0,-1-1 1 0 0,1 0-1 0 0,0 3 1 0 0,-4 41 1260 0 0,3-26-645 0 0,-2 12 676 0 0,2 55 1 0 0,3-64-1558 0 0,0-1 0 0 0,1 1 0 0 0,9 28 0 0 0,-7-34 35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114 219 2304 0 0,'4'-8'-50'0'0,"-3"6"5"0"0,1-1 1 0 0,0 1-1 0 0,-1-1 1 0 0,0 0-1 0 0,1 0 1 0 0,-1 0-1 0 0,0 1 0 0 0,-1-1 1 0 0,2-6-1 0 0,-3 2 150 0 0,0 0-1 0 0,1-1 0 0 0,0 1 0 0 0,0-1 0 0 0,1 1 0 0 0,0-1 0 0 0,0 1 0 0 0,1 0 1 0 0,0-1-1 0 0,4-10 0 0 0,3-12 252 0 0,4-1 11299 0 0,-17 29-11193 0 0,-46-3 2780 0 0,16-4-2234 0 0,32 8-921 0 0,0 0 0 0 0,1 0 0 0 0,-2 0 1 0 0,1 0-1 0 0,0 0 0 0 0,0 0 0 0 0,0 1 0 0 0,0-1 1 0 0,0 1-1 0 0,-1-1 0 0 0,1 1 0 0 0,0 0 0 0 0,0 0 1 0 0,0 0-1 0 0,-1 0 0 0 0,1 1 0 0 0,0-1 0 0 0,0 0 1 0 0,0 1-1 0 0,-1 0 0 0 0,1-1 0 0 0,0 1 1 0 0,0 0-1 0 0,0 0 0 0 0,0 0 0 0 0,-3 3 0 0 0,3-1-75 0 0,0 0-1 0 0,0 0 1 0 0,1 0-1 0 0,-1 0 1 0 0,1 0-1 0 0,0 0 1 0 0,-1 1-1 0 0,2-1 1 0 0,-1 0-1 0 0,0 1 1 0 0,1-1-1 0 0,-1 1 0 0 0,1-1 1 0 0,0 7-1 0 0,6 59-39 0 0,-3-46 42 0 0,28 152-14 0 0,-1-5 0 0 0,-6 283 0 0 0,-11-119 0 0 0,8 608 6 0 0,-21-870-2 0 0,-8 550 258 0 0,-14-431 350 0 0,9-104-504 0 0,4-34-108 0 0,4-35-5 0 0,2 0 0 0 0,-2 30 0 0 0,5-47-64 0 0,2-13-631 0 0,1 3 68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440 197 456 0 0,'-1'-3'190'0'0,"-2"1"0"0"0,1 0-1 0 0,0 0 1 0 0,0 0 0 0 0,-1 0 0 0 0,1 1 0 0 0,-1-1-1 0 0,1 0 1 0 0,-1 1 0 0 0,0 0 0 0 0,0 0-1 0 0,1 0 1 0 0,-1 0 0 0 0,0 0 0 0 0,-4 0-1 0 0,4 0 37 0 0,0 0-1 0 0,0 0 0 0 0,-1 0 1 0 0,1 0-1 0 0,0 0 0 0 0,0-1 0 0 0,0 1 1 0 0,0-1-1 0 0,-5-4 0 0 0,8 6-164 0 0,0 0 1 0 0,0 0-1 0 0,0 0 0 0 0,0-1 0 0 0,-1 1 0 0 0,1 0 0 0 0,0 0 1 0 0,0 0-1 0 0,0 0 0 0 0,0-1 0 0 0,-1 1 0 0 0,1 0 0 0 0,0 0 1 0 0,0 0-1 0 0,0-1 0 0 0,0 1 0 0 0,0 0 0 0 0,0 0 0 0 0,0 0 1 0 0,0-1-1 0 0,0 1 0 0 0,0 0 0 0 0,0 0 0 0 0,0-1 0 0 0,0 1 0 0 0,0 0 1 0 0,0 0-1 0 0,0 0 0 0 0,0-1 0 0 0,0 1 0 0 0,0 0 0 0 0,0 0 1 0 0,0-1-1 0 0,0 1 0 0 0,0 0 0 0 0,1 0 0 0 0,-1 0 0 0 0,0-1 1 0 0,0 1-1 0 0,12-5 1091 0 0,21 1-587 0 0,-26 3-289 0 0,437-34 4069 0 0,-210 23-4092 0 0,128-5 437 0 0,-138 21-440 0 0,-132 1-115 0 0,129-11 0 0 0,371-36 1420 0 0,-100 39-387 0 0,-362 3-1115 0 0,91-4-42 0 0,123 2 61 0 0,4-6 330 0 0,-72-3 204 0 0,29 6-22 0 0,248 6 49 0 0,-385 9-573 0 0,178 12 64 0 0,-28-13-124 0 0,-208-9 0 0 0,0 4 0 0 0,115 19 0 0 0,-191-17 0 0 0,61 12 0 0 0,0-5 0 0 0,144 4 0 0 0,218-38 440 0 0,-436 20-375 0 0,45 0 343 0 0,-61 1-383 0 0,-1 1-1 0 0,1-1 1 0 0,0 1 0 0 0,-1 0-1 0 0,1 0 1 0 0,0 1-1 0 0,-1-1 1 0 0,1 1 0 0 0,-1 0-1 0 0,7 4 1 0 0,-11-5-48 0 0,1 1 0 0 0,0-1 0 0 0,-1 1 0 0 0,1 0 0 0 0,-1-1 0 0 0,0 1 0 0 0,0 0 1 0 0,1-1-1 0 0,-1 1 0 0 0,0 0 0 0 0,0-1 0 0 0,-1 1 0 0 0,1 0 0 0 0,0-1 0 0 0,-1 1 0 0 0,0 2 0 0 0,0 8-123 0 0,1-12 30 0 0,1-1-15 0 0,0 1 0 0 0,0-1 0 0 0,0 0-1 0 0,0 0 1 0 0,-1 1 0 0 0,1-1 0 0 0,0 0 0 0 0,0 0 0 0 0,-1 0 0 0 0,1 0 0 0 0,0 0 0 0 0,-1 0 0 0 0,1 0 0 0 0,-1 0 0 0 0,1-1 0 0 0,-1 1 0 0 0,0 0 0 0 0,1 0 0 0 0,-1 0 0 0 0,0 0 0 0 0,0-1 0 0 0,0 1 0 0 0,0 0 0 0 0,0 0-1 0 0,0-2 1 0 0,2-9-218 0 0,1 5-286 0 0,-3 6 572 0 0,0 1 1 0 0,0-1 0 0 0,0 0 0 0 0,0 0 0 0 0,0 0 0 0 0,0 0 0 0 0,1 0 0 0 0,-1 0-1 0 0,0 0 1 0 0,1 1 0 0 0,-1-1 0 0 0,1 0 0 0 0,-1 0 0 0 0,1 0 0 0 0,-1 1 0 0 0,1-1 0 0 0,0 0-1 0 0,-1 1 1 0 0,1-1 0 0 0,10 2 5046 0 0,-20 20-4880 0 0,4-9 52 0 0,0 0-1 0 0,0 0 1 0 0,-4 16 0 0 0,0 36-93 0 0,1 1 1 0 0,3 72-1 0 0,14 131 250 0 0,-1 42-112 0 0,-64 611-201 0 0,21-268 0 0 0,39-238 278 0 0,1-82-76 0 0,-5-328-195 0 0,1 21 100 0 0,1-18-54 0 0,2-8-40 0 0,-4 0-77 0 0,0 2-32 0 0,-1 1 90 0 0,0-1 0 0 0,1 0-1 0 0,-1 0 1 0 0,0 1-1 0 0,0-1 1 0 0,0 0 0 0 0,0 0-1 0 0,0 0 1 0 0,0 0 0 0 0,-1 0-1 0 0,-1 2 1 0 0,-3 0 6 0 0,1-1 0 0 0,-1 1 0 0 0,0-1 0 0 0,-1 0 0 0 0,1-1 0 0 0,0 1 0 0 0,-1-1 0 0 0,1-1 0 0 0,-14 3 0 0 0,-10 3 0 0 0,-16 7 12 0 0,0-3 0 0 0,-1-1 0 0 0,0-3 0 0 0,-71 2 0 0 0,-34 0-112 0 0,68-3 217 0 0,-122-6 1 0 0,-73-32-295 0 0,-25-2-1 0 0,66 10 224 0 0,-110-5 36 0 0,-609-17-294 0 0,769 34 183 0 0,-353 10-274 0 0,198 27 295 0 0,-182 0-719 0 0,-22 0-142 0 0,178-1 424 0 0,224-25 439 0 0,72-1 20 0 0,-82 9 0 0 0,-216 44 404 0 0,322-47-381 0 0,-1-2 0 0 0,-97-9 0 0 0,40 1 189 0 0,83 7-172 0 0,1 1 1 0 0,-1 2 0 0 0,1 0 0 0 0,0 2 0 0 0,0 0 0 0 0,1 1 0 0 0,-37 18-1 0 0,35-15 9 0 0,0 0-1 0 0,-1-1 1 0 0,-1-2-1 0 0,1 0 1 0 0,-51 5-1 0 0,-50-15 84 0 0,94 1-245 0 0,-1 0 0 0 0,0 3 0 0 0,0 0 0 0 0,-53 11 0 0 0,62-6-82 0 0,5-1 93 0 0,0-1 0 0 0,0 0 0 0 0,-26 0 1 0 0,28-7-416 0 0,12-2-31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7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4609 0 0,'8'-20'454'0'0,"7"-23"-29"0"0,-14 41-354 0 0,-1 1 1 0 0,1-1-1 0 0,-1 0 1 0 0,0 0-1 0 0,0 1 0 0 0,0-1 1 0 0,0 0-1 0 0,0 0 1 0 0,0 1-1 0 0,0-1 0 0 0,-1 0 1 0 0,1 0-1 0 0,-1 1 1 0 0,1-1-1 0 0,-1 0 0 0 0,0 1 1 0 0,1-1-1 0 0,-1 1 1 0 0,0-1-1 0 0,0 1 0 0 0,-2-3 1 0 0,3 4-22 0 0,0 0 0 0 0,-1-1 0 0 0,1 1 0 0 0,0-1 0 0 0,-1 1 0 0 0,1 0 0 0 0,0-1 0 0 0,-1 1 0 0 0,1 0 0 0 0,-1 0 0 0 0,1-1 0 0 0,-1 1 0 0 0,1 0 0 0 0,0 0 0 0 0,-1-1 0 0 0,1 1 0 0 0,-1 0 0 0 0,1 0 0 0 0,-1 0 0 0 0,1 0 0 0 0,-1 0 0 0 0,1 0 0 0 0,-1 0 0 0 0,1 0 0 0 0,-1 0 0 0 0,1 0 0 0 0,-1 0 0 0 0,1 0 0 0 0,-1 0 0 0 0,1 0 0 0 0,-1 1 0 0 0,1-1 0 0 0,-1 0-1 0 0,1 0 1 0 0,-1 1 0 0 0,1-1 0 0 0,-1 0 0 0 0,1 0 0 0 0,0 1 0 0 0,-1-1 0 0 0,1 0 0 0 0,0 1 0 0 0,-1-1 0 0 0,1 1 0 0 0,0-1 0 0 0,-1 0 0 0 0,1 1 0 0 0,0-1 0 0 0,0 1 0 0 0,-1 0 0 0 0,1 0 88 0 0,-1 1 0 0 0,0-1 0 0 0,1 0 0 0 0,0 1 0 0 0,-1-1 0 0 0,1 1 0 0 0,0-1 0 0 0,0 1 0 0 0,-1-1 0 0 0,1 1 0 0 0,1-1 0 0 0,-1 1 0 0 0,0-1 1 0 0,0 1-1 0 0,0-1 0 0 0,2 3 0 0 0,0 1 759 0 0,1 0 0 0 0,0 0 0 0 0,1-1 0 0 0,-1 1 1 0 0,1-1-1 0 0,0 0 0 0 0,0 0 0 0 0,7 5 1 0 0,-10-8-891 0 0,-1 0 0 0 0,1 0 1 0 0,0-1-1 0 0,-1 1 0 0 0,1 0 1 0 0,-1 0-1 0 0,1 0 0 0 0,-1 0 1 0 0,0 0-1 0 0,1 0 1 0 0,-1 0-1 0 0,0 0 0 0 0,1 0 1 0 0,-1 0-1 0 0,0 0 0 0 0,0 0 1 0 0,0 0-1 0 0,0 0 0 0 0,0 0 1 0 0,0 0-1 0 0,0 0 0 0 0,-1 2 1 0 0,-8 25 108 0 0,5-16 29 0 0,-9 41 328 0 0,6-29-355 0 0,2 1 0 0 0,0-1 0 0 0,1 1 1 0 0,2 0-1 0 0,0 33 0 0 0,74 452-12 0 0,-28-245-97 0 0,21 127-21 0 0,39 339 656 0 0,-98-440-455 0 0,-5-127-130 0 0,-15 127 204 0 0,1-94-99 0 0,12-118-151 0 0,3-1 0 0 0,4 0 1 0 0,26 129-1 0 0,-31-198 7 0 0,0 0-1 0 0,0 0 1 0 0,-1 0 0 0 0,-1 16-1 0 0,0 3 11 0 0,1-24-43 0 0,0-3-20 0 0,1 0 1 0 0,-1 0-1 0 0,0 0 0 0 0,0-1 1 0 0,0 1-1 0 0,0 0 0 0 0,0 0 0 0 0,0 0 1 0 0,-1 0-1 0 0,1 0 0 0 0,0 0 1 0 0,0-1-1 0 0,-1 1 0 0 0,1 0 1 0 0,0 0-1 0 0,-1 0 0 0 0,1-1 1 0 0,-1 1-1 0 0,1 0 0 0 0,-1 0 1 0 0,1-1-1 0 0,-1 1 0 0 0,0 0 1 0 0,1-1-1 0 0,-1 1 0 0 0,0-1 1 0 0,1 1-1 0 0,-1-1 0 0 0,0 1 0 0 0,0-1 1 0 0,0 0-1 0 0,1 1 0 0 0,-2-1 1 0 0,-6 4-740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0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853 28 3225 0 0,'-1'0'55'0'0,"0"-1"0"0"0,0 0 0 0 0,0 1-1 0 0,0-1 1 0 0,1 0 0 0 0,-1 0 0 0 0,0 1 0 0 0,0-1 0 0 0,1 0 0 0 0,-1 0 0 0 0,0 0 0 0 0,1 0 0 0 0,-1 0 0 0 0,1 0 0 0 0,-1 0 0 0 0,1 0 0 0 0,0-1 0 0 0,-1 1 0 0 0,1-2 0 0 0,-4-5 1701 0 0,-5 21-37 0 0,6-8-1261 0 0,0 0 0 0 0,0-1-1 0 0,0 1 1 0 0,-1-1 0 0 0,1 1 0 0 0,-1-1-1 0 0,0 0 1 0 0,0 0 0 0 0,-1-1 0 0 0,1 1-1 0 0,-1-1 1 0 0,0 0 0 0 0,-8 4 0 0 0,4-3-119 0 0,-1 0 0 0 0,0-1 0 0 0,0-1 0 0 0,0 1 1 0 0,-1-1-1 0 0,-18 0 0 0 0,-4-2 22 0 0,-1-2 0 0 0,1-1-1 0 0,-50-11 1 0 0,19 1-61 0 0,-49-10 1017 0 0,-135-11 0 0 0,241 34-1235 0 0,1-1-30 0 0,0 0 0 0 0,1 1 0 0 0,-1 0 0 0 0,0 0 0 0 0,0 1 0 0 0,1-1 0 0 0,-1 1 0 0 0,-7 3 0 0 0,13-3-87 0 0,0 0 1 0 0,0 0 0 0 0,0 0 0 0 0,0 0-1 0 0,0 0 1 0 0,0 0 0 0 0,0 0-1 0 0,1 0 1 0 0,-1 0 0 0 0,0 0 0 0 0,1 0-1 0 0,-1 0 1 0 0,1 0 0 0 0,-1 0 0 0 0,1 0-1 0 0,-1-1 1 0 0,1 1 0 0 0,0 0-1 0 0,-1 0 1 0 0,3 1 0 0 0,14 20-6355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4:46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0 782 2761 0 0,'28'-6'5365'0'0,"-6"0"-4778"0"0,-1-1 1 0 0,0-1-1 0 0,-1-1 1 0 0,1-1-1 0 0,-2-1 1 0 0,0-1 0 0 0,0 0-1 0 0,-1-1 1 0 0,0-1-1 0 0,-2-1 1 0 0,23-25-1 0 0,-22 21 57 0 0,-1-2 0 0 0,0 0-1 0 0,-2 0 1 0 0,-1-2-1 0 0,0 1 1 0 0,-2-2 0 0 0,0 0-1 0 0,-2 0 1 0 0,10-42 0 0 0,-16 56-643 0 0,7-31 47 0 0,-2 1-1 0 0,-1-1 1 0 0,-2-1 0 0 0,-1-52 0 0 0,-5 88-68 0 0,0 1 0 0 0,0-1 1 0 0,0 0-1 0 0,-1 1 1 0 0,0-1-1 0 0,0 1 0 0 0,0 0 1 0 0,-1-1-1 0 0,-6-8 1 0 0,8 12 12 0 0,0 1 1 0 0,0-1 0 0 0,0 1 0 0 0,0-1 0 0 0,0 1 0 0 0,0 0-1 0 0,-1 0 1 0 0,1-1 0 0 0,-1 1 0 0 0,1 0 0 0 0,-1 0 0 0 0,1 0-1 0 0,-1 1 1 0 0,1-1 0 0 0,-1 0 0 0 0,0 1 0 0 0,1-1 0 0 0,-1 1 0 0 0,0-1-1 0 0,0 1 1 0 0,1 0 0 0 0,-1-1 0 0 0,0 1 0 0 0,0 0 0 0 0,0 0-1 0 0,1 1 1 0 0,-1-1 0 0 0,0 0 0 0 0,0 0 0 0 0,1 1 0 0 0,-1-1-1 0 0,0 1 1 0 0,1 0 0 0 0,-1 0 0 0 0,0-1 0 0 0,-1 2 0 0 0,2-1-2 0 0,0 0 1 0 0,0 1 0 0 0,0-1 0 0 0,0 0 0 0 0,0 0-1 0 0,0 0 1 0 0,1 1 0 0 0,-1-1 0 0 0,0 0-1 0 0,1 1 1 0 0,-1-1 0 0 0,1 0 0 0 0,-1 1 0 0 0,1-1-1 0 0,0 1 1 0 0,-1-1 0 0 0,1 1 0 0 0,0-1 0 0 0,0 1-1 0 0,0-1 1 0 0,0 1 0 0 0,0-1 0 0 0,1 1 0 0 0,-1-1-1 0 0,0 0 1 0 0,1 1 0 0 0,-1-1 0 0 0,1 1-1 0 0,-1-1 1 0 0,1 0 0 0 0,0 1 0 0 0,0-1 0 0 0,-1 0-1 0 0,3 2 1 0 0,1 4 9 0 0,0 0 0 0 0,1-1 0 0 0,0 1 0 0 0,0-1 0 0 0,7 6 1 0 0,-6-6 26 0 0,1 1 1 0 0,1-2-1 0 0,-1 1 1 0 0,1-1-1 0 0,0 0 1 0 0,0 0-1 0 0,0-1 1 0 0,0 0-1 0 0,1-1 1 0 0,0 0 0 0 0,0 0-1 0 0,0-1 1 0 0,0 0-1 0 0,0-1 1 0 0,0 1-1 0 0,0-2 1 0 0,1 1-1 0 0,-1-2 1 0 0,0 1-1 0 0,0-1 1 0 0,1 0-1 0 0,-1-1 1 0 0,0 0 0 0 0,0-1-1 0 0,13-5 1 0 0,9-5-206 0 0,2-4-96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1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1376 0 0,'-6'1'153'0'0,"1"-1"0"0"0,0 2 0 0 0,-1-1 0 0 0,1 0 0 0 0,0 1 0 0 0,0 0 0 0 0,0 1 0 0 0,0-1 0 0 0,0 1-1 0 0,0 0 1 0 0,1 0 0 0 0,0 0 0 0 0,-1 0 0 0 0,-6 8 0 0 0,6-5 243 0 0,1 1-1 0 0,-1-1 1 0 0,1 1-1 0 0,0 0 1 0 0,0 1 0 0 0,1-1-1 0 0,0 1 1 0 0,0-1-1 0 0,-1 9 1 0 0,-2 15 786 0 0,2 0 1 0 0,1 1-1 0 0,2-1 1 0 0,2 36-1 0 0,-1-47-1160 0 0,46 501 2195 0 0,-21-306-2123 0 0,14 122 945 0 0,113 463-1 0 0,-131-722-966 0 0,-4 2 0 0 0,-4 0 0 0 0,-2 1 0 0 0,-5 0 0 0 0,-4 107 0 0 0,-4-124 104 0 0,2-1 0 0 0,16 110 0 0 0,-13-133 78 0 0,-1 1 0 0 0,-8 79 1 0 0,2-58-50 0 0,7 95 555 0 0,6-110-700 0 0,-7-42-46 0 0,0 1 0 0 0,-1 0 0 0 0,0 0 0 0 0,0 0 1 0 0,0 0-1 0 0,-1 0 0 0 0,0 0 0 0 0,0 0 0 0 0,0 0 0 0 0,-1 0 1 0 0,-3 12-1 0 0,-4 18 72 0 0,7-28-67 0 0,0 0 1 0 0,-1-1-1 0 0,0 1 1 0 0,0-1-1 0 0,-4 8 1 0 0,-3 12-1629 0 0,10-14 330 0 0,-1-13 1250 0 0,0 0 1 0 0,1 0-1 0 0,-1 1 1 0 0,0-1-1 0 0,0 0 0 0 0,1 0 1 0 0,-1 0-1 0 0,0 0 0 0 0,1 1 1 0 0,-1-1-1 0 0,1 0 0 0 0,-1 0 1 0 0,0 0-1 0 0,1 0 0 0 0,-1 0 1 0 0,0 0-1 0 0,1 0 0 0 0,-1 0 1 0 0,0 0-1 0 0,1 0 1 0 0,-1 0-1 0 0,1 0 0 0 0,-1 0 1 0 0,0-1-1 0 0,1 1 0 0 0,-1 0 1 0 0,0 0-1 0 0,1 0 0 0 0,-1 0 1 0 0,0 0-1 0 0,0-1 0 0 0,1 1 1 0 0,22-42-9328 0 0,-21 36 9218 0 0,-1 0 0 0 0,0 0 0 0 0,0 0 0 0 0,-1 0 0 0 0,0 0-1 0 0,0-7 1 0 0,0 12 168 0 0,0 1-1 0 0,-1-1 0 0 0,1 0 0 0 0,0 0 0 0 0,0 1 0 0 0,-1-1 0 0 0,1 0 0 0 0,-1 0 0 0 0,1 1 0 0 0,0-1 0 0 0,-1 0 0 0 0,1 1 0 0 0,-1-1 0 0 0,1 1 0 0 0,-1-1 1 0 0,-8-6 3570 0 0,19-1-792 0 0,-5 5-2551 0 0,0 0 0 0 0,1 1 0 0 0,-1-1 0 0 0,1 1 1 0 0,-1 0-1 0 0,1 1 0 0 0,0 0 0 0 0,0-1 0 0 0,-1 2 0 0 0,1-1 0 0 0,0 1 0 0 0,0 0 1 0 0,0 0-1 0 0,0 0 0 0 0,6 2 0 0 0,12 3 186 0 0,-1 1-1 0 0,34 12 1 0 0,13 4 332 0 0,-21-13-474 0 0,0-1-1 0 0,86 0 0 0 0,99-16-164 0 0,-179 5-42 0 0,477-9 1233 0 0,-506 14-1330 0 0,-1 2 0 0 0,0 0 0 0 0,0 2 0 0 0,0 1 0 0 0,25 10 0 0 0,-28-10-42 0 0,-17-5 50 0 0,0 0-1 0 0,1-1 0 0 0,-1 1 0 0 0,0-1 0 0 0,0 0 0 0 0,1-1 0 0 0,-1 1 0 0 0,1-1 0 0 0,-1-1 0 0 0,6 0 0 0 0,-8 1-15 0 0,1-2-1 0 0,-1 1 1 0 0,0 0-1 0 0,0-1 1 0 0,0 1-1 0 0,0-1 1 0 0,0 0-1 0 0,-1 0 1 0 0,1 0-1 0 0,0 0 0 0 0,-1-1 1 0 0,0 1-1 0 0,1-1 1 0 0,-1 1-1 0 0,0-1 1 0 0,0 0-1 0 0,2-4 1 0 0,26-41-3679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 1376 0 0,'0'-2'208'0'0,"-25"20"6838"0"0,23-15-6665 0 0,0 1-1 0 0,0-1 1 0 0,0 1 0 0 0,0 0-1 0 0,0 0 1 0 0,1 0 0 0 0,0 0 0 0 0,0 0-1 0 0,0 0 1 0 0,0 0 0 0 0,1 0-1 0 0,-1 0 1 0 0,1 0 0 0 0,0 0 0 0 0,1 6-1 0 0,1 11 227 0 0,10 38 1 0 0,-5-27-164 0 0,79 573 3860 0 0,-86-604-4337 0 0,0 0-1 0 0,0 0 0 0 0,0 0 0 0 0,0 0 0 0 0,0 0 0 0 0,0 0-1 0 0,0 0 1 0 0,0 0 0 0 0,0 0 0 0 0,1 0 0 0 0,-1-1 0 0 0,0 1 0 0 0,1 0 0 0 0,-1 0-1 0 0,1 0 1 0 0,-1-1 0 0 0,2 3 0 0 0,1-3-545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3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 4145 0 0,'3'-61'4535'0'0,"-7"73"-2952"0"0,-3 20 273 0 0,-4 145 2319 0 0,4 238-3276 0 0,10-335-836 0 0,43 566 1213 0 0,-22-473-768 0 0,1 288 0 0 0,-25-365-358 0 0,4-1-1 0 0,3 1 0 0 0,34 153 1 0 0,-32-195-1199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3225 0 0,'-68'61'4299'0'0,"68"-60"-4203"0"0,0-1-1 0 0,0 0 1 0 0,0 1-1 0 0,1-1 0 0 0,-1 1 1 0 0,0-1-1 0 0,0 0 1 0 0,1 1-1 0 0,-1-1 0 0 0,0 0 1 0 0,1 1-1 0 0,-1-1 1 0 0,0 0-1 0 0,1 0 1 0 0,-1 1-1 0 0,1-1 0 0 0,-1 0 1 0 0,0 0-1 0 0,1 0 1 0 0,-1 1-1 0 0,1-1 1 0 0,-1 0-1 0 0,0 0 0 0 0,1 0 1 0 0,-1 0-1 0 0,1 0 1 0 0,-1 0-1 0 0,1 0 0 0 0,-1 0 1 0 0,1 0-1 0 0,0 0 1 0 0,20 4 884 0 0,-19-4-806 0 0,217 47 4225 0 0,172-14-2355 0 0,-69-10-842 0 0,-222-7-1079 0 0,-63-9-28 0 0,2-2 0 0 0,-1-1 1 0 0,0-1-1 0 0,56-5 0 0 0,75-25 580 0 0,20-2 383 0 0,-29 6-455 0 0,-88 11-446 0 0,115-28-469 0 0,-180 38 229 0 0,1 0 0 0 0,-1-1 0 0 0,0 0 0 0 0,-1-1 0 0 0,1 1 0 0 0,-1-1 0 0 0,1 0 0 0 0,-1-1 0 0 0,7-7 0 0 0,14-12-3543 0 0,-18 16 836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34 535 4033 0 0,'-33'-30'12416'0'0,"34"30"-12374"0"0,1-1 0 0 0,0 0 0 0 0,-1 0 1 0 0,1 0-1 0 0,0 1 0 0 0,-1-1 0 0 0,1-1 0 0 0,-1 1 1 0 0,0 0-1 0 0,1 0 0 0 0,-1 0 0 0 0,2-3 0 0 0,-1 2 47 0 0,20-17 180 0 0,-1-1-1 0 0,0-1 0 0 0,-2 0 0 0 0,0-2 1 0 0,-2 0-1 0 0,22-38 0 0 0,-19 25-270 0 0,26-62-1 0 0,6-12 0 0 0,-43 96 495 0 0,-8 12-127 0 0,-5 11 266 0 0,3-4-447 0 0,-7 29-154 0 0,2 0 0 0 0,1 1 0 0 0,1 0-1 0 0,3 0 1 0 0,0 0 0 0 0,2-1-1 0 0,2 1 1 0 0,1 0 0 0 0,2-1-1 0 0,14 47 1 0 0,7 8 39 0 0,4-1 0 0 0,73 143 0 0 0,-103-228-72 0 0,1-1 1 0 0,-1 1-1 0 0,1 0 0 0 0,0-1 1 0 0,0 1-1 0 0,0-1 0 0 0,0 1 1 0 0,0-1-1 0 0,0 0 0 0 0,1 0 1 0 0,-1 0-1 0 0,4 2 0 0 0,-5-3 2 0 0,1-1 0 0 0,-1 0-1 0 0,0 0 1 0 0,0 1 0 0 0,0-1-1 0 0,0 0 1 0 0,0 0 0 0 0,0 0-1 0 0,0 0 1 0 0,0 0 0 0 0,0 0 0 0 0,0-1-1 0 0,0 1 1 0 0,0 0 0 0 0,0-1-1 0 0,0 1 1 0 0,0 0 0 0 0,0-1 0 0 0,0 1-1 0 0,0-1 1 0 0,0 1 0 0 0,0-1-1 0 0,0 0 1 0 0,0 1 0 0 0,-1-1-1 0 0,1 0 1 0 0,0 0 0 0 0,0 1 0 0 0,-1-1-1 0 0,1 0 1 0 0,-1 0 0 0 0,1 0-1 0 0,0 0 1 0 0,-1 0 0 0 0,0 0-1 0 0,1 0 1 0 0,-1 0 0 0 0,1-2 0 0 0,4-10-31 0 0,-1 1 0 0 0,0-1 1 0 0,-1-1-1 0 0,0 1 1 0 0,-1 0-1 0 0,-1-1 1 0 0,0 1-1 0 0,-1-20 1 0 0,-16-111-363 0 0,10 109 358 0 0,-1-45-121 0 0,2-1 0 0 0,10-122 0 0 0,-4 186 157 0 0,-2 10 0 0 0,1 1 0 0 0,1-1 0 0 0,-1 1 0 0 0,1-1 0 0 0,0 1 0 0 0,3-9 0 0 0,-3 22 71 0 0,1 1-1 0 0,-1-1 1 0 0,1 1-1 0 0,5 11 1 0 0,-2-3 58 0 0,22 64 119 0 0,3 0 0 0 0,4-2 1 0 0,85 144-1 0 0,-104-197-230 0 0,26 31-1 0 0,-36-49-15 0 0,1-1 0 0 0,0 0 0 0 0,0 0-1 0 0,1 0 1 0 0,-1 0 0 0 0,1-1 0 0 0,0-1 0 0 0,1 1 0 0 0,10 4 0 0 0,-17-8-1 0 0,0-1 0 0 0,0 0 0 0 0,0 0 0 0 0,0 0 0 0 0,0 0 0 0 0,0 0 0 0 0,0 0-1 0 0,-1 0 1 0 0,1 0 0 0 0,0 0 0 0 0,0 0 0 0 0,0 0 0 0 0,0-1 0 0 0,0 1 0 0 0,0 0 0 0 0,-1-1 0 0 0,1 1 0 0 0,0-1 0 0 0,0 1 0 0 0,0-1 0 0 0,-1 1 0 0 0,1-1 0 0 0,0 1 0 0 0,-1-1 0 0 0,1 0 0 0 0,0 1 0 0 0,-1-1 0 0 0,1 0 0 0 0,-1 0 0 0 0,1 1 0 0 0,-1-1 0 0 0,0 0 0 0 0,1 0 0 0 0,-1 0 0 0 0,0 0 0 0 0,1 0 0 0 0,-1 1 0 0 0,0-1 0 0 0,0-1 0 0 0,8-42 78 0 0,-8 38-64 0 0,11-112 289 0 0,20-130-921 0 0,-6 115 445 0 0,16-76 185 0 0,-40 205-19 0 0,0 0 1 0 0,0 1 0 0 0,1-1-1 0 0,-1 0 1 0 0,1 0-1 0 0,0 1 1 0 0,-1-1 0 0 0,5-4-1 0 0,-6 8 6 0 0,0 0-1 0 0,0-1 0 0 0,1 1 1 0 0,-1 0-1 0 0,0 0 0 0 0,1 0 1 0 0,-1-1-1 0 0,0 1 0 0 0,1 0 1 0 0,-1 0-1 0 0,0 0 0 0 0,1 0 1 0 0,-1-1-1 0 0,1 1 0 0 0,-1 0 1 0 0,0 0-1 0 0,1 0 0 0 0,-1 0 1 0 0,1 0-1 0 0,-1 0 0 0 0,0 0 1 0 0,1 0-1 0 0,-1 0 0 0 0,1 0 1 0 0,-1 0-1 0 0,0 1 0 0 0,1-1 1 0 0,-1 0-1 0 0,0 0 0 0 0,1 0 1 0 0,14 19-9 0 0,8 29 181 0 0,19 54 0 0 0,-15-32-57 0 0,6 14-1 0 0,45 99 386 0 0,-57-135-409 0 0,6 14-38 0 0,-27-62-53 0 0,0 0 0 0 0,0 0 0 0 0,0 0 0 0 0,1 0 0 0 0,-1 0 0 0 0,0 0 1 0 0,0 1-1 0 0,0-1 0 0 0,0 0 0 0 0,0 0 0 0 0,0 0 0 0 0,0 0 0 0 0,0 0 0 0 0,1 0 0 0 0,-1 0 1 0 0,0 0-1 0 0,0 1 0 0 0,0-1 0 0 0,0 0 0 0 0,0 0 0 0 0,0 0 0 0 0,1 0 0 0 0,-1 0 1 0 0,0 0-1 0 0,0 0 0 0 0,0 0 0 0 0,0 0 0 0 0,0 0 0 0 0,1 0 0 0 0,-1 0 0 0 0,0 0 0 0 0,0 0 1 0 0,0 0-1 0 0,0 0 0 0 0,0 0 0 0 0,1 0 0 0 0,-1 0 0 0 0,0 0 0 0 0,0-1 0 0 0,0 1 0 0 0,0 0 1 0 0,0 0-1 0 0,1 0 0 0 0,-1 0 0 0 0,0 0 0 0 0,0 0 0 0 0,0 0 0 0 0,0 0 0 0 0,0 0 1 0 0,0-1-1 0 0,7-10-25 0 0,1-14-46 0 0,26-139-813 0 0,9-38 457 0 0,-34 171 424 0 0,1 1 0 0 0,1 0 0 0 0,2 1 0 0 0,22-39-1 0 0,-34 67 7 0 0,-1 0-1 0 0,0 1 0 0 0,0-1 1 0 0,1 1-1 0 0,-1-1 0 0 0,0 0 0 0 0,1 1 1 0 0,-1-1-1 0 0,0 1 0 0 0,1-1 0 0 0,-1 1 1 0 0,1-1-1 0 0,-1 1 0 0 0,1-1 0 0 0,0 1 1 0 0,-1-1-1 0 0,1 1 0 0 0,-1 0 1 0 0,1-1-1 0 0,0 1 0 0 0,-1 0 0 0 0,1 0 1 0 0,0-1-1 0 0,-1 1 0 0 0,1 0 0 0 0,0 0 1 0 0,-1 0-1 0 0,1 0 0 0 0,0 0 1 0 0,1 0-1 0 0,-1 1 9 0 0,0-1 1 0 0,0 1-1 0 0,0 0 1 0 0,0 0-1 0 0,0 0 1 0 0,-1 0 0 0 0,1 0-1 0 0,0 1 1 0 0,0-1-1 0 0,-1 0 1 0 0,1 0-1 0 0,-1 0 1 0 0,1 1-1 0 0,0 2 1 0 0,12 61 443 0 0,-11-55-347 0 0,14 64 439 0 0,34 96 0 0 0,-24-90-586 0 0,-11-3 46 0 0,-14-63-7 0 0,1-1-1 0 0,1 1 0 0 0,0-1 0 0 0,0 0 0 0 0,1 0 1 0 0,1 0-1 0 0,0-1 0 0 0,9 16 0 0 0,-14-28 0 0 0,1 1 0 0 0,-1-1 1 0 0,0 1-1 0 0,0-1 0 0 0,1 1 0 0 0,-1-1 0 0 0,0 0 0 0 0,1 1 0 0 0,-1-1 1 0 0,0 0-1 0 0,1 1 0 0 0,-1-1 0 0 0,1 0 0 0 0,-1 1 0 0 0,0-1 0 0 0,1 0 1 0 0,-1 0-1 0 0,1 1 0 0 0,-1-1 0 0 0,1 0 0 0 0,-1 0 0 0 0,1 0 0 0 0,-1 0 1 0 0,1 0-1 0 0,-1 1 0 0 0,1-1 0 0 0,-1 0 0 0 0,1 0 0 0 0,0 0 0 0 0,-1-1 1 0 0,1 1-1 0 0,-1 0 0 0 0,1 0 0 0 0,-1 0 0 0 0,1 0 0 0 0,12-18 51 0 0,0-27-133 0 0,-8 24 11 0 0,4-26-143 0 0,2 0 1 0 0,29-73 0 0 0,-40 117 216 0 0,1 1-1 0 0,0 0 1 0 0,0 0-1 0 0,0 0 1 0 0,1 0-1 0 0,-1 0 1 0 0,0 0 0 0 0,1 1-1 0 0,-1-1 1 0 0,1 0-1 0 0,-1 1 1 0 0,1-1-1 0 0,0 1 1 0 0,0-1-1 0 0,0 1 1 0 0,0 0-1 0 0,0 0 1 0 0,0 0-1 0 0,0 0 1 0 0,0 0-1 0 0,0 0 1 0 0,0 1-1 0 0,0-1 1 0 0,1 1-1 0 0,2-1 1 0 0,-1 1 0 0 0,0 1-1 0 0,0-1 1 0 0,0 1 0 0 0,0 0 0 0 0,0 0-1 0 0,-1 0 1 0 0,1 0 0 0 0,0 1 0 0 0,0 0-1 0 0,-1 0 1 0 0,1 0 0 0 0,-1 0 0 0 0,7 5-1 0 0,8 10 109 0 0,0 0-1 0 0,31 40 1 0 0,-36-40 81 0 0,0-1 0 0 0,2 0 0 0 0,0-1-1 0 0,30 23 1 0 0,-42-36-55 0 0,-3-12-1547 0 0,0 7 870 0 0,1-16 1462 0 0,-3 8-2685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7834 0 0,'1'1'171'0'0,"-1"0"0"0"0,1 1 1 0 0,-1-1-1 0 0,1 0 0 0 0,0 1 0 0 0,-1-1 1 0 0,1 0-1 0 0,0 0 0 0 0,0 0 1 0 0,0 0-1 0 0,0 0 0 0 0,0 0 1 0 0,0 0-1 0 0,0 0 0 0 0,1 0 0 0 0,-1 0 1 0 0,0 0-1 0 0,0-1 0 0 0,1 1 1 0 0,-1-1-1 0 0,0 1 0 0 0,2 0 1 0 0,31 9 1632 0 0,-1-9-597 0 0,1-1 0 0 0,-1-2 0 0 0,48-7 0 0 0,-2-1-53 0 0,77-11-263 0 0,7 0 604 0 0,-134 19-1299 0 0,0 1 1 0 0,0 2 0 0 0,49 7 0 0 0,-27 3-38 0 0,52 19 1 0 0,-61-17-21 0 0,-1-1 0 0 0,61 8 0 0 0,-94-20-133 0 0,-1-1 1 0 0,1 1-1 0 0,0-1 0 0 0,0-1 1 0 0,0 1-1 0 0,0-1 1 0 0,-1-1-1 0 0,1 1 0 0 0,11-7 1 0 0,-11 5 1 0 0,0 1 0 0 0,1-1 0 0 0,0 2 0 0 0,-1-1 0 0 0,1 1 0 0 0,0 1 0 0 0,9-1 0 0 0,-6 2 210 0 0,-8 1-584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7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51 1376 0 0,'-64'19'-817'0'0,"61"-19"1081"0"0,0 0 1 0 0,0 0-1 0 0,0-1 1 0 0,1 0-1 0 0,-1 1 1 0 0,0-1 0 0 0,0 0-1 0 0,1 0 1 0 0,-1 0-1 0 0,1-1 1 0 0,-1 1-1 0 0,1-1 1 0 0,-1 1-1 0 0,1-1 1 0 0,0 0-1 0 0,-3-3 1 0 0,-24-13 4553 0 0,29 18-4731 0 0,1-1-1 0 0,-1 1 1 0 0,0 0 0 0 0,1 0 0 0 0,-1 0-1 0 0,1 0 1 0 0,-1 0 0 0 0,1 0-1 0 0,-1 0 1 0 0,1 0 0 0 0,-1 1-1 0 0,0-1 1 0 0,1 0 0 0 0,-1 0-1 0 0,1 0 1 0 0,-1 0 0 0 0,0 0-1 0 0,1 1 1 0 0,-1-1 0 0 0,1 0-1 0 0,-1 0 1 0 0,0 1 0 0 0,1-1 0 0 0,-1 0-1 0 0,0 1 1 0 0,1-1 0 0 0,-1 0-1 0 0,0 1 1 0 0,0-1 0 0 0,1 0-1 0 0,-1 1 1 0 0,0-1 0 0 0,0 1-1 0 0,0-1 1 0 0,0 1 0 0 0,1-1-1 0 0,-1 0 1 0 0,0 1 0 0 0,0-1 0 0 0,0 1-1 0 0,0-1 1 0 0,0 1 0 0 0,0-1-1 0 0,0 0 1 0 0,0 1 0 0 0,0-1-1 0 0,0 1 1 0 0,-1-1 0 0 0,1 1-1 0 0,0-1 1 0 0,0 0 0 0 0,0 1-1 0 0,0-1 1 0 0,-1 1 0 0 0,1-1-1 0 0,0 0 1 0 0,0 1 0 0 0,-1-1 0 0 0,1 0-1 0 0,0 1 1 0 0,-1-1 0 0 0,1 0-1 0 0,0 1 1 0 0,-1-1 0 0 0,1 0-1 0 0,0 0 1 0 0,-1 1 0 0 0,0-1-1 0 0,33 0 625 0 0,0-2 0 0 0,46-9 1 0 0,-2 1-1 0 0,499-16 1666 0 0,-474 31-2010 0 0,-92-4-439 0 0,0 0 0 0 0,1 0-1 0 0,-1 2 1 0 0,-1-1 0 0 0,1 1 0 0 0,0 0 0 0 0,-1 1 0 0 0,15 7 0 0 0,-22-10-51 0 0,0 0-1 0 0,0 0 0 0 0,0 0 1 0 0,0 0-1 0 0,-1 0 0 0 0,1 0 1 0 0,0 0-1 0 0,0 0 1 0 0,-1 0-1 0 0,1 1 0 0 0,0-1 1 0 0,-1 0-1 0 0,1 0 1 0 0,-1 1-1 0 0,1 1 0 0 0,1 9-1369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8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5905 0 0,'-8'13'8699'0'0,"7"-11"-8155"0"0,-7 38 2359 0 0,7 44-1660 0 0,4 0 1 0 0,14 87 0 0 0,-5-57-868 0 0,37 324 358 0 0,0 11-488 0 0,-38-337-223 0 0,17 246 138 0 0,-30 1-54 0 0,-4-152-107 0 0,-1 12 0 0 0,6 103 16 0 0,6-145-27 0 0,-7 58-2 0 0,2-230 3 0 0,-1 0 0 0 0,1 0 0 0 0,-1 0 0 0 0,-1-1 0 0 0,1 1 0 0 0,-1 0 0 0 0,1-1 0 0 0,-1 1 0 0 0,-3 4 0 0 0,-6 15-26 0 0,13-33-103 0 0,6-25-489 0 0,-8 27 243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5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37 213 3225 0 0,'-8'-6'154'0'0,"7"6"146"0"0,0 0 0 0 0,0-1-1 0 0,0 1 1 0 0,1 0 0 0 0,-1 0 0 0 0,0-1 0 0 0,0 1 0 0 0,0 0-1 0 0,0 0 1 0 0,0 0 0 0 0,0 0 0 0 0,0 0 0 0 0,0 0 0 0 0,1 0-1 0 0,-1 0 1 0 0,0 1 0 0 0,0-1 0 0 0,0 0 0 0 0,0 1 0 0 0,0-1-1 0 0,1 0 1 0 0,-1 1 0 0 0,-1 0 0 0 0,-4 7-880 0 0,6-8 680 0 0,0 0 0 0 0,1 1 0 0 0,-1-1 0 0 0,0 0-1 0 0,1 0 1 0 0,-1 1 0 0 0,1-1 0 0 0,-1 0-1 0 0,0 0 1 0 0,1 0 0 0 0,-1 0 0 0 0,1 0 0 0 0,-1 1-1 0 0,0-1 1 0 0,1 0 0 0 0,-1 0 0 0 0,1 0 0 0 0,-1 0-1 0 0,1 0 1 0 0,-1 0 0 0 0,0 0 0 0 0,1 0-1 0 0,-1 0 1 0 0,1-1 0 0 0,-1 1 0 0 0,0 0 0 0 0,1 0-1 0 0,-1 0 1 0 0,1 0 0 0 0,-1-1 0 0 0,1 1-1 0 0,17-5 359 0 0,-9 1-371 0 0,0 1 1 0 0,1 0 0 0 0,-1 0 0 0 0,1 1-1 0 0,-1 0 1 0 0,1 1 0 0 0,0 0 0 0 0,16 0 0 0 0,85 12 588 0 0,-62-5-98 0 0,79 2 355 0 0,-1-6 0 0 0,150-16 0 0 0,762-24 96 0 0,-376 22 770 0 0,190-67-911 0 0,-398 31-503 0 0,2 35 498 0 0,-238 22-1042 0 0,254 14-198 0 0,-374-13 584 0 0,131-11 0 0 0,-221 5-217 0 0,-5 0 36 0 0,30 2-638 0 0,-34-2 526 0 0,1 0 0 0 0,-1 0 0 0 0,0 0 0 0 0,1 0 0 0 0,-1 0 0 0 0,1 1 0 0 0,-1-1-1 0 0,0 0 1 0 0,1 0 0 0 0,-1 1 0 0 0,0-1 0 0 0,0 0 0 0 0,1 1 0 0 0,-1-1 0 0 0,0 0 0 0 0,1 1 0 0 0,-1-1 0 0 0,0 0 0 0 0,0 1 0 0 0,0-1 0 0 0,0 0 0 0 0,1 1 0 0 0,-1-1 0 0 0,0 1 0 0 0,0 0 0 0 0,-7 15-3207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7834 0 0,'43'10'736'0'0,"0"-2"0"0"0,1-1 0 0 0,0-3 0 0 0,0-1 0 0 0,0-2 1 0 0,0-3-1 0 0,60-9 0 0 0,0-5 225 0 0,127-16 425 0 0,204-7 1427 0 0,-338 36-2442 0 0,117 13 0 0 0,49-1 574 0 0,31-11-189 0 0,210-13 651 0 0,-117-2-1225 0 0,-175 12-108 0 0,-83 1 221 0 0,140 16-1 0 0,-164-7-279 0 0,-1-4-1 0 0,152-18 0 0 0,-13-5 18 0 0,0 11 0 0 0,286 23 0 0 0,-421-5 116 0 0,159-10 0 0 0,-134 4-3260 0 0,-49 1-1343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7:59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48 6913 0 0,'-1'0'26'0'0,"1"0"0"0"0,-1 0 0 0 0,1 0 0 0 0,-1 0-1 0 0,1 0 1 0 0,-1 0 0 0 0,1 1 0 0 0,-1-1-1 0 0,1 0 1 0 0,-1 0 0 0 0,1 0 0 0 0,-1 1-1 0 0,1-1 1 0 0,0 0 0 0 0,-1 1 0 0 0,1-1-1 0 0,-1 0 1 0 0,1 1 0 0 0,0-1 0 0 0,-1 0 0 0 0,1 1-1 0 0,0-1 1 0 0,-1 1 0 0 0,1-1 0 0 0,0 1-1 0 0,0-1 1 0 0,0 1 0 0 0,-1-1 0 0 0,1 1-1 0 0,0-1 1 0 0,0 1 0 0 0,0-1 0 0 0,0 1-1 0 0,0-1 1 0 0,0 1 0 0 0,0-1 0 0 0,0 1 0 0 0,0-1-1 0 0,0 1 1 0 0,0-1 0 0 0,0 2 0 0 0,0-1-40 0 0,1-1 1 0 0,-1 1 0 0 0,0 0-1 0 0,1 0 1 0 0,-1 0 0 0 0,0 0-1 0 0,1-1 1 0 0,-1 1 0 0 0,1 0-1 0 0,-1 0 1 0 0,1-1 0 0 0,0 1 0 0 0,-1 0-1 0 0,1-1 1 0 0,0 1 0 0 0,-1-1-1 0 0,1 1 1 0 0,0-1 0 0 0,0 1-1 0 0,-1-1 1 0 0,1 1 0 0 0,0-1-1 0 0,0 0 1 0 0,0 1 0 0 0,0-1 0 0 0,0 0-1 0 0,-1 0 1 0 0,3 1 0 0 0,17-1 341 0 0,0-1 1 0 0,-1 0 0 0 0,21-5 0 0 0,18-1 788 0 0,426-22 3680 0 0,-211 24-4602 0 0,-53 3-178 0 0,318-6 783 0 0,-432 5-415 0 0,204-11 543 0 0,-258 11-906 0 0,0 2 0 0 0,75 7 0 0 0,-76 1-288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1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23 4145 0 0,'-8'-21'11237'0'0,"7"20"-10805"0"0,-1 1-199 0 0,1 0-1 0 0,-1 0 0 0 0,1-1 0 0 0,-1 1 0 0 0,1 0 0 0 0,-1 1 0 0 0,1-1 0 0 0,0 0 0 0 0,-1 0 1 0 0,1 1-1 0 0,-1-1 0 0 0,1 0 0 0 0,0 1 0 0 0,-1-1 0 0 0,-1 2 0 0 0,-9 5-457 0 0,0 0 0 0 0,-22 18-1 0 0,23-16 1370 0 0,9-7-1119 0 0,-24 16 203 0 0,1 1 0 0 0,1 2 0 0 0,1 0 0 0 0,0 1 0 0 0,-23 32 0 0 0,25-20-154 0 0,1 1 1 0 0,2 1-1 0 0,1 1 1 0 0,-15 50-1 0 0,6-18-9 0 0,21-55-45 0 0,-2 2-11 0 0,0 1 0 0 0,2 0 0 0 0,0 1 0 0 0,-5 31 0 0 0,10-45-6 0 0,-1 0 1 0 0,1-1-1 0 0,0 1 0 0 0,0 0 0 0 0,0 0 0 0 0,1-1 0 0 0,0 1 1 0 0,-1 0-1 0 0,1 0 0 0 0,1-1 0 0 0,-1 1 0 0 0,0-1 1 0 0,1 1-1 0 0,0-1 0 0 0,-1 0 0 0 0,2 0 0 0 0,-1 1 0 0 0,0-1 1 0 0,0-1-1 0 0,1 1 0 0 0,0 0 0 0 0,-1-1 0 0 0,1 1 0 0 0,0-1 1 0 0,0 0-1 0 0,1 0 0 0 0,-1 0 0 0 0,6 3 0 0 0,4 1 4 0 0,1-1-1 0 0,0 0 0 0 0,0 0 0 0 0,0-2 0 0 0,0 0 0 0 0,0 0 0 0 0,1-1 1 0 0,0-1-1 0 0,-1-1 0 0 0,1 0 0 0 0,-1 0 0 0 0,1-2 0 0 0,-1 0 1 0 0,1 0-1 0 0,-1-2 0 0 0,0 0 0 0 0,0 0 0 0 0,0-1 0 0 0,-1-1 1 0 0,14-7-1 0 0,-3 0 45 0 0,-2-2 1 0 0,1 0-1 0 0,36-33 1 0 0,52-63-345 0 0,-48 46-1497 0 0,-47 117-12255 0 0,-19-35 13095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32 1840 0 0,'-16'-26'4264'0'0,"15"25"-3682"0"0,-1 0-1 0 0,1 0 0 0 0,-1 0 1 0 0,1 0-1 0 0,-1 0 1 0 0,-16 2 7068 0 0,16 0-7314 0 0,1 1-236 0 0,0-1 0 0 0,0 0 0 0 0,0 0 0 0 0,1 0 0 0 0,-1 1 0 0 0,0-1 0 0 0,1 0 0 0 0,-1 1 0 0 0,1-1 0 0 0,-1 1 0 0 0,1-1 0 0 0,0 0 0 0 0,-1 1 0 0 0,1-1 0 0 0,0 3 0 0 0,0 9 231 0 0,1 0 1 0 0,1-1-1 0 0,0 1 1 0 0,0 0 0 0 0,7 19-1 0 0,1 5-14 0 0,16 83 275 0 0,25 105-185 0 0,-38-176-424 0 0,3-1 0 0 0,33 69 0 0 0,-46-111-154 0 0,11 18 164 0 0,-3-12-3193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6 125 1376 0 0,'-2'-27'3756'0'0,"1"25"-3325"0"0,0-1 0 0 0,0 0 0 0 0,1 0 0 0 0,0 0-1 0 0,0 0 1 0 0,-1 0 0 0 0,1 0 0 0 0,1 0 0 0 0,-1 0 0 0 0,0 0 0 0 0,1 0-1 0 0,0 1 1 0 0,-1-1 0 0 0,1 0 0 0 0,1 0 0 0 0,-1 1 0 0 0,0-1-1 0 0,0 0 1 0 0,1 1 0 0 0,0-1 0 0 0,-1 1 0 0 0,1 0 0 0 0,0-1 0 0 0,3-2-1 0 0,-1 2-209 0 0,-1 0-1 0 0,1 1 1 0 0,0-1-1 0 0,-1 1 1 0 0,1 0-1 0 0,0 0 1 0 0,1 0-1 0 0,-1 1 1 0 0,0-1-1 0 0,0 1 1 0 0,1 0-1 0 0,-1 0 0 0 0,7 0 1 0 0,-8 1-178 0 0,-1 1 0 0 0,1-1 1 0 0,0 1-1 0 0,-1 0 0 0 0,1 0 0 0 0,-1 0 0 0 0,1 0 1 0 0,-1 0-1 0 0,0 0 0 0 0,1 1 0 0 0,-1-1 0 0 0,0 1 1 0 0,0 0-1 0 0,0-1 0 0 0,0 1 0 0 0,0 0 0 0 0,0 0 1 0 0,-1 0-1 0 0,1 1 0 0 0,-1-1 0 0 0,1 0 1 0 0,-1 1-1 0 0,2 4 0 0 0,4 8 12 0 0,-1 1 0 0 0,-1 0 0 0 0,-1 0 1 0 0,0 0-1 0 0,-1 1 0 0 0,0-1 0 0 0,-1 27 0 0 0,-8 123 278 0 0,3-122-226 0 0,-2 70 214 0 0,5-114-322 0 0,0 1-1 0 0,0-1 1 0 0,0 1 0 0 0,1-1 0 0 0,-1 1 0 0 0,0-1 0 0 0,0 1 0 0 0,1-1 0 0 0,-1 1 0 0 0,1-1 0 0 0,-1 0 0 0 0,0 1 0 0 0,1-1 0 0 0,-1 1 0 0 0,1-1 0 0 0,-1 0 0 0 0,1 1 0 0 0,-1-1 0 0 0,1 0 0 0 0,-1 0 0 0 0,1 1 0 0 0,-1-1 0 0 0,1 0 0 0 0,-1 0 0 0 0,1 0 0 0 0,-1 0 0 0 0,1 0 0 0 0,-1 0 0 0 0,1 0 0 0 0,0 0 0 0 0,-1 0 0 0 0,1 0 0 0 0,-1 0 0 0 0,1 0 0 0 0,-1 0 0 0 0,2 0 0 0 0,28-5-65 0 0,-21 3 46 0 0,15 0 6 0 0,1 1 0 0 0,-1 1-1 0 0,1 2 1 0 0,0 0 0 0 0,-1 1 0 0 0,0 2 0 0 0,0 1 0 0 0,0 0 0 0 0,40 18 0 0 0,-61-23 16 0 0,-1 1 0 0 0,1-1 0 0 0,-1 1 0 0 0,0 0-1 0 0,0 0 1 0 0,0 0 0 0 0,0 0 0 0 0,0 0 0 0 0,0 0 0 0 0,0 0-1 0 0,-1 1 1 0 0,1-1 0 0 0,-1 1 0 0 0,0-1 0 0 0,1 1-1 0 0,-1-1 1 0 0,0 1 0 0 0,-1 0 0 0 0,1-1 0 0 0,0 1-1 0 0,-1 0 1 0 0,0 0 0 0 0,1 0 0 0 0,-1 0 0 0 0,0-1-1 0 0,-1 1 1 0 0,1 0 0 0 0,0 0 0 0 0,-2 5 0 0 0,-2 9 25 0 0,-1-1 0 0 0,0 1 1 0 0,-14 27-1 0 0,13-29-5 0 0,-13 21 93 0 0,-1-1 0 0 0,-2 0 1 0 0,-2-1-1 0 0,0-2 0 0 0,-3-1 0 0 0,-46 45 1 0 0,65-69-199 0 0,0 0 1 0 0,0-1-1 0 0,0 0 1 0 0,-1 0-1 0 0,-13 6 1 0 0,4 0-472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65 131 2761 0 0,'-2'0'201'0'0,"0"1"0"0"0,0 0 0 0 0,0-1 0 0 0,0 1 0 0 0,0 0 0 0 0,0 0 0 0 0,0 0-1 0 0,0 0 1 0 0,0 0 0 0 0,1 1 0 0 0,-1-1 0 0 0,0 1 0 0 0,-2 2 0 0 0,-21 25 919 0 0,20-23-675 0 0,5-6-409 0 0,-1 1 1 0 0,1-1-1 0 0,-1 1 0 0 0,1 0 1 0 0,-1-1-1 0 0,1 1 1 0 0,0 0-1 0 0,-1-1 0 0 0,1 1 1 0 0,0 0-1 0 0,-1-1 1 0 0,1 1-1 0 0,0 0 0 0 0,0-1 1 0 0,0 1-1 0 0,0 0 1 0 0,0 0-1 0 0,0-1 0 0 0,0 1 1 0 0,0 0-1 0 0,0 0 1 0 0,0-1-1 0 0,0 1 0 0 0,0 0 1 0 0,1-1-1 0 0,-1 1 1 0 0,0 0-1 0 0,0-1 0 0 0,1 1 1 0 0,0 1-1 0 0,0 0 176 0 0,1-1 0 0 0,0 1 1 0 0,-1 0-1 0 0,1-1 0 0 0,0 1 0 0 0,0-1 0 0 0,0 1 0 0 0,1-1 0 0 0,2 2 0 0 0,52 14 3099 0 0,-30-12-2612 0 0,1-2-1 0 0,-1-2 1 0 0,42-1 0 0 0,39 2-125 0 0,13 12-5 0 0,-56-5-361 0 0,1-3 1 0 0,109-4 0 0 0,-31-14-85 0 0,293-11 1887 0 0,90-1-700 0 0,107-31-394 0 0,-457 41-781 0 0,421-41 27 0 0,-106 37-163 0 0,-354 16 274 0 0,242-36 0 0 0,-239 19-348 0 0,211-2 0 0 0,-283 26 127 0 0,100 19-1 0 0,-116-14-18 0 0,0-2 0 0 0,0-3-1 0 0,91-1 1 0 0,-131-5-25 0 0,165-8 6 0 0,-142 9-111 0 0,0 2 1 0 0,70 13-1 0 0,-98-13-44 0 0,-5-1 45 0 0,-1-1 0 0 0,1 1 1 0 0,0 0-1 0 0,0-1 1 0 0,-1 1-1 0 0,1-1 0 0 0,0 0 1 0 0,0 0-1 0 0,-1 0 0 0 0,1 0 1 0 0,3-1-1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8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4609 0 0,'26'-2'2519'0'0,"-21"1"-1999"0"0,0 1 1 0 0,0-1-1 0 0,0 1 0 0 0,0 0 0 0 0,0 0 1 0 0,0 0-1 0 0,0 1 0 0 0,0-1 0 0 0,8 4 1 0 0,-11-2-248 0 0,0 0 1 0 0,-1 0-1 0 0,1 0 0 0 0,-1 1 1 0 0,1-1-1 0 0,-1 1 1 0 0,0-1-1 0 0,0 1 1 0 0,0-1-1 0 0,1 6 0 0 0,7 15 299 0 0,-7-21-503 0 0,0 0 1 0 0,0 0-1 0 0,1 0 0 0 0,-1 0 0 0 0,1 0 1 0 0,-1 0-1 0 0,1-1 0 0 0,-1 1 1 0 0,1-1-1 0 0,0 0 0 0 0,0 0 0 0 0,0 0 1 0 0,0 0-1 0 0,0 0 0 0 0,5 0 0 0 0,54 2 959 0 0,-28-2 15 0 0,71 5-357 0 0,0-5-1 0 0,139-17 1 0 0,39 2-162 0 0,-50 5 243 0 0,10-1-310 0 0,141-15-213 0 0,-77-13-133 0 0,-213 31 66 0 0,123 7 1 0 0,-6 6-142 0 0,294-30 1 0 0,-182 4-83 0 0,-68 5-4 0 0,218-46 335 0 0,-319 37-218 0 0,-58 13-70 0 0,2 4 1 0 0,159 10-1 0 0,-143 5 180 0 0,88 4 84 0 0,-217-18-2823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3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86 326 1376 0 0,'-7'-11'531'0'0,"0"0"1"0"0,1 0-1 0 0,1-1 0 0 0,0 1 0 0 0,0-1 0 0 0,1 0 0 0 0,-5-24 0 0 0,-4-14 1015 0 0,12 50-1321 0 0,1-1 0 0 0,0 0-1 0 0,-1 1 1 0 0,1-1 0 0 0,-1 0 0 0 0,1 1 0 0 0,0-1 0 0 0,-1 1 0 0 0,1-1 0 0 0,-1 1-1 0 0,0-1 1 0 0,1 1 0 0 0,-1-1 0 0 0,1 1 0 0 0,-1-1 0 0 0,0 1 0 0 0,1 0 0 0 0,-1-1-1 0 0,0 1 1 0 0,1 0 0 0 0,-1 0 0 0 0,0 0 0 0 0,0-1 0 0 0,1 1 0 0 0,-3 0-1 0 0,3 0-120 0 0,0 0 0 0 0,-1 1 0 0 0,1-1 0 0 0,-1 0 0 0 0,1 0 0 0 0,0 0 0 0 0,-1 0 0 0 0,1 0 0 0 0,0 1 0 0 0,-1-1 0 0 0,1 0 0 0 0,0 0 0 0 0,-1 1 0 0 0,1-1 0 0 0,0 0 0 0 0,0 0 0 0 0,-1 1 0 0 0,1-1 0 0 0,0 0 0 0 0,0 1 0 0 0,0-1 0 0 0,-1 0 0 0 0,1 1 0 0 0,0-1 0 0 0,0 1 0 0 0,0-1 0 0 0,0 0 0 0 0,0 1 0 0 0,0-1 0 0 0,-1 0 0 0 0,1 1 0 0 0,0-1 0 0 0,0 1-1 0 0,0-1 1 0 0,1 0 0 0 0,-1 1 0 0 0,0-1 0 0 0,0 1 0 0 0,0-1 0 0 0,0 0 0 0 0,0 1 0 0 0,0-1 0 0 0,0 0 0 0 0,1 1 0 0 0,-1-1 0 0 0,0 0 0 0 0,0 1 0 0 0,1-1 0 0 0,-1 0 0 0 0,0 1 0 0 0,1-1 0 0 0,62 117 554 0 0,124 170 0 0 0,-154-243-565 0 0,2-1 0 0 0,2-2 0 0 0,2-1-1 0 0,61 48 1 0 0,-95-84-66 0 0,1 0 0 0 0,0 0-1 0 0,-1 0 1 0 0,2 0-1 0 0,-1-1 1 0 0,8 3 0 0 0,-12-5-18 0 0,-1-1 1 0 0,0 0-1 0 0,0 0 1 0 0,1 1-1 0 0,-1-1 1 0 0,0 0-1 0 0,1 0 1 0 0,-1 0 0 0 0,0 0-1 0 0,0 0 1 0 0,1-1-1 0 0,-1 1 1 0 0,0 0-1 0 0,0-1 1 0 0,1 1-1 0 0,-1 0 1 0 0,0-1-1 0 0,0 0 1 0 0,0 1-1 0 0,0-1 1 0 0,0 0 0 0 0,1 1-1 0 0,-1-1 1 0 0,-1 0-1 0 0,1 0 1 0 0,0 0-1 0 0,0 0 1 0 0,0 0-1 0 0,0 0 1 0 0,-1 0-1 0 0,1 0 1 0 0,0 0-1 0 0,-1 0 1 0 0,1-1 0 0 0,-1 1-1 0 0,1 0 1 0 0,-1 0-1 0 0,0-1 1 0 0,0 1-1 0 0,1-2 1 0 0,3-14 159 0 0,-1-1 0 0 0,0 0 0 0 0,-2 0 0 0 0,0-29 0 0 0,-10-75 201 0 0,1 37-296 0 0,4-9-374 0 0,9-101 1 0 0,1 133-2239 0 0,15-66 0 0 0,-16 105-3512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61 5065 0 0,'-32'-39'1146'0'0,"30"37"-857"0"0,0 0 0 0 0,0 0 0 0 0,0 0 1 0 0,0 0-1 0 0,-1 1 0 0 0,1-1 0 0 0,-1 1 1 0 0,1-1-1 0 0,-1 1 0 0 0,1 0 0 0 0,-1 0 0 0 0,0 0 1 0 0,0 1-1 0 0,0-1 0 0 0,-2 0 0 0 0,4 1-177 0 0,1 0 0 0 0,-1 0-1 0 0,1 0 1 0 0,-1 0 0 0 0,0 0 0 0 0,1 1-1 0 0,-1-1 1 0 0,1 0 0 0 0,-1 0 0 0 0,1 0-1 0 0,-1 0 1 0 0,1 1 0 0 0,-1-1-1 0 0,1 0 1 0 0,0 1 0 0 0,-1-1 0 0 0,1 0-1 0 0,-1 1 1 0 0,1-1 0 0 0,0 0-1 0 0,-1 1 1 0 0,1-1 0 0 0,0 1 0 0 0,-1-1-1 0 0,1 1 1 0 0,0-1 0 0 0,0 1-1 0 0,-1 0 1 0 0,0 19 1514 0 0,11 23-495 0 0,-10-40-964 0 0,75 219 1662 0 0,11 36-1269 0 0,-73-209-751 0 0,28 92 878 0 0,-33-118-1499 0 0,1 0 1 0 0,2 0-1 0 0,22 37 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9 108 1840 0 0,'-8'9'7641'0'0,"11"-20"-3618"0"0,0 4-5308 0 0,6-2 1757 0 0,-1 0 1 0 0,2 0 0 0 0,-1 1 0 0 0,1 0-1 0 0,0 0 1 0 0,1 2 0 0 0,0-1 0 0 0,0 1 0 0 0,0 1-1 0 0,1 0 1 0 0,23-7 0 0 0,-31 10-434 0 0,0 1 0 0 0,0 0 0 0 0,0 0 1 0 0,1 0-1 0 0,-1 1 0 0 0,0-1 0 0 0,0 1 0 0 0,1 0 0 0 0,-1 0 1 0 0,0 1-1 0 0,0-1 0 0 0,1 1 0 0 0,-1 0 0 0 0,0 0 1 0 0,0 0-1 0 0,7 4 0 0 0,-8-3-13 0 0,0 0 1 0 0,0 1-1 0 0,0 0 1 0 0,0-1-1 0 0,-1 1 1 0 0,1 1-1 0 0,-1-1 0 0 0,0 0 1 0 0,0 0-1 0 0,0 1 1 0 0,0-1-1 0 0,0 1 1 0 0,-1 0-1 0 0,0-1 0 0 0,1 1 1 0 0,-1 0-1 0 0,-1 0 1 0 0,2 5-1 0 0,1 29-27 0 0,0-1-1 0 0,-3 1 1 0 0,-1 0 0 0 0,-2-1-1 0 0,-8 43 1 0 0,-4 60 29 0 0,14-135-11 0 0,2 38 139 0 0,-1-43-157 0 0,0 1 1 0 0,1 0 0 0 0,-1-1 0 0 0,0 1 0 0 0,0-1 0 0 0,0 1 0 0 0,1 0 0 0 0,-1-1 0 0 0,0 1-1 0 0,1-1 1 0 0,-1 1 0 0 0,0-1 0 0 0,1 1 0 0 0,-1-1 0 0 0,1 1 0 0 0,-1-1 0 0 0,0 1 0 0 0,1-1-1 0 0,0 1 1 0 0,-1-1 0 0 0,1 1 0 0 0,0-1-7 0 0,0 0 0 0 0,0 0 0 0 0,0 0 0 0 0,0 0-1 0 0,-1-1 1 0 0,1 1 0 0 0,0 0 0 0 0,0 0 0 0 0,0 0 0 0 0,0-1 0 0 0,-1 1-1 0 0,1 0 1 0 0,0-1 0 0 0,0 1 0 0 0,0-1 0 0 0,-1 1 0 0 0,1-1 0 0 0,0 1-1 0 0,-1-1 1 0 0,2-1 0 0 0,14-12-148 0 0,-1-1 42 0 0,1 1 0 0 0,1 1 1 0 0,0 0-1 0 0,24-12 0 0 0,-35 22 116 0 0,0 0 0 0 0,1 1 1 0 0,-1 0-1 0 0,1 0 0 0 0,-1 0 0 0 0,1 1 0 0 0,0 0 1 0 0,0 0-1 0 0,0 1 0 0 0,-1 0 0 0 0,1 0 0 0 0,0 0 1 0 0,0 1-1 0 0,0 0 0 0 0,0 0 0 0 0,-1 1 0 0 0,10 3 1 0 0,-12-3 11 0 0,0-1 1 0 0,0 1 0 0 0,0 0-1 0 0,-1 0 1 0 0,1 0 0 0 0,0 0-1 0 0,-1 1 1 0 0,0-1 0 0 0,0 1-1 0 0,0 0 1 0 0,0 0 0 0 0,0 0-1 0 0,0 0 1 0 0,-1 1 0 0 0,1-1-1 0 0,-1 1 1 0 0,0 0 0 0 0,0-1-1 0 0,2 8 1 0 0,-2-3 89 0 0,0 1 0 0 0,-1 0 0 0 0,0-1 0 0 0,0 1 0 0 0,-1 0-1 0 0,0-1 1 0 0,0 1 0 0 0,-4 15 0 0 0,0-4 195 0 0,-1 1 0 0 0,-1-1 0 0 0,-1 0 0 0 0,0-1 0 0 0,-2 0 0 0 0,-17 31 0 0 0,-26 26-1000 0 0,-4-5-4847 0 0,36-49-1136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47.5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212 401 6233 0 0,'15'-21'431'0'0,"-6"7"-487"0"0,1 0 0 0 0,0 1 1 0 0,1 0-1 0 0,1 1 0 0 0,22-20 0 0 0,-23 22-250 0 0,-10 8 475 0 0,1 0-1 0 0,-1 0 0 0 0,1 1 1 0 0,0-1-1 0 0,-1 0 0 0 0,1 1 1 0 0,0-1-1 0 0,0 1 0 0 0,0 0 0 0 0,0-1 1 0 0,5-1-1 0 0,-7 4-89 0 0,1 0 0 0 0,0 0 0 0 0,-1-1 0 0 0,1 1 0 0 0,-1 0 0 0 0,1 0 0 0 0,-1-1 0 0 0,0 1 0 0 0,1 0 0 0 0,-1 0 0 0 0,0 0 0 0 0,0 0 0 0 0,1 0 0 0 0,-1-1 0 0 0,0 1 0 0 0,0 0 1 0 0,0 0-1 0 0,0 0 0 0 0,0 0 0 0 0,0 0 0 0 0,0 0 0 0 0,0 0 0 0 0,-1 0 0 0 0,1 0 0 0 0,0-1 0 0 0,-1 3 0 0 0,-6 19-73 0 0,7-22-8 0 0,-3 9-34 0 0,-1 1 1 0 0,0-1 0 0 0,-1 0-1 0 0,0-1 1 0 0,-1 1 0 0 0,0-1-1 0 0,-8 9 1 0 0,-10 15-32 0 0,-33 54 461 0 0,4 3 0 0 0,-67 149 0 0 0,106-205-456 0 0,8-21-50 0 0,0 0 1 0 0,1 1-1 0 0,1 0 1 0 0,-6 25-1 0 0,10-38 96 0 0,0 0 0 0 0,0 0 1 0 0,0 0-1 0 0,-1 1 0 0 0,1-1 1 0 0,0 0-1 0 0,0 0 0 0 0,0 0 1 0 0,0 1-1 0 0,0-1 0 0 0,0 0 0 0 0,0 0 1 0 0,0 1-1 0 0,0-1 0 0 0,0 0 1 0 0,0 0-1 0 0,0 0 0 0 0,0 1 0 0 0,0-1 1 0 0,1 0-1 0 0,-1 0 0 0 0,0 1 1 0 0,0-1-1 0 0,0 0 0 0 0,0 0 0 0 0,0 0 1 0 0,0 0-1 0 0,0 1 0 0 0,1-1 1 0 0,-1 0-1 0 0,0 0 0 0 0,0 0 0 0 0,0 0 1 0 0,0 1-1 0 0,1-1 0 0 0,-1 0 1 0 0,0 0-1 0 0,0 0 0 0 0,0 0 1 0 0,1 0-1 0 0,-1 0 0 0 0,0 0 0 0 0,0 0 1 0 0,0 0-1 0 0,1 0 0 0 0,-1 0 1 0 0,0 0-1 0 0,0 0 0 0 0,1 0 0 0 0,-1 0 1 0 0,0 0-1 0 0,15-8-420 0 0,13-19-173 0 0,115-157-1521 0 0,-68 85 795 0 0,153-158 0 0 0,-58 75 337 0 0,-30 28 1348 0 0,-137 151-303 0 0,1-1 69 0 0,0 0 1 0 0,-1 0 0 0 0,1 1 0 0 0,1 0-1 0 0,-1-1 1 0 0,0 1 0 0 0,1 1-1 0 0,-1-1 1 0 0,9-3 0 0 0,-13 6-81 0 0,1 0 0 0 0,-1 0 0 0 0,1 0 0 0 0,-1 0 1 0 0,1 0-1 0 0,-1 1 0 0 0,1-1 0 0 0,0 0 0 0 0,-1 0 0 0 0,1 0 0 0 0,-1 1 0 0 0,0-1 1 0 0,1 0-1 0 0,-1 0 0 0 0,1 1 0 0 0,-1-1 0 0 0,1 0 0 0 0,-1 1 0 0 0,0-1 0 0 0,1 0 0 0 0,-1 1 1 0 0,0-1-1 0 0,1 1 0 0 0,-1-1 0 0 0,0 1 0 0 0,1-1 0 0 0,-1 1 0 0 0,0-1 0 0 0,0 1 1 0 0,0-1-1 0 0,0 1 0 0 0,1-1 0 0 0,-1 1 0 0 0,0-1 0 0 0,0 1 0 0 0,0-1 0 0 0,0 1 1 0 0,0-1-1 0 0,0 1 0 0 0,0 0 0 0 0,0-1 0 0 0,-1 1 0 0 0,1-1 0 0 0,0 1 0 0 0,-3 26 851 0 0,-7 9-367 0 0,-1 0 0 0 0,-2-1-1 0 0,-1-1 1 0 0,-2 0-1 0 0,-28 46 1 0 0,-117 148 1154 0 0,-55 32 128 0 0,488-568-8496 0 0,-232 264 6360 0 0,-20 23 295 0 0,-1-2 4 0 0,1 2 0 0 0,1 0 0 0 0,1 1 0 0 0,45-31 0 0 0,-67 50 37 0 0,1 1-1 0 0,-1-1 0 0 0,1 1 1 0 0,0 0-1 0 0,-1-1 0 0 0,1 1 1 0 0,-1 0-1 0 0,1-1 0 0 0,0 1 1 0 0,-1 0-1 0 0,1 0 1 0 0,-1-1-1 0 0,1 1 0 0 0,0 0 1 0 0,-1 0-1 0 0,1 0 0 0 0,0 0 1 0 0,-1 0-1 0 0,1 0 0 0 0,0 0 1 0 0,-1 0-1 0 0,1 0 0 0 0,0 0 1 0 0,-1 0-1 0 0,1 1 0 0 0,0-1 1 0 0,-1 0-1 0 0,2 1 0 0 0,-2 0 5 0 0,1 0-1 0 0,-1 0 1 0 0,1 0-1 0 0,-1-1 1 0 0,0 1-1 0 0,0 0 1 0 0,1 0-1 0 0,-1 0 1 0 0,0 0-1 0 0,0 0 1 0 0,0 0-1 0 0,0 0 0 0 0,0 0 1 0 0,0 0-1 0 0,0 0 1 0 0,-1 2-1 0 0,-12 41 194 0 0,12-44-194 0 0,-130 273 2428 0 0,-8 19 1226 0 0,138-291-3655 0 0,1 0 0 0 0,-1 0-1 0 0,1 0 1 0 0,-1 0 0 0 0,1 0 0 0 0,-1 0-1 0 0,1 0 1 0 0,0 0 0 0 0,0 0-1 0 0,-1 0 1 0 0,1 0 0 0 0,0 1-1 0 0,0-1 1 0 0,0 0 0 0 0,0 0-1 0 0,0 0 1 0 0,1 0 0 0 0,-1 0 0 0 0,0 0-1 0 0,1 2 1 0 0,0-3-9 0 0,-1 0 0 0 0,1 0 1 0 0,0 0-1 0 0,-1 0 0 0 0,1 0 0 0 0,0 0 1 0 0,0 0-1 0 0,-1-1 0 0 0,1 1 0 0 0,0 0 1 0 0,-1 0-1 0 0,1 0 0 0 0,0-1 0 0 0,-1 1 1 0 0,1 0-1 0 0,0-1 0 0 0,-1 1 0 0 0,1-1 0 0 0,-1 1 1 0 0,1 0-1 0 0,0-2 0 0 0,38-34-472 0 0,103-153-1085 0 0,-1 2 673 0 0,-36 75 670 0 0,-92 100 210 0 0,1 1 0 0 0,0 0 0 0 0,0 0 0 0 0,1 2 0 0 0,1-1-1 0 0,24-9 1 0 0,-16 14-40 0 0,-23 5 51 0 0,0 0-1 0 0,-1 0 1 0 0,1 0 0 0 0,0 1-1 0 0,-1-1 1 0 0,1 0 0 0 0,-1 0-1 0 0,1 0 1 0 0,0 1-1 0 0,-1-1 1 0 0,1 0 0 0 0,-1 1-1 0 0,1-1 1 0 0,-1 1-1 0 0,1-1 1 0 0,-1 0 0 0 0,1 1-1 0 0,-1-1 1 0 0,1 1-1 0 0,-1-1 1 0 0,1 2 0 0 0,0 0-1 0 0,-1 1-1 0 0,1 0 1 0 0,-1-1 0 0 0,0 1 0 0 0,1 0 0 0 0,-1-1 0 0 0,0 1 0 0 0,-1 0 0 0 0,1-1-1 0 0,0 1 1 0 0,-1 0 0 0 0,1-1 0 0 0,-3 5 0 0 0,-17 52-152 0 0,-3 0 0 0 0,-60 105 0 0 0,41-82 319 0 0,-3-1 279 0 0,-22 49 1587 0 0,59-103-831 0 0,12-22-563 0 0,9-14-362 0 0,17-23-762 0 0,0-1-1 0 0,-3-2 1 0 0,26-40 0 0 0,21-28-468 0 0,-18 34 528 0 0,2 3 0 0 0,4 2 0 0 0,102-83 0 0 0,-159 143 393 0 0,1 0 0 0 0,-1 0-1 0 0,1 0 1 0 0,9-3 0 0 0,-14 7 27 0 0,0-1 0 0 0,0 1 1 0 0,-1 0-1 0 0,1 0 0 0 0,0-1 0 0 0,0 1 0 0 0,-1 0 1 0 0,1 0-1 0 0,0 0 0 0 0,0 0 0 0 0,0 0 0 0 0,-1 0 1 0 0,1 0-1 0 0,0 0 0 0 0,0 1 0 0 0,0-1 1 0 0,-1 0-1 0 0,1 0 0 0 0,1 1 0 0 0,-1 0 3 0 0,-1 0-1 0 0,1 0 1 0 0,-1-1-1 0 0,1 1 0 0 0,-1 0 1 0 0,1 0-1 0 0,-1 0 1 0 0,1 0-1 0 0,-1 0 1 0 0,0 0-1 0 0,1 0 1 0 0,-1 0-1 0 0,0-1 1 0 0,0 1-1 0 0,0 0 1 0 0,0 0-1 0 0,0 0 0 0 0,0 0 1 0 0,0 0-1 0 0,0 2 1 0 0,-2 13 66 0 0,0 0-1 0 0,-1-1 1 0 0,-1 1 0 0 0,-1-1 0 0 0,-8 20 0 0 0,-38 74 505 0 0,38-85-508 0 0,-104 191 906 0 0,34-75 2476 0 0,76-125-2460 0 0,12-16-480 0 0,16-20-834 0 0,83-129-2487 0 0,17-21 952 0 0,-104 151 1725 0 0,0 0 0 0 0,2 2 0 0 0,0 0 0 0 0,1 1 0 0 0,41-27 0 0 0,-58 42 185 0 0,0 0-1 0 0,0 1 0 0 0,0-1 0 0 0,0 1 0 0 0,0-1 0 0 0,0 1 1 0 0,0 0-1 0 0,0 0 0 0 0,1 1 0 0 0,-1-1 0 0 0,0 1 0 0 0,0 0 0 0 0,7 0 1 0 0,-10 0-16 0 0,1 0 0 0 0,0 0 0 0 0,0 0 0 0 0,-1 1 0 0 0,1-1 0 0 0,0 0 1 0 0,0 1-1 0 0,-1-1 0 0 0,1 1 0 0 0,0-1 0 0 0,-1 1 0 0 0,1-1 0 0 0,0 1 0 0 0,-1 0 1 0 0,1-1-1 0 0,-1 1 0 0 0,1 0 0 0 0,-1-1 0 0 0,1 1 0 0 0,0 1 0 0 0,-1 0 18 0 0,1 1 0 0 0,-1-1 0 0 0,1 0 0 0 0,-1 1 0 0 0,0-1 0 0 0,0 0 0 0 0,0 0-1 0 0,0 1 1 0 0,0-1 0 0 0,-1 4 0 0 0,-7 24 154 0 0,-2-1 1 0 0,-1 0-1 0 0,-1-1 0 0 0,-1-1 0 0 0,-26 42 0 0 0,22-40-78 0 0,-51 78 453 0 0,29-49 424 0 0,38-58-950 0 0,1 1 0 0 0,-1-1 1 0 0,1 0-1 0 0,0 1 0 0 0,-1-1 0 0 0,1 1 0 0 0,-1-1 0 0 0,1 1 0 0 0,0-1 1 0 0,-1 1-1 0 0,1-1 0 0 0,0 1 0 0 0,-1-1 0 0 0,1 1 0 0 0,0 0 0 0 0,0-1 1 0 0,0 1-1 0 0,-1-1 0 0 0,1 1 0 0 0,0 0 0 0 0,0-1 0 0 0,0 1 0 0 0,0 0 1 0 0,0-1-1 0 0,0 1 0 0 0,0-1 0 0 0,0 1 0 0 0,1 0 0 0 0,-1-1 0 0 0,0 1 1 0 0,18-9 436 0 0,24-24-616 0 0,109-110-1196 0 0,-25 21 409 0 0,-117 113 885 0 0,397-329-2549 0 0,-406 336 2566 0 0,34-19 490 0 0,-33 19-456 0 0,-1 1 1 0 0,0 0-1 0 0,1 0 0 0 0,-1 0 1 0 0,0 0-1 0 0,1 0 0 0 0,-1 0 1 0 0,0 0-1 0 0,1 0 0 0 0,-1 0 1 0 0,0 0-1 0 0,1 0 0 0 0,-1 0 1 0 0,0 0-1 0 0,1 0 0 0 0,-1 0 1 0 0,0 0-1 0 0,1 0 0 0 0,-1 0 1 0 0,0 0-1 0 0,1 0 0 0 0,-1 0 1 0 0,0 1-1 0 0,0-1 0 0 0,1 0 1 0 0,-1 0-1 0 0,0 0 0 0 0,1 1 1 0 0,-1-1-1 0 0,0 0 0 0 0,0 0 1 0 0,1 1-1 0 0,-1 0 34 0 0,0 1-1 0 0,0-1 1 0 0,1 0-1 0 0,-1 1 1 0 0,0-1-1 0 0,0 1 1 0 0,-1-1 0 0 0,1 0-1 0 0,0 1 1 0 0,0-1-1 0 0,-1 0 1 0 0,1 1-1 0 0,-1 1 1 0 0,-21 53 527 0 0,-3 0 1 0 0,-2-2-1 0 0,-48 72 1 0 0,16-27-380 0 0,37-60-46 0 0,5-13 122 0 0,2 2 0 0 0,1 0-1 0 0,1 0 1 0 0,-12 40 0 0 0,25-68-279 0 0,0 0 0 0 0,0 0 0 0 0,0 0 0 0 0,0 1 0 0 0,0-1 0 0 0,0 0 0 0 0,0 0 1 0 0,0 0-1 0 0,1 0 0 0 0,-1 0 0 0 0,0 0 0 0 0,0 0 0 0 0,0 0 0 0 0,0 1 0 0 0,0-1 0 0 0,1 0 1 0 0,-1 0-1 0 0,0 0 0 0 0,0 0 0 0 0,0 0 0 0 0,0 0 0 0 0,1 0 0 0 0,-1 0 0 0 0,0 0 0 0 0,0 0 0 0 0,0 0 1 0 0,0 0-1 0 0,1 0 0 0 0,-1 0 0 0 0,0 0 0 0 0,0 0 0 0 0,0 0 0 0 0,0-1 0 0 0,1 1 0 0 0,-1 0 1 0 0,0 0-1 0 0,0 0 0 0 0,0 0 0 0 0,0 0 0 0 0,0 0 0 0 0,0 0 0 0 0,1 0 0 0 0,-1-1 0 0 0,0 1 0 0 0,0 0 1 0 0,0 0-1 0 0,0 0 0 0 0,0 0 0 0 0,0 0 0 0 0,0-1 0 0 0,0 1 0 0 0,0 0 0 0 0,0 0 0 0 0,1 0 1 0 0,-1 0-1 0 0,0-1 0 0 0,11-8-160 0 0,36-53-555 0 0,44-75 0 0 0,11-16-138 0 0,23 0-343 0 0,-110 137 1040 0 0,0 1 0 0 0,2 1-1 0 0,-1 0 1 0 0,1 1 0 0 0,1 1-1 0 0,0 1 1 0 0,23-11 0 0 0,-39 21 157 0 0,-1 1 0 0 0,1-1 0 0 0,0 0 0 0 0,0 0 0 0 0,0 1 0 0 0,0 0 1 0 0,0-1-1 0 0,0 1 0 0 0,0 0 0 0 0,0 0 0 0 0,0 0 0 0 0,0 0 0 0 0,0 0 0 0 0,0 0 1 0 0,0 1-1 0 0,0-1 0 0 0,2 1 0 0 0,-3 0 3 0 0,0-1 0 0 0,0 1 0 0 0,0 0 0 0 0,-1 0 0 0 0,1 0 0 0 0,0 0 0 0 0,-1-1 0 0 0,1 1 0 0 0,0 0 0 0 0,-1 0 0 0 0,1 0 0 0 0,-1 0 0 0 0,0 0 0 0 0,1 1 0 0 0,-1-1 0 0 0,0 0 0 0 0,1 0 0 0 0,-1 0 0 0 0,0 0 0 0 0,0 0 0 0 0,0 0 0 0 0,0 0 0 0 0,0 1 0 0 0,0-1 0 0 0,0 0 0 0 0,-1 0 0 0 0,1 0 0 0 0,0 0 0 0 0,-1 0 0 0 0,1 0 0 0 0,-1 1 0 0 0,-11 30 14 0 0,0-1 1 0 0,-2-1-1 0 0,-2-1 0 0 0,-34 51 0 0 0,-4 7 367 0 0,-85 177 1512 0 0,129-249-1687 0 0,9-13-144 0 0,-1 0-1 0 0,1 0 1 0 0,-1 0 0 0 0,1 1-1 0 0,0-1 1 0 0,0 0 0 0 0,0 1-1 0 0,0-1 1 0 0,0 1 0 0 0,0 4-1 0 0,34-43 264 0 0,-23 23-387 0 0,41-58-449 0 0,3 1 0 0 0,126-122 0 0 0,46 7-348 0 0,-221 181 805 0 0,1 0 0 0 0,-1 0 0 0 0,1 1 1 0 0,10-5-1 0 0,-15 8 43 0 0,-1-1 0 0 0,1 1 1 0 0,0 0-1 0 0,-1 0 1 0 0,1 0-1 0 0,-1 0 1 0 0,1-1-1 0 0,0 1 0 0 0,-1 0 1 0 0,1 0-1 0 0,-1 0 1 0 0,1 0-1 0 0,0 0 1 0 0,-1 0-1 0 0,1 1 1 0 0,-1-1-1 0 0,1 0 0 0 0,0 0 1 0 0,-1 0-1 0 0,1 1 1 0 0,-1-1-1 0 0,1 0 1 0 0,0 1-1 0 0,0 0 0 0 0,-1 0-1 0 0,1 0 1 0 0,-1 0 0 0 0,0 0-1 0 0,1 0 1 0 0,-1 0 0 0 0,0 0-1 0 0,0 0 1 0 0,1 0 0 0 0,-1 1-1 0 0,0-1 1 0 0,0 0 0 0 0,0 0-1 0 0,-1 0 1 0 0,1 0 0 0 0,0 0-1 0 0,0 0 1 0 0,-1 2 0 0 0,-11 36-63 0 0,-1-1 0 0 0,-2 0 0 0 0,-2-1 0 0 0,-21 35 0 0 0,-4 10 495 0 0,36-70-333 0 0,-10 19 304 0 0,2 0-1 0 0,1 1 0 0 0,1 1 1 0 0,-11 52-1 0 0,22-83-377 0 0,1 0 0 0 0,0-1 0 0 0,-1 1 0 0 0,1 0-1 0 0,0-1 1 0 0,0 1 0 0 0,0 0 0 0 0,0-1 0 0 0,1 1 0 0 0,-1 0 0 0 0,0-1 0 0 0,1 1 0 0 0,-1 0 0 0 0,1-1-1 0 0,1 4 1 0 0,-2-5-15 0 0,1 1-1 0 0,-1-1 1 0 0,1 1-1 0 0,0-1 1 0 0,-1 0-1 0 0,1 1 1 0 0,-1-1-1 0 0,1 0 1 0 0,0 1-1 0 0,-1-1 1 0 0,1 0-1 0 0,0 0 1 0 0,-1 1-1 0 0,1-1 1 0 0,0 0-1 0 0,0 0 1 0 0,-1 0-1 0 0,1 0 1 0 0,0 0-1 0 0,-1 0 0 0 0,1 0 1 0 0,0 0-1 0 0,0 0 1 0 0,-1-1-1 0 0,2 1 1 0 0,2-2-48 0 0,1 0 0 0 0,0 0 0 0 0,-1 0 0 0 0,0-1 0 0 0,0 1 0 0 0,1-1 0 0 0,-1 0 0 0 0,6-7 0 0 0,46-51-397 0 0,59-85 1 0 0,11-13-558 0 0,-117 149 911 0 0,102-108-1718 0 0,-94 102 1468 0 0,1 0 0 0 0,1 1 0 0 0,1 1 1 0 0,35-19-1 0 0,-54 32 341 0 0,0 0 1 0 0,0 1-1 0 0,0-1 1 0 0,0 0-1 0 0,0 1 0 0 0,0-1 1 0 0,0 1-1 0 0,0-1 1 0 0,0 1-1 0 0,0 0 0 0 0,0 0 1 0 0,1-1-1 0 0,-1 1 0 0 0,0 0 1 0 0,0 0-1 0 0,0 0 1 0 0,0 0-1 0 0,1 0 0 0 0,-1 0 1 0 0,0 1-1 0 0,0-1 1 0 0,0 0-1 0 0,0 1 0 0 0,0-1 1 0 0,0 0-1 0 0,2 2 0 0 0,-3-1 25 0 0,1 0-1 0 0,0 0 0 0 0,-1 0 0 0 0,1 1 0 0 0,-1-1 0 0 0,0 0 1 0 0,1 1-1 0 0,-1-1 0 0 0,0 0 0 0 0,0 1 0 0 0,0-1 0 0 0,0 1 1 0 0,0-1-1 0 0,0 0 0 0 0,0 1 0 0 0,0-1 0 0 0,-1 3 0 0 0,-2 8 225 0 0,-1 1 0 0 0,0-1-1 0 0,-8 16 1 0 0,-71 119 1198 0 0,-5 11-1364 0 0,77-135 115 0 0,1 0 0 0 0,2 1 0 0 0,0 0 0 0 0,1 0 0 0 0,-3 27 0 0 0,9-47-152 0 0,1-1-1 0 0,-1 0 1 0 0,1 1 0 0 0,0 0 0 0 0,0-1 0 0 0,0 1 0 0 0,1-1 0 0 0,-1 1 0 0 0,1-1 0 0 0,0 0 0 0 0,0 1 0 0 0,0-1-1 0 0,3 5 1 0 0,-4-7-42 0 0,1 0 1 0 0,-1 0-1 0 0,1-1 0 0 0,0 1 0 0 0,-1 0 0 0 0,1-1 0 0 0,0 1 0 0 0,0 0 0 0 0,0-1 0 0 0,-1 1 0 0 0,1-1 0 0 0,0 0 1 0 0,0 1-1 0 0,0-1 0 0 0,0 0 0 0 0,0 1 0 0 0,0-1 0 0 0,0 0 0 0 0,1 0 0 0 0,1 0-26 0 0,-1 0 0 0 0,1 0-1 0 0,-1-1 1 0 0,0 1 0 0 0,1-1 0 0 0,-1 0-1 0 0,0 1 1 0 0,1-1 0 0 0,-1 0-1 0 0,4-3 1 0 0,14-11 22 0 0,0 0 0 0 0,-1-2 0 0 0,-1 0 0 0 0,-1-1 0 0 0,-1-1 0 0 0,15-21 0 0 0,-2 5 13 0 0,61-76-3 0 0,131-149-425 0 0,-201 238 274 0 0,-8 9 17 0 0,0 0-1 0 0,0 0 0 0 0,1 1 1 0 0,1 1-1 0 0,15-11 0 0 0,-28 21 121 0 0,-1 1-1 0 0,0 0 1 0 0,1-1-1 0 0,-1 1 1 0 0,1 0-1 0 0,-1-1 1 0 0,1 1-1 0 0,-1 0 0 0 0,1-1 1 0 0,-1 1-1 0 0,1 0 1 0 0,0 0-1 0 0,-1 0 1 0 0,1-1-1 0 0,-1 1 1 0 0,1 0-1 0 0,0 0 1 0 0,-1 0-1 0 0,1 0 1 0 0,-1 0-1 0 0,1 0 1 0 0,0 0-1 0 0,-1 0 1 0 0,1 1-1 0 0,-1-1 0 0 0,1 0 1 0 0,-1 0-1 0 0,1 0 1 0 0,0 1-1 0 0,-1-1 1 0 0,1 0-1 0 0,-1 0 1 0 0,1 1-1 0 0,0 1 9 0 0,-1-1 0 0 0,1 0-1 0 0,-1 1 1 0 0,0-1 0 0 0,0 0 0 0 0,0 1-1 0 0,0-1 1 0 0,0 0 0 0 0,0 1 0 0 0,0-1-1 0 0,0 1 1 0 0,0-1 0 0 0,-1 3 0 0 0,-15 44 102 0 0,-167 297 156 0 0,78-162 20 0 0,-12 30 2917 0 0,117-213-3188 0 0,0 0-1 0 0,0 0 1 0 0,0 0 0 0 0,-1 0 0 0 0,1 0 0 0 0,0 0 0 0 0,0 1 0 0 0,0-1-1 0 0,0 0 1 0 0,-1 0 0 0 0,1 0 0 0 0,0 0 0 0 0,0 0 0 0 0,0 1 0 0 0,0-1 0 0 0,0 0-1 0 0,0 0 1 0 0,0 0 0 0 0,-1 1 0 0 0,1-1 0 0 0,0 0 0 0 0,0 0 0 0 0,0 0-1 0 0,0 1 1 0 0,0-1 0 0 0,0 0 0 0 0,0 0 0 0 0,0 0 0 0 0,0 1 0 0 0,0-1 0 0 0,0 0-1 0 0,0 0 1 0 0,0 0 0 0 0,0 1 0 0 0,1-1 0 0 0,-1 0 0 0 0,0 0 0 0 0,0 0 0 0 0,0 1-1 0 0,0-1 1 0 0,0 0 0 0 0,0 0 0 0 0,0 0 0 0 0,1 0 0 0 0,-1 1 0 0 0,0-1-1 0 0,0 0 1 0 0,0 0 0 0 0,0 0 0 0 0,0 0 0 0 0,1 0 0 0 0,-1 1 0 0 0,13-9 135 0 0,17-17-190 0 0,161-235-792 0 0,-40 48-486 0 0,-123 177 1066 0 0,2 1 1 0 0,2 2 0 0 0,60-50 0 0 0,-91 82 258 0 0,53-36 493 0 0,-52 35-430 0 0,1-1-1 0 0,-1 1 1 0 0,0 0 0 0 0,1 0-1 0 0,-1 0 1 0 0,1 0-1 0 0,-1 0 1 0 0,1 1 0 0 0,-1-1-1 0 0,1 1 1 0 0,0 0-1 0 0,-1 0 1 0 0,1-1 0 0 0,0 2-1 0 0,-1-1 1 0 0,1 0 0 0 0,0 0-1 0 0,-1 1 1 0 0,1 0-1 0 0,-1-1 1 0 0,4 2 0 0 0,-5 0-19 0 0,1-1 0 0 0,-1 1 1 0 0,0 0-1 0 0,0-1 0 0 0,0 1 1 0 0,0 0-1 0 0,0 0 0 0 0,0 0 0 0 0,0 0 1 0 0,-1 0-1 0 0,1 0 0 0 0,-1 0 1 0 0,1 0-1 0 0,-1 0 0 0 0,0 0 1 0 0,0 0-1 0 0,0 0 0 0 0,0 0 1 0 0,0 0-1 0 0,0 0 0 0 0,-1 0 1 0 0,1 0-1 0 0,-1 0 0 0 0,0 3 1 0 0,-18 48 170 0 0,-61 94-320 0 0,14-31 299 0 0,54-93-159 0 0,-9 17 113 0 0,3 0 0 0 0,-22 65 0 0 0,40-105-153 0 0,0 1 0 0 0,0-1 0 0 0,0 0 0 0 0,-1 0 0 0 0,1 0-1 0 0,0 0 1 0 0,0 0 0 0 0,0 1 0 0 0,0-1 0 0 0,0 0 0 0 0,0 0 0 0 0,-1 0 0 0 0,1 0 0 0 0,0 1 0 0 0,0-1 0 0 0,0 0 0 0 0,0 0 0 0 0,0 0 0 0 0,0 0 0 0 0,0 1 0 0 0,0-1 0 0 0,0 0 0 0 0,0 0 0 0 0,0 0 0 0 0,0 1 0 0 0,0-1 0 0 0,0 0 0 0 0,0 0-1 0 0,0 0 1 0 0,0 1 0 0 0,0-1 0 0 0,0 0 0 0 0,0 0 0 0 0,0 0 0 0 0,1 0 0 0 0,-1 1 0 0 0,0-1 0 0 0,0 0 0 0 0,0 0 0 0 0,0 0 0 0 0,0 0 0 0 0,0 0 0 0 0,1 1 0 0 0,-1-1 0 0 0,0 0 0 0 0,0 0 0 0 0,0 0 0 0 0,0 0 0 0 0,0 0 0 0 0,1 0 0 0 0,-1 0-1 0 0,0 0 1 0 0,0 1 0 0 0,0-1 0 0 0,1 0 0 0 0,-1 0 0 0 0,0 0 0 0 0,0 0 0 0 0,0 0 0 0 0,1 0 0 0 0,13-11-140 0 0,13-20-136 0 0,125-175-944 0 0,181-215-929 0 0,-327 414 2042 0 0,-2 2 92 0 0,0 0 1 0 0,0 0-1 0 0,0 1 1 0 0,1 0-1 0 0,0-1 1 0 0,0 1-1 0 0,0 1 1 0 0,0-1-1 0 0,1 1 1 0 0,-1 0-1 0 0,1 0 1 0 0,11-3-1 0 0,-17 6 15 0 0,1 0 0 0 0,0 0 0 0 0,0 0 1 0 0,-1 0-1 0 0,1 0 0 0 0,0 0 0 0 0,0 0 0 0 0,-1 0 0 0 0,1 1 0 0 0,0-1 0 0 0,-1 0 0 0 0,1 1 0 0 0,0-1 1 0 0,-1 0-1 0 0,1 1 0 0 0,0-1 0 0 0,-1 1 0 0 0,1-1 0 0 0,0 1 0 0 0,-1-1 0 0 0,1 1 0 0 0,-1-1 0 0 0,1 1 0 0 0,-1-1 1 0 0,0 1-1 0 0,1 1 0 0 0,6 23-83 0 0,-9 27-125 0 0,-6-13 362 0 0,-2-1 0 0 0,-1 0 0 0 0,-2-1 1 0 0,-1-1-1 0 0,-22 40 0 0 0,-34 92 1954 0 0,64-133-1296 0 0,6-34-801 0 0,0-1 1 0 0,0 0-1 0 0,0 1 0 0 0,0-1 0 0 0,0 0 1 0 0,0 0-1 0 0,0 1 0 0 0,0-1 1 0 0,0 0-1 0 0,0 1 0 0 0,0-1 0 0 0,0 0 1 0 0,1 1-1 0 0,-1-1 0 0 0,0 0 1 0 0,0 0-1 0 0,0 1 0 0 0,0-1 0 0 0,1 0 1 0 0,-1 0-1 0 0,0 1 0 0 0,0-1 1 0 0,0 0-1 0 0,1 0 0 0 0,-1 0 0 0 0,0 1 1 0 0,1-1-1 0 0,-1 0 0 0 0,0 0 1 0 0,0 0-1 0 0,1 0 0 0 0,-1 1 0 0 0,2-2-23 0 0,-1 1 0 0 0,0 0 0 0 0,0-1 0 0 0,0 1 0 0 0,0-1 0 0 0,0 0 0 0 0,0 1 0 0 0,0-1 0 0 0,0 0 0 0 0,0 1 0 0 0,0-1 0 0 0,0 0 0 0 0,0 0 0 0 0,1-1 0 0 0,34-38-685 0 0,-2-2 0 0 0,36-57 0 0 0,27-34 223 0 0,-79 112 420 0 0,74-83-658 0 0,-80 92 637 0 0,1 0 1 0 0,0 2-1 0 0,0-1 1 0 0,1 2-1 0 0,1 0 1 0 0,16-8-1 0 0,-29 16 91 0 0,-1 0 0 0 0,0 0 0 0 0,1 1 0 0 0,-1-1 0 0 0,1 1 1 0 0,-1-1-1 0 0,1 1 0 0 0,0-1 0 0 0,-1 1 0 0 0,1 0 0 0 0,-1 0 0 0 0,1 0 0 0 0,-1-1 0 0 0,1 2 0 0 0,0-1 0 0 0,-1 0 0 0 0,1 0 0 0 0,2 1 0 0 0,-3 0 12 0 0,-1-1 0 0 0,1 1 0 0 0,-1 0 0 0 0,1 0 0 0 0,-1-1 0 0 0,1 1 0 0 0,-1 0 0 0 0,0 0 0 0 0,1-1 0 0 0,-1 1 0 0 0,0 0 0 0 0,0 0 0 0 0,1 0 0 0 0,-1-1 0 0 0,0 1 0 0 0,0 0-1 0 0,0 0 1 0 0,0 0 0 0 0,0 0 0 0 0,0-1 0 0 0,0 1 0 0 0,-1 0 0 0 0,1 0 0 0 0,0 1 0 0 0,-4 9 290 0 0,0 0 1 0 0,0 0-1 0 0,-10 17 0 0 0,12-23-272 0 0,-103 176 1045 0 0,5-9-415 0 0,65-115-248 0 0,25-43-302 0 0,1 0 0 0 0,1 0 0 0 0,0 1 0 0 0,1 0-1 0 0,-7 21 1 0 0,51-75-574 0 0,9-17-297 0 0,3 2-1 0 0,2 2 1 0 0,104-82-1 0 0,-151 132 774 0 0,47-31-205 0 0,-49 31 261 0 0,1 1 0 0 0,0-1-1 0 0,0 1 1 0 0,0 0 0 0 0,0 0 0 0 0,0 0-1 0 0,0 0 1 0 0,0 1 0 0 0,0-1 0 0 0,0 1-1 0 0,0-1 1 0 0,0 1 0 0 0,0 0 0 0 0,0 0-1 0 0,6 2 1 0 0,-8-2-30 0 0,0 1 0 0 0,0 0 0 0 0,0 0 0 0 0,0-1 0 0 0,0 1 0 0 0,0 0-1 0 0,0 0 1 0 0,0 0 0 0 0,-1 0 0 0 0,1 0 0 0 0,0 0 0 0 0,-1 0 0 0 0,1 0 0 0 0,-1 0 0 0 0,1 1-1 0 0,-1-1 1 0 0,1 0 0 0 0,-1 0 0 0 0,0 0 0 0 0,0 1 0 0 0,0-1 0 0 0,0 0 0 0 0,0 0 0 0 0,0 0 0 0 0,0 1-1 0 0,0-1 1 0 0,0 3 0 0 0,-9 36 381 0 0,8-35-410 0 0,-10 27-369 0 0,-25 54 1 0 0,19-51-620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0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719 10 3225 0 0,'-2'-9'2261'0'0,"-3"12"-736"0"0,-8 21-38 0 0,6-11-1136 0 0,-99 130 2166 0 0,-2 6-1576 0 0,13 12-253 0 0,8 3 0 0 0,-104 277 0 0 0,169-384-623 0 0,2 0 0 0 0,3 1 0 0 0,2 1 0 0 0,3 0 0 0 0,-5 68-1 0 0,16-125-69 0 0,1 0-1 0 0,0 0 1 0 0,0 0-1 0 0,0 1 0 0 0,0-1 1 0 0,0 0-1 0 0,0 0 0 0 0,1 0 1 0 0,-1 0-1 0 0,1 0 0 0 0,-1 0 1 0 0,1 0-1 0 0,0 0 1 0 0,0 0-1 0 0,1 2 0 0 0,-2-4 8 0 0,1 0 0 0 0,-1 1-1 0 0,0-1 1 0 0,1 0 0 0 0,-1 0-1 0 0,1 0 1 0 0,-1 1 0 0 0,1-1-1 0 0,-1 0 1 0 0,1 0 0 0 0,-1 0-1 0 0,1 0 1 0 0,-1 0 0 0 0,0 0 0 0 0,1 0-1 0 0,-1 0 1 0 0,1 0 0 0 0,-1 0-1 0 0,1 0 1 0 0,-1 0 0 0 0,1 0-1 0 0,-1 0 1 0 0,1-1 0 0 0,19-11 356 0 0,31-35 93 0 0,-1-2 0 0 0,58-76 0 0 0,-23 26-189 0 0,-17 21-76 0 0,-20 21 378 0 0,2 2 1 0 0,113-95-1 0 0,-161 149-555 0 0,35-23 321 0 0,-35 23-317 0 0,0 0 1 0 0,0 0 0 0 0,0 0-1 0 0,1 1 1 0 0,-1-1-1 0 0,0 0 1 0 0,0 1-1 0 0,0-1 1 0 0,1 1-1 0 0,-1 0 1 0 0,0 0-1 0 0,1 0 1 0 0,-1 0-1 0 0,0 0 1 0 0,0 1 0 0 0,4 0-1 0 0,-5 0-12 0 0,0 0 0 0 0,0-1 0 0 0,0 1 0 0 0,0 0 0 0 0,-1 0 0 0 0,1 0-1 0 0,0 0 1 0 0,0 1 0 0 0,-1-1 0 0 0,1 0 0 0 0,-1 0 0 0 0,1 0 0 0 0,-1 0 0 0 0,1 1 0 0 0,-1-1 0 0 0,0 0 0 0 0,0 0 0 0 0,0 1-1 0 0,1-1 1 0 0,-1 0 0 0 0,0 1 0 0 0,0-1 0 0 0,-1 0 0 0 0,1 0 0 0 0,0 1 0 0 0,-1 1 0 0 0,-8 40 42 0 0,8-37-36 0 0,-91 261 34 0 0,28-93-29 0 0,-47 167-76 0 0,100-306 62 0 0,1 0-1 0 0,1 0 1 0 0,2 1 0 0 0,-4 60-1 0 0,11-95-2 0 0,0 1-1 0 0,0-1 1 0 0,0 0-1 0 0,0 0 1 0 0,0 1-1 0 0,0-1 1 0 0,0 0-1 0 0,1 0 1 0 0,-1 0-1 0 0,0 1 1 0 0,1-1-1 0 0,-1 0 1 0 0,1 0-1 0 0,-1 0 1 0 0,1 0-1 0 0,-1 0 1 0 0,1 0-1 0 0,1 2 1 0 0,16-1-129 0 0,-6-3 112 0 0,-11 2 22 0 0,-1-1 0 0 0,1 0 0 0 0,-1 1 0 0 0,0-1 0 0 0,1 0 0 0 0,-1 1 0 0 0,1-1 0 0 0,-1 1 0 0 0,0-1 0 0 0,1 1 0 0 0,-1-1 0 0 0,0 1 0 0 0,0-1 0 0 0,1 1 0 0 0,-1-1 0 0 0,0 1 0 0 0,0-1 0 0 0,0 1 0 0 0,0-1 0 0 0,0 1 0 0 0,1-1 0 0 0,-1 1 0 0 0,0 0 0 0 0,0-1 0 0 0,-1 1 0 0 0,1-1 0 0 0,0 1 0 0 0,0-1 0 0 0,0 1 0 0 0,0-1 0 0 0,0 1 0 0 0,-1 0 0 0 0,-4 24 0 0 0,5-23 0 0 0,-5 12 10 0 0,0 0 0 0 0,-12 24 0 0 0,11-26-2 0 0,0-1 1 0 0,1 2-1 0 0,-6 23 1 0 0,11-26 43 0 0,0-10-51 0 0,0 1 1 0 0,0-1-1 0 0,0 0 1 0 0,0 0-1 0 0,0 0 0 0 0,0 0 1 0 0,0 1-1 0 0,0-1 0 0 0,0 0 1 0 0,0 0-1 0 0,0 0 1 0 0,0 1-1 0 0,0-1 0 0 0,0 0 1 0 0,0 0-1 0 0,0 0 0 0 0,1 0 1 0 0,-1 0-1 0 0,0 1 1 0 0,0-1-1 0 0,0 0 0 0 0,0 0 1 0 0,0 0-1 0 0,0 0 0 0 0,1 0 1 0 0,-1 0-1 0 0,0 1 1 0 0,0-1-1 0 0,0 0 0 0 0,0 0 1 0 0,0 0-1 0 0,1 0 0 0 0,-1 0 1 0 0,0 0-1 0 0,0 0 0 0 0,0 0 1 0 0,0 0-1 0 0,1 0 1 0 0,-1 0-1 0 0,0 0 0 0 0,0 0 1 0 0,0 0-1 0 0,1 0 0 0 0,-1 0 1 0 0,0 0-1 0 0,0 0 1 0 0,0 0-1 0 0,0 0 0 0 0,1 0 1 0 0,-1 0-1 0 0,0 0 0 0 0,0 0 1 0 0,0-1-1 0 0,0 1 1 0 0,0 0-1 0 0,1 0 0 0 0,-1 0 1 0 0,0 0-1 0 0,0 0 0 0 0,0 0 1 0 0,0-1-1 0 0,0 1 1 0 0,0 0-1 0 0,1-1 397 0 0,3-3-232 0 0,-2 2-140 0 0,0 0 12 0 0,0 0 1 0 0,0 0-1 0 0,0 0 0 0 0,0 0 1 0 0,0 0-1 0 0,0 0 0 0 0,-1-1 1 0 0,1 1-1 0 0,-1-1 1 0 0,1 0-1 0 0,-1 1 0 0 0,0-1 1 0 0,1-3-1 0 0,-2 5-161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49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60 3225 0 0,'-3'-15'288'0'0,"3"11"107"0"0,-1 0 1 0 0,0 0 0 0 0,1 0 0 0 0,-1 1-1 0 0,0-1 1 0 0,-1 0 0 0 0,1 1-1 0 0,-1-1 1 0 0,0 1 0 0 0,-2-4 0 0 0,2 12-140 0 0,1 0 1 0 0,-1 0-1 0 0,1 0 0 0 0,0 1 1 0 0,0-1-1 0 0,1 7 1 0 0,-5 98 1234 0 0,-22 130 0 0 0,17-168-1307 0 0,9-69-173 0 0,-1 8-9 0 0,0 0 0 0 0,1 1 0 0 0,0-1 0 0 0,1 0 0 0 0,0 1 1 0 0,1-1-1 0 0,0 1 0 0 0,1-1 0 0 0,3 13 0 0 0,-1-19-865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1.3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40 216 3153 0 0,'-31'-117'6354'0'0,"24"86"-3688"0"0,7 29-2415 0 0,-1 1 0 0 0,1-1-1 0 0,0 0 1 0 0,0 0 0 0 0,0 0 0 0 0,0 1-1 0 0,0-1 1 0 0,0 0 0 0 0,0 0-1 0 0,1 0 1 0 0,-1 1 0 0 0,1-1 0 0 0,-1 0-1 0 0,2-3 1 0 0,2 46 2215 0 0,-4-26-2443 0 0,1-1 0 0 0,0 1 0 0 0,2 0-1 0 0,-1 0 1 0 0,2-1 0 0 0,0 1 0 0 0,1-1 0 0 0,0 0 0 0 0,1 0 0 0 0,0-1 0 0 0,1 0-1 0 0,17 23 1 0 0,-23-33-27 0 0,1-1-1 0 0,0 1 0 0 0,0-1 0 0 0,1 0 0 0 0,-1 0 1 0 0,0 0-1 0 0,1 0 0 0 0,-1 0 0 0 0,1 0 1 0 0,-1 0-1 0 0,1-1 0 0 0,0 0 0 0 0,0 1 0 0 0,0-1 1 0 0,0 0-1 0 0,0 0 0 0 0,4 0 0 0 0,-4-1 37 0 0,0-1 0 0 0,1 1 0 0 0,-1-1 0 0 0,0 1-1 0 0,0-1 1 0 0,1 0 0 0 0,-1 0 0 0 0,0-1 0 0 0,0 1-1 0 0,0-1 1 0 0,-1 1 0 0 0,1-1 0 0 0,0 0 0 0 0,0 0-1 0 0,-1 0 1 0 0,4-5 0 0 0,12-11 196 0 0,-2-2 0 0 0,0 0 0 0 0,-2 0 0 0 0,0-2 0 0 0,15-30 0 0 0,-15 25-238 0 0,1 1 1 0 0,1 1-1 0 0,25-30 1 0 0,-34 48-1061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2.6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715 10 1376 0 0,'-3'-9'9480'0'0,"3"9"-9366"0"0,-5 0-11 0 0,0 1 0 0 0,0 0 0 0 0,0 0 0 0 0,0 0 0 0 0,0 0 0 0 0,0 1 0 0 0,0 0 0 0 0,1 0 0 0 0,-1 0 0 0 0,0 0 0 0 0,1 1 0 0 0,0 0 0 0 0,0 0 0 0 0,0 0 0 0 0,0 0 0 0 0,0 1 0 0 0,1 0 0 0 0,-6 6 0 0 0,-9 13 190 0 0,0 1-1 0 0,-15 29 1 0 0,13-20-64 0 0,-96 135 540 0 0,-61 102-161 0 0,122-164-589 0 0,5 2 1 0 0,-67 211-1 0 0,113-306-97 0 0,1-5 42 0 0,1-1 0 0 0,-1 1 0 0 0,2 0-1 0 0,-1 0 1 0 0,1 0 0 0 0,0 0 0 0 0,1 14 0 0 0,0-22 36 0 0,0 1 0 0 0,0-1 0 0 0,0 1 0 0 0,0-1 0 0 0,0 1 0 0 0,0-1 0 0 0,0 1 0 0 0,1-1 0 0 0,-1 1 0 0 0,0-1 0 0 0,0 0 0 0 0,1 1 0 0 0,-1-1 0 0 0,0 1 0 0 0,0-1 1 0 0,1 1-1 0 0,-1-1 0 0 0,1 0 0 0 0,-1 1 0 0 0,0-1 0 0 0,1 0 0 0 0,-1 1 0 0 0,1-1 0 0 0,-1 0 0 0 0,1 0 0 0 0,-1 1 0 0 0,0-1 0 0 0,1 0 0 0 0,-1 0 0 0 0,2 0 0 0 0,17-3 146 0 0,16-17 164 0 0,-35 20-307 0 0,30-24 288 0 0,-1 0 0 0 0,41-45 0 0 0,4-4 126 0 0,-6 13-137 0 0,2 3 0 0 0,4 3 1 0 0,82-46-1 0 0,-145 94-223 0 0,37-19 169 0 0,-45 24-200 0 0,0 0 1 0 0,1-1-1 0 0,-1 2 0 0 0,0-1 0 0 0,0 0 0 0 0,1 1 0 0 0,-1-1 0 0 0,1 1 0 0 0,-1 0 1 0 0,0 0-1 0 0,1 0 0 0 0,5 1 0 0 0,-8 0-23 0 0,0 0 1 0 0,0-1-1 0 0,0 1 0 0 0,-1 0 0 0 0,1-1 1 0 0,0 1-1 0 0,0 0 0 0 0,0 0 0 0 0,-1 0 1 0 0,1 0-1 0 0,-1 0 0 0 0,1 0 1 0 0,-1 0-1 0 0,1 0 0 0 0,-1 0 0 0 0,1 0 1 0 0,-1 0-1 0 0,0 0 0 0 0,1 0 1 0 0,-1 0-1 0 0,0 1 0 0 0,0-1 0 0 0,0 0 1 0 0,0 0-1 0 0,0 0 0 0 0,0 0 1 0 0,0 0-1 0 0,-1 0 0 0 0,1 0 0 0 0,0 1 1 0 0,-1-1-1 0 0,0 1 0 0 0,-13 42-104 0 0,12-39 62 0 0,-22 53-98 0 0,-2-1-1 0 0,-42 65 1 0 0,-80 99-689 0 0,-2 4-2 0 0,119-172 703 0 0,3 1 0 0 0,-31 80 0 0 0,51-111 237 0 0,1 1 0 0 0,1 0 1 0 0,1 0-1 0 0,2 0 0 0 0,0 1 0 0 0,1 33 0 0 0,1-54 9 0 0,-1 0-1 0 0,0 0 1 0 0,0 0 0 0 0,0 0 0 0 0,0-1 0 0 0,0 1 0 0 0,-1 0 0 0 0,-3 3 0 0 0,-7 12 248 0 0,11-16-311 0 0,1 0 0 0 0,0 0 0 0 0,0 0 0 0 0,0 0 0 0 0,0 0 1 0 0,1 0-1 0 0,-1 1 0 0 0,1-1 0 0 0,0 0 0 0 0,0 0 0 0 0,0 0 0 0 0,0 4 0 0 0,0-6-59 0 0,0-1 0 0 0,1 1 0 0 0,-1 0-1 0 0,0-1 1 0 0,0 1 0 0 0,0 0 0 0 0,1-1 0 0 0,-1 1 0 0 0,0 0 0 0 0,1-1 0 0 0,-1 1 0 0 0,0-1-1 0 0,1 1 1 0 0,-1-1 0 0 0,1 1 0 0 0,-1 0 0 0 0,1-1 0 0 0,-1 0 0 0 0,1 1 0 0 0,0-1 0 0 0,0 1-1 0 0,0-1-53 0 0,0 1-1 0 0,0-1 0 0 0,0 0 0 0 0,1 0 0 0 0,-1 0 0 0 0,0-1 0 0 0,0 1 0 0 0,0 0 0 0 0,0 0 0 0 0,0 0 0 0 0,0-1 0 0 0,0 1 1 0 0,0-1-1 0 0,0 1 0 0 0,0-1 0 0 0,-1 1 0 0 0,1-1 0 0 0,0 1 0 0 0,1-2 0 0 0,4-3-909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3.1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89 246 4145 0 0,'-12'-18'685'0'0,"1"1"0"0"0,1-2-1 0 0,0 1 1 0 0,2-1 0 0 0,0-1 0 0 0,1 1 0 0 0,1-1-1 0 0,1-1 1 0 0,-5-37 0 0 0,10 58-577 0 0,-1-1 0 0 0,1 0 0 0 0,0 1 0 0 0,0-1 0 0 0,0 0 0 0 0,0 1 0 0 0,0-1 0 0 0,0 0 0 0 0,0 1 0 0 0,0-1 0 0 0,0 0 0 0 0,0 1 0 0 0,0-1 0 0 0,0 0 0 0 0,0 1 0 0 0,1-1-1 0 0,-1 1 1 0 0,0-1 0 0 0,1 0 0 0 0,-1 1 0 0 0,0-1 0 0 0,1 1 0 0 0,-1-1 0 0 0,1 0 0 0 0,13 10 3832 0 0,-10-6-3684 0 0,3 4-106 0 0,-1 0-1 0 0,1 1 1 0 0,-1 0 0 0 0,-1 0 0 0 0,0 0-1 0 0,0 1 1 0 0,0-1 0 0 0,5 18 0 0 0,26 87 800 0 0,-26-74-748 0 0,-5-23-138 0 0,-4-7-37 0 0,2-1-1 0 0,-1 1 1 0 0,1-1-1 0 0,0 1 1 0 0,0-1 0 0 0,1 0-1 0 0,0-1 1 0 0,1 1-1 0 0,0-1 1 0 0,9 11-1 0 0,-13-17-19 0 0,0-1-1 0 0,0 1 0 0 0,0 0 1 0 0,0-1-1 0 0,0 1 0 0 0,0-1 0 0 0,0 0 1 0 0,0 1-1 0 0,1-1 0 0 0,-1 0 1 0 0,0 0-1 0 0,0 1 0 0 0,0-1 0 0 0,1 0 1 0 0,-1 0-1 0 0,0 0 0 0 0,0-1 1 0 0,1 1-1 0 0,-1 0 0 0 0,0 0 0 0 0,0-1 1 0 0,0 1-1 0 0,0-1 0 0 0,0 1 1 0 0,1-1-1 0 0,-1 1 0 0 0,0-1 0 0 0,0 0 1 0 0,0 1-1 0 0,0-1 0 0 0,-1 0 1 0 0,1 0-1 0 0,0 0 0 0 0,0 0 0 0 0,0 0 1 0 0,-1 0-1 0 0,1 0 0 0 0,0 0 1 0 0,0-1-1 0 0,5-7 84 0 0,0 0 1 0 0,0-1-1 0 0,4-12 0 0 0,-7 17-65 0 0,24-55 99 0 0,-16 33-1063 0 0,2 0-1 0 0,0 1 0 0 0,28-39 1 0 0,-21 40-5599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0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84 5065 0 0,'-21'-49'2889'0'0,"20"46"-2598"0"0,0 1 1 0 0,0-1-1 0 0,0 1 1 0 0,-1 0-1 0 0,1 0 1 0 0,-1 0-1 0 0,0 0 0 0 0,1 0 1 0 0,-1 0-1 0 0,0 1 1 0 0,0-1-1 0 0,0 0 1 0 0,-1 1-1 0 0,1 0 1 0 0,0-1-1 0 0,-1 1 1 0 0,-3-2-1 0 0,5 3-176 0 0,0 1-1 0 0,0-1 1 0 0,0 0 0 0 0,0 0-1 0 0,0 0 1 0 0,0 0 0 0 0,1 1-1 0 0,-1-1 1 0 0,0 0 0 0 0,0 1-1 0 0,0-1 1 0 0,0 1 0 0 0,0-1-1 0 0,1 1 1 0 0,-1-1-1 0 0,0 1 1 0 0,0-1 0 0 0,1 1-1 0 0,-1 0 1 0 0,1 0 0 0 0,-1-1-1 0 0,0 1 1 0 0,1 0 0 0 0,-1 0-1 0 0,1-1 1 0 0,0 1 0 0 0,-1 0-1 0 0,1 0 1 0 0,0 0-1 0 0,-1 0 1 0 0,1 0 0 0 0,0 0-1 0 0,0 1 1 0 0,-6 38 936 0 0,6-32-805 0 0,-10 81 236 0 0,4 0 0 0 0,5 1 0 0 0,3-1-1 0 0,21 141 1 0 0,-20-215-403 0 0,1 0-1 0 0,0 0 0 0 0,1 0 0 0 0,0 0 0 0 0,1-1 0 0 0,1 0 0 0 0,13 20 0 0 0,-17-28-51 0 0,1-2 0 0 0,-1 1-1 0 0,1 0 1 0 0,1-1 0 0 0,-1 1-1 0 0,0-1 1 0 0,1 0 0 0 0,0-1-1 0 0,0 1 1 0 0,0-1-1 0 0,1 0 1 0 0,-1 0 0 0 0,1-1-1 0 0,-1 0 1 0 0,1 0 0 0 0,0 0-1 0 0,0 0 1 0 0,0-1-1 0 0,0 0 1 0 0,0 0 0 0 0,12-1-1 0 0,-11 0-3 0 0,1-1-1 0 0,0 0 0 0 0,-1 0 0 0 0,1-1 1 0 0,-1 0-1 0 0,0 0 0 0 0,1-1 0 0 0,-1 0 1 0 0,0 0-1 0 0,0-1 0 0 0,-1 0 0 0 0,7-4 0 0 0,0-2-816 0 0,-2-1-1 0 0,1 0 0 0 0,-1-1 0 0 0,17-23 1 0 0,-15 18-5927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3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3225 0 0,'2'31'2479'0'0,"1"0"1"0"0,2-1-1 0 0,15 50 1 0 0,-12-47-948 0 0,0-4-268 0 0,14 37 0 0 0,-17-56-1361 0 0,-1 1 0 0 0,2-1 0 0 0,-1 0 0 0 0,1-1 1 0 0,1 1-1 0 0,12 14 0 0 0,-8-15-817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7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 4145 0 0,'-2'0'368'0'0,"1"0"1"0"0,0-1-1 0 0,0 1 1 0 0,-1 1-1 0 0,1-1 1 0 0,0 0-1 0 0,-1 0 1 0 0,1 0-1 0 0,0 1 0 0 0,0-1 1 0 0,0 0-1 0 0,-1 1 1 0 0,1-1-1 0 0,0 1 1 0 0,0 0-1 0 0,0-1 1 0 0,0 1-1 0 0,0 0 1 0 0,0 0-1 0 0,-2 1 0 0 0,3-1-320 0 0,-1 1 0 0 0,1-1 0 0 0,0 0-1 0 0,-1 0 1 0 0,1 0 0 0 0,0 0-1 0 0,0 0 1 0 0,0 1 0 0 0,0-1 0 0 0,0 0-1 0 0,0 0 1 0 0,0 0 0 0 0,0 1 0 0 0,0-1-1 0 0,0 0 1 0 0,1 0 0 0 0,-1 0-1 0 0,1 2 1 0 0,3 7-722 0 0,1-1-1 0 0,0 1 1 0 0,1-1 0 0 0,7 10-1 0 0,-5-8 1620 0 0,27 41-998 0 0,-16-22 42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254 144 456 0 0,'-4'-13'1014'0'0,"-1"1"0"0"0,0-1 1 0 0,-1 2-1 0 0,0-1 0 0 0,-1 0 0 0 0,-12-14 0 0 0,16 22-792 0 0,0 1-1 0 0,0-1 0 0 0,0 1 1 0 0,-1 0-1 0 0,0 0 1 0 0,1 0-1 0 0,-1 0 1 0 0,0 1-1 0 0,0-1 0 0 0,0 1 1 0 0,-1 0-1 0 0,1 0 1 0 0,0 1-1 0 0,-1-1 1 0 0,0 1-1 0 0,1 0 0 0 0,-1 0 1 0 0,1 0-1 0 0,-1 1 1 0 0,0 0-1 0 0,-6 0 1 0 0,8 1-80 0 0,-1-1 1 0 0,0 1 0 0 0,0 0 0 0 0,0 0-1 0 0,1 0 1 0 0,-1 1 0 0 0,1-1 0 0 0,-1 1-1 0 0,1 0 1 0 0,0 0 0 0 0,-1 0 0 0 0,1 1-1 0 0,0-1 1 0 0,-5 6 0 0 0,4-3-27 0 0,0 1 1 0 0,0-1-1 0 0,1 1 0 0 0,-1-1 0 0 0,1 1 1 0 0,1 0-1 0 0,-1 1 0 0 0,-1 5 1 0 0,-1 11 13 0 0,0 0 0 0 0,2-1 1 0 0,-1 43-1 0 0,4-64-127 0 0,0 10 18 0 0,0-1 0 0 0,1 1 0 0 0,0-1 0 0 0,1 0-1 0 0,0 1 1 0 0,1-1 0 0 0,0 0 0 0 0,0 0-1 0 0,8 14 1 0 0,-10-21-44 0 0,1 1 0 0 0,0-1 0 0 0,0 0 0 0 0,0 1-1 0 0,0-1 1 0 0,1 0 0 0 0,-1 0 0 0 0,1-1 0 0 0,0 1 0 0 0,0 0-1 0 0,0-1 1 0 0,0 0 0 0 0,0 0 0 0 0,1 0 0 0 0,-1 0 0 0 0,1 0-1 0 0,-1-1 1 0 0,1 1 0 0 0,0-1 0 0 0,-1 0 0 0 0,1 0 0 0 0,0 0-1 0 0,0-1 1 0 0,0 1 0 0 0,0-1 0 0 0,0 0 0 0 0,-1 0 0 0 0,9-2-1 0 0,-10 2-47 0 0,1-1-1 0 0,-1 0 0 0 0,0 1 1 0 0,1-1-1 0 0,-1 0 1 0 0,0 0-1 0 0,1-1 0 0 0,-1 1 1 0 0,0 0-1 0 0,0-1 0 0 0,0 1 1 0 0,0-1-1 0 0,-1 0 0 0 0,1 1 1 0 0,0-1-1 0 0,-1 0 1 0 0,1 0-1 0 0,-1 0 0 0 0,1-1 1 0 0,-1 1-1 0 0,0 0 0 0 0,0 0 1 0 0,0-1-1 0 0,0 1 0 0 0,-1 0 1 0 0,1-1-1 0 0,-1 1 1 0 0,1-1-1 0 0,-1-2 0 0 0,1-9 210 0 0,0-1-1 0 0,-1 1 1 0 0,-1 0-1 0 0,-3-17 1 0 0,0-10 875 0 0,6 16-362 0 0,-2 24-579 0 0,0 0 1 0 0,0 0-1 0 0,0 0 1 0 0,0 0-1 0 0,0 0 1 0 0,0 0 0 0 0,0 0-1 0 0,0 0 1 0 0,1 0-1 0 0,-1 0 1 0 0,0 0-1 0 0,1 0 1 0 0,-1 0-1 0 0,1 1 1 0 0,-1-1 0 0 0,1 0-1 0 0,-1 0 1 0 0,1 0-1 0 0,0 1 1 0 0,-1-1-1 0 0,1 0 1 0 0,1 0-1 0 0,0 4 67 0 0,0-1-1 0 0,0 1 0 0 0,0 0 0 0 0,-1 0 0 0 0,1 0 1 0 0,-1 0-1 0 0,1 1 0 0 0,-1-1 0 0 0,1 6 1 0 0,0-5-24 0 0,6 27 36 0 0,-1 1-1 0 0,-1-1 0 0 0,-2 1 1 0 0,1 34-1 0 0,-4-45-134 0 0,0 30-62 0 0,-2 0-1 0 0,-14 87 1 0 0,3-39 9 0 0,11-85 39 0 0,0-7-344 0 0,1 0-1 0 0,-1 0 0 0 0,0 0 1 0 0,-1 0-1 0 0,1-1 0 0 0,-5 11 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3225 0 0,'0'10'8185'0'0,"0"-1"-7635"0"0,0 0-1 0 0,1 0 0 0 0,0 1 1 0 0,1-1-1 0 0,0-1 0 0 0,6 18 1 0 0,28 56 1360 0 0,-5-13-1274 0 0,26 130 71 0 0,-4-13-717 0 0,-53-185 4 0 0,0 0 0 0 0,0-1 0 0 0,0 1 1 0 0,0-1-1 0 0,0 1 0 0 0,0 0 0 0 0,0-1 1 0 0,1 1-1 0 0,-1-1 0 0 0,0 1 0 0 0,0 0 1 0 0,1-1-1 0 0,-1 1 0 0 0,0-1 0 0 0,1 1 1 0 0,-1-1-1 0 0,0 1 0 0 0,1-1 0 0 0,-1 0 1 0 0,1 1-1 0 0,-1-1 0 0 0,1 1 0 0 0,-1-1 1 0 0,1 0-1 0 0,-1 0 0 0 0,1 1 0 0 0,-1-1 1 0 0,1 0-1 0 0,0 0 0 0 0,-1 1 0 0 0,1-1 1 0 0,-1 0-1 0 0,1 0 0 0 0,0 0 1 0 0,-1 0-1 0 0,1 0 0 0 0,0 0 0 0 0,0 0 1 0 0,0-1-37 0 0,1-1 1 0 0,0 1 0 0 0,-1 0 0 0 0,0-1-1 0 0,1 1 1 0 0,-1-1 0 0 0,0 1 0 0 0,1-1-1 0 0,-1 0 1 0 0,0 1 0 0 0,1-5 0 0 0,22-57-974 0 0,-24 61 990 0 0,20-67-582 0 0,20-58 314 0 0,-34 110 539 0 0,2 1 0 0 0,0-1 1 0 0,1 1-1 0 0,0 1 0 0 0,15-19 0 0 0,-23 33-202 0 0,-1 0 1 0 0,1 0-1 0 0,0 1 0 0 0,-1-1 0 0 0,1 0 1 0 0,0 0-1 0 0,0 0 0 0 0,0 1 0 0 0,0-1 1 0 0,0 0-1 0 0,0 1 0 0 0,0-1 0 0 0,0 1 1 0 0,0-1-1 0 0,0 1 0 0 0,0-1 1 0 0,0 1-1 0 0,0 0 0 0 0,0 0 0 0 0,0 0 1 0 0,0-1-1 0 0,0 1 0 0 0,1 0 0 0 0,-1 0 1 0 0,0 0-1 0 0,0 1 0 0 0,0-1 0 0 0,0 0 1 0 0,0 0-1 0 0,0 0 0 0 0,0 1 0 0 0,0-1 1 0 0,0 1-1 0 0,1-1 0 0 0,-2 1 1 0 0,1-1-1 0 0,0 1 0 0 0,0 0 0 0 0,0-1 1 0 0,0 1-1 0 0,0 0 0 0 0,0 0 0 0 0,-1 0 1 0 0,1-1-1 0 0,0 1 0 0 0,-1 0 0 0 0,1 0 1 0 0,0 0-1 0 0,0 2 0 0 0,5 8 113 0 0,1 0 0 0 0,-1 0 0 0 0,7 21 0 0 0,-6-14-121 0 0,12 22-1316 0 0,44 68 0 0 0,-49-90 26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9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9 3745 0 0,'-11'-8'4130'0'0,"17"29"2241"0"0,-1-7-6739 0 0,70 206 5235 0 0,-58-179-4822 0 0,2 0 0 0 0,1 0 0 0 0,30 41 0 0 0,-6-27-1309 0 0,-11-22-4831 0 0,-21-21 1090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7.3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0 435 5985 0 0,'1'-3'495'0'0,"0"-1"-1"0"0,0 0 0 0 0,0 0 0 0 0,0 1 1 0 0,1-1-1 0 0,-1 0 0 0 0,4-4 0 0 0,16-28 1047 0 0,1 0 0 0 0,2 1-1 0 0,2 1 1 0 0,32-32 0 0 0,-9 17-1529 0 0,95-75-1 0 0,-117 104-473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50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1840 0 0,'0'-2'220'0'0,"1"-1"0"0"0,-1 0-1 0 0,1 1 1 0 0,-1-1 0 0 0,1 0-1 0 0,0 1 1 0 0,0-1 0 0 0,0 1-1 0 0,0 0 1 0 0,0-1 0 0 0,0 1-1 0 0,1 0 1 0 0,-1-1 0 0 0,1 1-1 0 0,0 0 1 0 0,0 0 0 0 0,3-2 0 0 0,-4 2-12 0 0,0 1 1 0 0,1 0 0 0 0,-1 0 0 0 0,1 0 0 0 0,-1 1 0 0 0,1-1 0 0 0,-1 0-1 0 0,1 1 1 0 0,-1-1 0 0 0,1 0 0 0 0,0 1 0 0 0,-1 0 0 0 0,1-1 0 0 0,0 1-1 0 0,0 0 1 0 0,-1 0 0 0 0,1 0 0 0 0,0 0 0 0 0,-1 0 0 0 0,1 1-1 0 0,0-1 1 0 0,-1 0 0 0 0,1 1 0 0 0,0-1 0 0 0,-1 1 0 0 0,1 0 0 0 0,2 1-1 0 0,15 10 93 0 0,-1 1 0 0 0,-1 1-1 0 0,0 1 1 0 0,-1 0-1 0 0,-1 1 1 0 0,27 35-1 0 0,-6 3 1200 0 0,30 61 1 0 0,0-1-652 0 0,-62-109-865 0 0,8 15-118 0 0,-11-20 127 0 0,-1 1 0 0 0,0-1 0 0 0,0 1 0 0 0,1-1 0 0 0,-1 1 0 0 0,0-1 0 0 0,0 1 0 0 0,1 0 0 0 0,-1-1 0 0 0,0 1 0 0 0,0-1 0 0 0,0 1 0 0 0,0-1 0 0 0,0 1 0 0 0,0 0 0 0 0,0-1 0 0 0,0 1 0 0 0,0-1 0 0 0,0 1 0 0 0,0-1 0 0 0,-1 1 0 0 0,1-1 0 0 0,0 1 0 0 0,0-1 0 0 0,0 1 0 0 0,-1 0 0 0 0,1-1 0 0 0,0 0 0 0 0,-1 2 0 0 0,-3-1-265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1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7370 0 0,'1'-2'222'0'0,"-1"1"0"0"0,1-1 0 0 0,0 1 1 0 0,-1-1-1 0 0,1 1 0 0 0,0 0 0 0 0,0-1 1 0 0,0 1-1 0 0,0 0 0 0 0,0 0 1 0 0,0-1-1 0 0,0 1 0 0 0,1 0 0 0 0,-1 0 1 0 0,0 0-1 0 0,1 0 0 0 0,-1 1 0 0 0,0-1 1 0 0,1 0-1 0 0,-1 1 0 0 0,3-2 1 0 0,32-11 1416 0 0,-11 7-352 0 0,-1 1 0 0 0,1 2 1 0 0,41-2-1 0 0,-56 5-1412 0 0,0 0 1 0 0,0 0-1 0 0,0 1 1 0 0,0 1-1 0 0,0 0 0 0 0,0 0 1 0 0,0 1-1 0 0,-1 0 1 0 0,1 1-1 0 0,-1 0 1 0 0,16 9-1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1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5585 0 0,'-1'0'81'0'0,"-1"1"0"0"0,1-1 1 0 0,0 1-1 0 0,0-1 0 0 0,-1 1 0 0 0,1-1 0 0 0,0 1 0 0 0,0 0 0 0 0,0 0 0 0 0,0 0 0 0 0,0-1 1 0 0,0 1-1 0 0,0 0 0 0 0,0 0 0 0 0,1 0 0 0 0,-1 1 0 0 0,0-1 0 0 0,0 0 0 0 0,1 0 0 0 0,-1 0 1 0 0,1 0-1 0 0,-1 1 0 0 0,1-1 0 0 0,0 0 0 0 0,-1 0 0 0 0,1 1 0 0 0,0-1 0 0 0,0 0 0 0 0,0 3 1 0 0,-3 50 2417 0 0,2-43-2381 0 0,2 56 1635 0 0,16 118 1 0 0,-12-150-1926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10138 0 0,'35'-19'2067'0'0,"160"-59"3157"0"0,-114 48-5635 0 0,-47 11-1871 0 0,-24 12 653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2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6913 0 0,'-36'2'2188'0'0,"21"-2"759"0"0,15 0-2773 0 0,-1 0 0 0 0,0 1 0 0 0,0-1 0 0 0,0 0 0 0 0,0 1 1 0 0,1-1-1 0 0,-1 1 0 0 0,0-1 0 0 0,0 1 0 0 0,1 0 0 0 0,-1-1 0 0 0,0 1 0 0 0,1 0 0 0 0,-1-1 0 0 0,1 1 1 0 0,-1 0-1 0 0,1 0 0 0 0,-1 0 0 0 0,1-1 0 0 0,-1 1 0 0 0,1 0 0 0 0,0 0 0 0 0,0 0 0 0 0,-1 0 0 0 0,1 0 1 0 0,0 0-1 0 0,0 0 0 0 0,0 0 0 0 0,0 0 0 0 0,0-1 0 0 0,0 2 0 0 0,0 38 583 0 0,0-33-446 0 0,11 136 117 0 0,-5-100-779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44 325 2761 0 0,'-4'-2'276'0'0,"1"0"0"0"0,-1 0-1 0 0,1 0 1 0 0,0-1 0 0 0,0 1 0 0 0,0-1 0 0 0,0 0 0 0 0,0 0 0 0 0,0 0 0 0 0,1 0 0 0 0,0 0 0 0 0,-3-5 0 0 0,4 7-87 0 0,1 0 0 0 0,0 0 0 0 0,-1 0 0 0 0,1 0 0 0 0,0-1 0 0 0,0 1 0 0 0,0 0 0 0 0,0 0 0 0 0,0 0 0 0 0,0 0 0 0 0,0 0 0 0 0,0-1 0 0 0,0 1 0 0 0,1 0 0 0 0,-1 0 0 0 0,0 0 0 0 0,1 0 0 0 0,0-1 0 0 0,0 0-40 0 0,1 0 0 0 0,-1 0 1 0 0,1 0-1 0 0,-1 0 0 0 0,1 0 0 0 0,0 0 0 0 0,0 1 0 0 0,0-1 1 0 0,0 1-1 0 0,0-1 0 0 0,3-1 0 0 0,7-3 175 0 0,1 1-1 0 0,0 0 0 0 0,0 0 1 0 0,0 1-1 0 0,0 1 1 0 0,22-3-1 0 0,88-3 2423 0 0,-79 7-2417 0 0,1 1-5034 0 0,-22-1-608 0 0</inkml:trace>
  <inkml:trace contextRef="#ctx0" brushRef="#br0" timeOffset="1">231 0 4609 0 0,'-7'3'220'0'0,"0"1"0"0"0,1-1 0 0 0,-1 1 0 0 0,1 0 0 0 0,0 1 0 0 0,0-1 0 0 0,-9 11 0 0 0,13-11-26 0 0,-1 0 0 0 0,1 0 0 0 0,0 0 1 0 0,0 0-1 0 0,0 0 0 0 0,0 0 0 0 0,1 1 0 0 0,0-1 1 0 0,0 1-1 0 0,0-1 0 0 0,1 1 0 0 0,-1-1 1 0 0,1 1-1 0 0,0 4 0 0 0,1 10 300 0 0,1 0 1 0 0,1 0-1 0 0,1 0 1 0 0,10 30 0 0 0,-8-26-303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3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2761 0 0,'77'-8'6858'0'0,"-22"7"-4101"0"0,-25 2-2009 0 0,0-2-1 0 0,0-1 1 0 0,52-10-1 0 0,-68 9-1134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4609 0 0,'-6'7'770'0'0,"0"1"-1"0"0,1-1 1 0 0,0 1-1 0 0,0 0 1 0 0,1 0-1 0 0,0 1 1 0 0,0-1-1 0 0,-4 15 1 0 0,1 4 620 0 0,-7 44 0 0 0,10-42-1160 0 0,2 1 1 0 0,0-1-1 0 0,4 33 1 0 0,1-28-505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57 294 3225 0 0,'-3'0'95'0'0,"0"0"1"0"0,0 0-1 0 0,0 0 0 0 0,0 0 1 0 0,0 0-1 0 0,0-1 1 0 0,1 0-1 0 0,-1 1 0 0 0,0-1 1 0 0,0 0-1 0 0,1 0 1 0 0,-1 0-1 0 0,1-1 0 0 0,-1 1 1 0 0,-3-3-1 0 0,6 3 39 0 0,-1 0 0 0 0,0 1 0 0 0,1-1-1 0 0,-1 1 1 0 0,0-1 0 0 0,1 0 0 0 0,-1 0-1 0 0,1 1 1 0 0,-1-1 0 0 0,1 0-1 0 0,0 0 1 0 0,-1 0 0 0 0,1 0 0 0 0,0 1-1 0 0,-1-1 1 0 0,1 0 0 0 0,0 0 0 0 0,0 0-1 0 0,0 0 1 0 0,0-1 0 0 0,0 1 90 0 0,1-1 0 0 0,-1 1 0 0 0,1-1 1 0 0,-1 1-1 0 0,1 0 0 0 0,0-1 0 0 0,-1 1 0 0 0,1 0 0 0 0,0 0 0 0 0,0 0 1 0 0,0 0-1 0 0,0 0 0 0 0,0-1 0 0 0,0 2 0 0 0,0-1 0 0 0,3-2 0 0 0,2-1 212 0 0,1 0 0 0 0,0 0-1 0 0,1 0 1 0 0,-1 1 0 0 0,1 0-1 0 0,0 0 1 0 0,-1 1-1 0 0,1 0 1 0 0,0 1 0 0 0,11-2-1 0 0,12 2 427 0 0,45 2-1 0 0,-9 0-1461 0 0,-47-1-3592 0 0,0 0-1435 0 0</inkml:trace>
  <inkml:trace contextRef="#ctx0" brushRef="#br0" timeOffset="1">149 1 6449 0 0,'-2'0'109'0'0,"-1"1"-1"0"0,1 0 0 0 0,0-1 1 0 0,0 1-1 0 0,0 0 1 0 0,0 0-1 0 0,0 0 0 0 0,0 0 1 0 0,0 1-1 0 0,0-1 0 0 0,0 1 1 0 0,0-1-1 0 0,1 1 1 0 0,-1-1-1 0 0,1 1 0 0 0,-1 0 1 0 0,1 0-1 0 0,0 0 0 0 0,-1 0 1 0 0,1 0-1 0 0,0 0 0 0 0,0 0 1 0 0,1 0-1 0 0,-1 0 1 0 0,0 0-1 0 0,0 4 0 0 0,-3 15 550 0 0,1-1 0 0 0,1 1-1 0 0,0 0 1 0 0,2 0 0 0 0,2 26 0 0 0,19 106-812 0 0,-17-130-189 0 0,4 22-4224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4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14283 0 0,'0'-3'16'0'0,"1"0"1"0"0,0 0-1 0 0,1 0 1 0 0,-1 0-1 0 0,0 1 1 0 0,1-1-1 0 0,-1 0 0 0 0,1 1 1 0 0,0-1-1 0 0,0 1 1 0 0,0 0-1 0 0,0 0 0 0 0,0 0 1 0 0,1 0-1 0 0,-1 0 1 0 0,5-3-1 0 0,2-1 357 0 0,1-1 1 0 0,0 1-1 0 0,14-6 0 0 0,-6 5-719 0 0,0 1-1 0 0,0 1 1 0 0,1 1 0 0 0,37-4-1 0 0,-49 8 347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4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3225 0 0,'-2'0'267'0'0,"1"1"1"0"0,0-1 0 0 0,0 1-1 0 0,0-1 1 0 0,-1 1-1 0 0,1 0 1 0 0,0-1 0 0 0,0 1-1 0 0,0 0 1 0 0,0 0-1 0 0,0 0 1 0 0,0 0 0 0 0,0 0-1 0 0,1 0 1 0 0,-1 0-1 0 0,0 0 1 0 0,0 0 0 0 0,1 0-1 0 0,-1 0 1 0 0,1 0-1 0 0,-1 0 1 0 0,1 1 0 0 0,-1-1-1 0 0,0 3 1 0 0,-7 31 2202 0 0,3 17-1023 0 0,1 91 1 0 0,17 53-3989 0 0,-9-153-2140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08:5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680 150 7370 0 0,'-231'160'2368'0'0,"156"-98"-2798"0"0,3 3-1 0 0,-85 101 0 0 0,140-146 710 0 0,1 2 0 0 0,1-1 0 0 0,2 2 1 0 0,0 0-1 0 0,1 1 0 0 0,1 0 0 0 0,1 0 1 0 0,2 1-1 0 0,0 1 0 0 0,1-1 0 0 0,2 1 1 0 0,1 0-1 0 0,1 1 0 0 0,1-1 0 0 0,2 28 0 0 0,15 211 910 0 0,-8-209-1098 0 0,3 0-1 0 0,32 100 1 0 0,-31-126-62 0 0,1 0 1 0 0,2-1-1 0 0,0-1 1 0 0,2 0-1 0 0,1 0 1 0 0,26 30-1 0 0,-28-40 70 0 0,2-1 0 0 0,-1-1 1 0 0,2 0-1 0 0,0-2 0 0 0,1 0 0 0 0,0-1 0 0 0,1 0 0 0 0,0-2 0 0 0,35 14 0 0 0,-44-21-106 0 0,0-1-1 0 0,0 0 1 0 0,1 0 0 0 0,-1-1-1 0 0,1-1 1 0 0,-1 0-1 0 0,1 0 1 0 0,0-1-1 0 0,19-2 1 0 0,-13-1-63 0 0,0-1 0 0 0,0-1 1 0 0,-1 0-1 0 0,1-1 0 0 0,25-13 0 0 0,-6-2 80 0 0,-1-2-1 0 0,0 0 1 0 0,-2-3-1 0 0,48-46 1 0 0,-28 18 271 0 0,-2-2 1 0 0,-3-2-1 0 0,-3-3 1 0 0,-2-1-1 0 0,53-101 1 0 0,-54 76 177 0 0,-3-1 0 0 0,-4-3 1 0 0,45-176-1 0 0,-76 244-370 0 0,-1 0-1 0 0,0 0 1 0 0,-2 0 0 0 0,0-1 0 0 0,-2 1-1 0 0,-4-40 1 0 0,1 47-44 0 0,0-1-1 0 0,-2 1 1 0 0,1 1 0 0 0,-2-1-1 0 0,0 1 1 0 0,-1 0 0 0 0,-1 0-1 0 0,0 1 1 0 0,-1-1 0 0 0,-13-14-1 0 0,-15-14-116 0 0,-2 1 0 0 0,-2 3 0 0 0,-1 1 0 0 0,-2 2 0 0 0,-2 2 0 0 0,-1 2 0 0 0,-92-46 0 0 0,66 44-6809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50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62 165 1376 0 0,'-17'1'151'0'0,"13"0"-62"0"0,0 0 0 0 0,0-1 0 0 0,0 0 0 0 0,1 0 0 0 0,-1 0 0 0 0,0 0 0 0 0,0-1 1 0 0,0 1-1 0 0,-4-2 0 0 0,8 1-47 0 0,0 1-1 0 0,-1-1 1 0 0,1 1-1 0 0,0-1 1 0 0,0 1 0 0 0,0-1-1 0 0,0 1 1 0 0,0-1 0 0 0,0 1-1 0 0,0-1 1 0 0,0 1 0 0 0,0-1-1 0 0,0 1 1 0 0,0 0 0 0 0,0-1-1 0 0,0 1 1 0 0,1-1 0 0 0,-1 1-1 0 0,0-1 1 0 0,0 1 0 0 0,0-1-1 0 0,1 1 1 0 0,-1-1-1 0 0,0 1 1 0 0,0 0 0 0 0,1-1-1 0 0,-1 1 1 0 0,0 0 0 0 0,1-1-1 0 0,-1 1 1 0 0,1 0 0 0 0,-1-1-1 0 0,1 1 1 0 0,16-16 792 0 0,-16 15-718 0 0,42-33 2988 0 0,60-36 0 0 0,-78 54-3030 0 0,-6 4 54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5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26 232 3225 0 0,'-1'0'153'0'0,"-1"-1"1"0"0,0 1-1 0 0,1 0 1 0 0,-1-1-1 0 0,1 1 1 0 0,-1-1 0 0 0,1 1-1 0 0,0-1 1 0 0,-1 0-1 0 0,1 0 1 0 0,-1 0-1 0 0,1 1 1 0 0,-2-3-1 0 0,3 2 23 0 0,-1 1-1 0 0,1-1 1 0 0,0 1-1 0 0,-1-1 0 0 0,1 1 1 0 0,0-1-1 0 0,-1 0 0 0 0,1 1 1 0 0,0-1-1 0 0,0 0 1 0 0,0 1-1 0 0,0-1 0 0 0,-1 1 1 0 0,1-1-1 0 0,0 0 1 0 0,0 1-1 0 0,0-1 0 0 0,0 0 1 0 0,1 1-1 0 0,-1-1 1 0 0,0 0-1 0 0,0 0 0 0 0,1-1 58 0 0,0 0 0 0 0,0 0-1 0 0,0 1 1 0 0,1-1-1 0 0,-1 0 1 0 0,0 1 0 0 0,1-1-1 0 0,-1 1 1 0 0,1 0-1 0 0,-1-1 1 0 0,1 1 0 0 0,-1 0-1 0 0,1 0 1 0 0,0 0-1 0 0,0 0 1 0 0,0 0 0 0 0,0 0-1 0 0,-1 1 1 0 0,4-2-1 0 0,7 0 198 0 0,0 0 0 0 0,1 1 0 0 0,-1 0 0 0 0,0 1 0 0 0,0 0 1 0 0,1 1-1 0 0,18 3 0 0 0,87 26 318 0 0,-77-19-1695 0 0,-14-3-5241 0 0</inkml:trace>
  <inkml:trace contextRef="#ctx0" brushRef="#br0" timeOffset="1">213 1 7834 0 0,'-4'2'197'0'0,"1"0"-1"0"0,-1 0 1 0 0,0 1 0 0 0,1-1 0 0 0,0 1 0 0 0,0 0 0 0 0,0 0-1 0 0,0 0 1 0 0,0 0 0 0 0,0 1 0 0 0,1-1 0 0 0,0 1 0 0 0,0 0-1 0 0,0 0 1 0 0,0 0 0 0 0,0-1 0 0 0,1 2 0 0 0,-1-1 0 0 0,0 5 0 0 0,-5 20-319 0 0,2 0 1 0 0,-4 57 0 0 0,8-32-1459 0 0,2 1-1 0 0,9 56 0 0 0,-5-77 1477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91 6449 0 0,'0'0'82'0'0,"0"-1"0"0"0,-1 1 0 0 0,1-1-1 0 0,0 0 1 0 0,-1 0 0 0 0,1 1 0 0 0,0-1 0 0 0,0 0-1 0 0,-1 0 1 0 0,1 1 0 0 0,0-1 0 0 0,0 0-1 0 0,0 0 1 0 0,0 0 0 0 0,0 1 0 0 0,0-1 0 0 0,0 0-1 0 0,0 0 1 0 0,1 1 0 0 0,-1-1 0 0 0,0 0-1 0 0,0 0 1 0 0,1 1 0 0 0,-1-1 0 0 0,0 0-1 0 0,1 1 1 0 0,-1-1 0 0 0,1 0 0 0 0,-1 1 0 0 0,1-1-1 0 0,-1 1 1 0 0,1-1 0 0 0,-1 0 0 0 0,1 1-1 0 0,0-1 1 0 0,21-24 1853 0 0,-17 21-1624 0 0,1 0 1 0 0,-1 0-1 0 0,0 0 1 0 0,1 1-1 0 0,0-1 1 0 0,0 1-1 0 0,0 1 1 0 0,0-1-1 0 0,1 1 1 0 0,-1 0 0 0 0,0 1-1 0 0,1 0 1 0 0,11-1-1 0 0,5 1-1008 0 0,0 1 0 0 0,36 5 0 0 0,-39-3-1295 0 0,-1-1-2997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6913 0 0,'-2'1'192'0'0,"0"1"0"0"0,1-1 0 0 0,-1 0-1 0 0,1 0 1 0 0,-1 0 0 0 0,1 1-1 0 0,0-1 1 0 0,-1 1 0 0 0,1-1-1 0 0,0 1 1 0 0,0 0 0 0 0,0-1 0 0 0,0 1-1 0 0,0 0 1 0 0,0 0 0 0 0,1 0-1 0 0,-1-1 1 0 0,1 1 0 0 0,-1 0 0 0 0,1 0-1 0 0,-1 3 1 0 0,-6 52 808 0 0,6-41-584 0 0,-19 238-1278 0 0,13-139-1157 0 0,4-79 1995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14 206 456 0 0,'-13'0'9506'0'0,"18"-13"-5357"0"0,30-27-3513 0 0,-22 25 131 0 0,-3 3-1469 0 0,0 0 0 0 0,1 1 0 0 0,23-21-1 0 0,-23 25-376 0 0</inkml:trace>
  <inkml:trace contextRef="#ctx0" brushRef="#br0" timeOffset="1">87 1 10594 0 0,'-1'0'111'0'0,"-1"0"0"0"0,0 0-1 0 0,1 1 1 0 0,-1-1-1 0 0,1 1 1 0 0,-1-1 0 0 0,1 1-1 0 0,-1 0 1 0 0,1 0 0 0 0,0 0-1 0 0,-1 0 1 0 0,1 0-1 0 0,0 0 1 0 0,-1 0 0 0 0,1 0-1 0 0,0 0 1 0 0,0 0-1 0 0,0 1 1 0 0,0-1 0 0 0,0 0-1 0 0,1 1 1 0 0,-1-1 0 0 0,0 1-1 0 0,0-1 1 0 0,1 1-1 0 0,-1-1 1 0 0,1 1 0 0 0,0-1-1 0 0,-1 1 1 0 0,1 0 0 0 0,0 2-1 0 0,-2 9 368 0 0,1-1-1 0 0,1 1 0 0 0,1 13 1 0 0,-1-16-603 0 0,1 24-458 0 0,1 0-1 0 0,10 46 0 0 0,-6-53-4542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20 9674 0 0,'-9'7'1566'0'0,"27"-14"86"0"0,7-4-644 0 0,-7 8-486 0 0,0 0 0 0 0,0 2 0 0 0,0 0-1 0 0,0 1 1 0 0,31 4 0 0 0,-25-2-787 0 0,-1 0 1 0 0,36-4-1 0 0,-42 0 207 0 0,0-2 58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6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 10594 0 0,'-6'9'472'0'0,"2"-6"96"0"0,1 2-455 0 0,1-1-113 0 0,1 1 0 0 0,-1 0 0 0 0,1 4 456 0 0,-1 6 72 0 0,-2 11 16 0 0,0 6 0 0 0,1 8-368 0 0,1-2-72 0 0,1-2-8 0 0,2 7-2609 0 0,1-10-519 0 0,2-7-105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7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2761 0 0,'5'4'9921'0'0,"15"-2"-6227"0"0,35-3-4316 0 0,-35 1 1640 0 0,112 1-5922 0 0,-110-1 4863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7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8754 0 0,'3'2'240'0'0,"-1"-1"1"0"0,1 1 0 0 0,-1-1-1 0 0,1 0 1 0 0,0 0-1 0 0,-1 0 1 0 0,1 0 0 0 0,0-1-1 0 0,0 1 1 0 0,0-1-1 0 0,-1 1 1 0 0,1-1 0 0 0,0 0-1 0 0,0 0 1 0 0,0 0-1 0 0,0-1 1 0 0,5 0-1 0 0,50-14 1468 0 0,-58 15-1682 0 0,46-16 64 0 0,-16 6-244 0 0,32-8 0 0 0,-52 16 120 0 0,-1 0-1 0 0,1 1 0 0 0,-1 0 1 0 0,1 1-1 0 0,0 0 0 0 0,-1 0 1 0 0,18 4-1 0 0,-7 0 35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9218 0 0,'1'-2'135'0'0,"-1"1"1"0"0,0-1-1 0 0,1 1 1 0 0,0 0-1 0 0,-1-1 0 0 0,1 1 1 0 0,0 0-1 0 0,0 0 1 0 0,-1-1-1 0 0,1 1 1 0 0,0 0-1 0 0,0 0 0 0 0,1 0 1 0 0,-1 0-1 0 0,0 0 1 0 0,0 0-1 0 0,0 0 0 0 0,0 1 1 0 0,3-2-1 0 0,30-15 1075 0 0,-25 13-799 0 0,7-2-408 0 0,1 0 0 0 0,1 2 0 0 0,-1-1 1 0 0,1 2-1 0 0,-1 0 0 0 0,1 2 0 0 0,0 0 0 0 0,0 0 1 0 0,35 5-1 0 0,-20 0-475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8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8290 0 0,'11'0'1408'0'0,"1"-1"0"0"0,0-1 1 0 0,11-2-1 0 0,36-12 148 0 0,18-4-1602 0 0,-20 14-3018 0 0,-38 6 1921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3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2304 0 0,'0'-142'3747'0'0,"0"81"1428"0"0,14 77-2185 0 0,-9-4-2780 0 0,0 0-1 0 0,-1 1 1 0 0,0 0-1 0 0,-1 0 1 0 0,-1 0-1 0 0,2 24 1 0 0,-3 85 589 0 0,-3-74-484 0 0,31 468 1964 0 0,-15-314-2049 0 0,-15-178-360 0 0,0 0 0 0 0,-1 0-1 0 0,-1 0 1 0 0,-2-1 0 0 0,0 1 0 0 0,-12 31 0 0 0,15-50-1441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8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7370 0 0,'4'-1'307'0'0,"-1"0"-1"0"0,1 0 1 0 0,0 0 0 0 0,-1 0 0 0 0,1-1 0 0 0,-1 1 0 0 0,7-5 0 0 0,7-3 474 0 0,9-1 185 0 0,-1 2-1 0 0,1 0 1 0 0,1 2 0 0 0,27-4-1 0 0,-38 9-1211 0 0,1 0-1 0 0,0 0 1 0 0,0 2-1 0 0,24 3 1 0 0,-18 1-4874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9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11058 0 0,'9'-1'819'0'0,"0"0"-1"0"0,-1-1 0 0 0,17-4 1 0 0,12-3-416 0 0,-33 9-420 0 0,75-8 124 0 0,-69 9-1019 0 0,-1-1 1 0 0,0 1-1 0 0,15 4 0 0 0,-12-3-400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9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10138 0 0,'37'-15'2454'0'0,"-19"6"-1734"0"0,2 2 73 0 0,0 0-1 0 0,1 2 0 0 0,39-6 1 0 0,-19 6-1719 0 0,43 2 0 0 0,-54 3-4374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3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10138 0 0,'2'1'121'0'0,"-1"0"0"0"0,0 0-1 0 0,0 0 1 0 0,0-1 0 0 0,1 1 0 0 0,-1 0-1 0 0,0-1 1 0 0,1 1 0 0 0,-1-1 0 0 0,1 1-1 0 0,-1-1 1 0 0,1 0 0 0 0,-1 0-1 0 0,1 1 1 0 0,-1-1 0 0 0,3-1 0 0 0,33 0 1449 0 0,-23 0-1279 0 0,9 1 156 0 0,-1-1 0 0 0,42-8 0 0 0,-54 7-1320 0 0,0-1 1 0 0,0 0 0 0 0,0-1 0 0 0,16-8 0 0 0,-12 3-686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40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9218 0 0,'1'0'201'0'0,"0"0"1"0"0,0 1-1 0 0,1-1 0 0 0,-1 0 1 0 0,0 0-1 0 0,0 0 0 0 0,1 0 0 0 0,-1 0 1 0 0,0 0-1 0 0,0-1 0 0 0,1 1 1 0 0,-1 0-1 0 0,0 0 0 0 0,0-1 1 0 0,0 1-1 0 0,0-1 0 0 0,2 0 1 0 0,25-12 201 0 0,-23 11-85 0 0,13-6 14 0 0,1 1 1 0 0,1 1-1 0 0,-1 0 0 0 0,1 1 1 0 0,21-1-1 0 0,-22 4-1505 0 0,0 1 0 0 0,0 0 0 0 0,19 3 0 0 0,-7 3-3499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22 7834 0 0,'5'3'547'0'0,"0"0"1"0"0,0-1 0 0 0,0 0-1 0 0,1 0 1 0 0,-1 0 0 0 0,0-1-1 0 0,1 0 1 0 0,-1 0 0 0 0,1 0-1 0 0,0-1 1 0 0,5 0 0 0 0,-1 1-284 0 0,0-2 0 0 0,-1 1 0 0 0,1-2 0 0 0,-1 1 0 0 0,16-5 0 0 0,5-10-1852 0 0,-11 5-2791 0 0,-11 8 2270 0 0</inkml:trace>
  <inkml:trace contextRef="#ctx0" brushRef="#br0" timeOffset="1">50 236 10594 0 0,'-15'16'992'0'0,"12"-12"-1539"0"0,0-1 1 0 0,0 1-1 0 0,-1-1 0 0 0,1 0 0 0 0,-1 0 1 0 0,1 0-1 0 0,-8 4 0 0 0,14-16-2683 0 0,8-5 2726 0 0,20-10 2573 0 0,58-35 0 0 0,-4 15-2271 0 0,-80 42 99 0 0,-1 0 1 0 0,1 0 0 0 0,0 1-1 0 0,0-1 1 0 0,0 1 0 0 0,7 0-1 0 0,8 1-41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40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9674 0 0,'0'7'424'0'0,"0"-3"96"0"0,1-1-416 0 0,1 0-104 0 0,-1-1 0 0 0,2 0 0 0 0,2-1 552 0 0,1 0 89 0 0,5 3 23 0 0,6-3 0 0 0,3-1-352 0 0,1-4-72 0 0,3-4-16 0 0,13-14-3937 0 0,-4-1-784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5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10594 0 0,'3'-1'138'0'0,"0"0"-1"0"0,1 0 0 0 0,0 0 1 0 0,-1 1-1 0 0,1-1 0 0 0,-1 1 1 0 0,1 0-1 0 0,0 0 1 0 0,4 0-1 0 0,8 2-113 0 0,0 0 0 0 0,-1 2 0 0 0,0-1 1 0 0,1 2-1 0 0,-1 0 0 0 0,-1 1 0 0 0,1 0 0 0 0,-1 1 0 0 0,0 1 1 0 0,-1 0-1 0 0,0 0 0 0 0,15 14 0 0 0,13 14 54 0 0,-1 1-1 0 0,41 50 1 0 0,-34-29 381 0 0,-2 1 0 0 0,-2 3 0 0 0,-3 2 0 0 0,36 80 0 0 0,103 283 1635 0 0,-90-202-1462 0 0,144 284 100 0 0,-205-450-703 0 0,192 373 569 0 0,36-19 15 0 0,-215-356-580 0 0,4-2 0 0 0,2-1-1 0 0,2-3 1 0 0,2-2 0 0 0,83 61-1 0 0,-71-64 17 0 0,3-2 0 0 0,1-4 0 0 0,1-3 0 0 0,76 30 0 0 0,-108-54-1 0 0,0-1-1 0 0,1-1 0 0 0,0-3 0 0 0,0-1 0 0 0,1-1 0 0 0,0-2 1 0 0,0-2-1 0 0,0-2 0 0 0,0-1 0 0 0,50-8 0 0 0,-27-3 72 0 0,-1-3 1 0 0,101-39-1 0 0,109-65 218 0 0,-248 109-311 0 0,32-16 0 0 0,-1-2 0 0 0,-2-3 0 0 0,0-2 0 0 0,-3-2 0 0 0,47-42 0 0 0,-67 51-91 0 0,-2-1 1 0 0,-1-1-1 0 0,-1-1 1 0 0,-2-1-1 0 0,-1-1 0 0 0,-1-1 1 0 0,-2-1-1 0 0,-1-1 1 0 0,15-41-1 0 0,7-54-182 0 0,33-200 0 0 0,-22 86 94 0 0,-20 118 273 0 0,5 1 0 0 0,71-162 0 0 0,228-387 1744 0 0,-293 595-1847 0 0,189-322 160 0 0,-134 237-138 0 0,-78 133 69 0 0,-9 11-511 0 0,2 2 0 0 0,0-1 1 0 0,1 2-1 0 0,14-17 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57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2167 10594 0 0,'4'0'107'0'0,"-1"-1"-1"0"0,1 0 0 0 0,0 0 0 0 0,-1 0 1 0 0,1-1-1 0 0,0 1 0 0 0,-1-1 1 0 0,0 1-1 0 0,1-1 0 0 0,-1 0 1 0 0,0-1-1 0 0,0 1 0 0 0,5-5 1 0 0,38-42 213 0 0,-35 36-54 0 0,16-20 92 0 0,-2 0-1 0 0,-2-2 1 0 0,0 0-1 0 0,32-75 0 0 0,49-166-787 0 0,-43 106 207 0 0,-17 56 157 0 0,69-189 556 0 0,-82 208-139 0 0,4 2 0 0 0,4 1-1 0 0,4 2 1 0 0,4 2 0 0 0,69-96-1 0 0,-90 149-357 0 0,2 0 0 0 0,1 2-1 0 0,2 1 1 0 0,1 2 0 0 0,51-38-1 0 0,-66 56 151 0 0,0 1 1 0 0,1 0-1 0 0,0 1 0 0 0,1 1 0 0 0,0 1 0 0 0,0 1 1 0 0,1 1-1 0 0,0 0 0 0 0,0 1 0 0 0,0 2 0 0 0,1 0 1 0 0,-1 1-1 0 0,37 1 0 0 0,-19 5 74 0 0,0 1 0 0 0,-1 2 1 0 0,0 2-1 0 0,0 1 0 0 0,55 23 0 0 0,-16 2-224 0 0,102 64-1 0 0,-123-65-18 0 0,-1 1-1 0 0,-2 3 0 0 0,-1 2 0 0 0,-3 2 1 0 0,77 86-1 0 0,118 213 147 0 0,-168-226-12 0 0,138 163 0 0 0,189 170 1286 0 0,-387-432-1314 0 0,11 13 211 0 0,33 28-1 0 0,-51-50-209 0 0,0-1 1 0 0,0 0 0 0 0,1 0-1 0 0,-1-1 1 0 0,1 0-1 0 0,1 0 1 0 0,-1-1-1 0 0,0 0 1 0 0,16 3-1 0 0,-22-6-68 0 0,0-1-1 0 0,0 1 1 0 0,1-1 0 0 0,-1 0-1 0 0,0 0 1 0 0,0 0-1 0 0,1-1 1 0 0,-1 1 0 0 0,0-1-1 0 0,0 1 1 0 0,0-1-1 0 0,0 0 1 0 0,0 0-1 0 0,0-1 1 0 0,0 1 0 0 0,0-1-1 0 0,3-1 1 0 0,-2-1-52 0 0,0 1 1 0 0,0-1 0 0 0,0 0-1 0 0,-1 0 1 0 0,1 0-1 0 0,-1 0 1 0 0,0-1 0 0 0,0 1-1 0 0,3-10 1 0 0,7-16-146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59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33 14283 0 0,'0'0'121'0'0,"-1"0"-1"0"0,1 0 1 0 0,-1 0 0 0 0,1 0-1 0 0,-1 0 1 0 0,1 0 0 0 0,0 0 0 0 0,-1-1-1 0 0,1 1 1 0 0,-1 0 0 0 0,1 0-1 0 0,-1 0 1 0 0,1-1 0 0 0,0 1-1 0 0,-1 0 1 0 0,1 0 0 0 0,0-1-1 0 0,-1 1 1 0 0,1 0 0 0 0,0-1-1 0 0,-1 1 1 0 0,1 0 0 0 0,0-1-1 0 0,0 1 1 0 0,-1 0 0 0 0,1-1-1 0 0,0 1 1 0 0,0-1 0 0 0,0 1 0 0 0,-1-1-1 0 0,3-15-530 0 0,-2 16 293 0 0,0-1 1 0 0,1 1-1 0 0,-1-1 1 0 0,0 0-1 0 0,1 1 0 0 0,-1 0 1 0 0,0-1-1 0 0,1 1 1 0 0,-1-1-1 0 0,1 1 1 0 0,-1-1-1 0 0,0 1 1 0 0,1 0-1 0 0,-1-1 0 0 0,1 1 1 0 0,-1 0-1 0 0,1-1 1 0 0,-1 1-1 0 0,1 0 1 0 0,0 0-1 0 0,0-1 1 0 0,0 1 7 0 0,0 1 0 0 0,-1-1 0 0 0,1 0 0 0 0,0 0 1 0 0,-1 0-1 0 0,1 1 0 0 0,0-1 0 0 0,-1 0 0 0 0,1 1 0 0 0,0-1 1 0 0,-1 1-1 0 0,1-1 0 0 0,-1 1 0 0 0,1-1 0 0 0,-1 1 1 0 0,1-1-1 0 0,-1 1 0 0 0,1-1 0 0 0,-1 1 0 0 0,1 0 1 0 0,-1-1-1 0 0,0 1 0 0 0,1 0 0 0 0,-1 0 0 0 0,4 9 17 0 0,-3 3 82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33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 2761 0 0,'-29'-8'9334'0'0,"33"9"-8650"0"0,18 9-52 0 0,-1 2 0 0 0,-1 0 0 0 0,0 1 0 0 0,0 1 0 0 0,-1 1 0 0 0,24 24 0 0 0,42 33 382 0 0,120 51-744 0 0,-148-92-201 0 0,-1 2 0 0 0,-2 2 1 0 0,59 50-1 0 0,-111-84-71 0 0,0 1 0 0 0,0-1-1 0 0,-1 1 1 0 0,1 0 0 0 0,0 0 0 0 0,-1 0-1 0 0,1 0 1 0 0,-1 0 0 0 0,1 0 0 0 0,-1 0-1 0 0,0 1 1 0 0,0-1 0 0 0,0 1 0 0 0,0-1-1 0 0,1 4 1 0 0,-3-4 0 0 0,1 0 1 0 0,0 0-1 0 0,-1-1 1 0 0,1 1-1 0 0,-1 0 1 0 0,0-1-1 0 0,1 1 0 0 0,-1-1 1 0 0,0 1-1 0 0,0-1 1 0 0,0 1-1 0 0,0-1 1 0 0,0 1-1 0 0,0-1 1 0 0,-1 0-1 0 0,1 0 0 0 0,0 0 1 0 0,-1 0-1 0 0,1 0 1 0 0,-1 0-1 0 0,1 0 1 0 0,-3 1-1 0 0,-325 179 66 0 0,304-167-124 0 0,0 2 1 0 0,1 0-1 0 0,0 1 0 0 0,2 2 1 0 0,0 0-1 0 0,1 1 0 0 0,1 1 1 0 0,0 1-1 0 0,2 1 1 0 0,-27 45-1 0 0,18-29-4122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59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14283 0 0,'-12'9'632'0'0,"4"-4"136"0"0,3 0-616 0 0,1-1-152 0 0,3-2 0 0 0,0 0 0 0 0,1-1 0 0 0,-2 3 0 0 0,0 1 0 0 0,-1 2 0 0 0,2 5-848 0 0,-1-2-176 0 0,-1 2-32 0 0,2 1 0 0 0,0 2 815 0 0,-1 0 169 0 0,1 2 72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3:59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21 8290 0 0,'3'-3'368'0'0,"-1"2"80"0"0,1-2-360 0 0,-1 2-88 0 0,2 0 0 0 0,-2 0 0 0 0,1-1 264 0 0,1 1 40 0 0,2-1 8 0 0,3-1 0 0 0,0 2-704 0 0,-1 0-144 0 0,-2 1-24 0 0,-2 1-8 0 0</inkml:trace>
  <inkml:trace contextRef="#ctx0" brushRef="#br0" timeOffset="1">77 410 14283 0 0,'-8'5'632'0'0,"1"-3"136"0"0,1 1-616 0 0,2-2-152 0 0,2-1 0 0 0,0 0 0 0 0,0 0-752 0 0,-3 2-176 0 0,-1-1-40 0 0,-5 0-8 0 0,0 2 800 0 0,-2-2 176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4:00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11058 0 0,'2'2'488'0'0,"1"-4"105"0"0,2 1-473 0 0,-2 0-120 0 0,1 0 0 0 0,-1-1 0 0 0,1 1 64 0 0,3-1 0 0 0,3-4-64 0 0,5-1 96 0 0,4-3-96 0 0,-1 0 0 0 0,-5-3 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4:01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3772 5673 0 0,'-2'0'32'0'0,"0"-1"0"0"0,-1 1 1 0 0,1 0-1 0 0,0-1 0 0 0,0 1 0 0 0,0-1 0 0 0,0 0 0 0 0,0 0 0 0 0,0 0 1 0 0,0 0-1 0 0,0 0 0 0 0,0 0 0 0 0,0 0 0 0 0,1 0 0 0 0,-1-1 0 0 0,0 1 1 0 0,1-1-1 0 0,-1 0 0 0 0,1 1 0 0 0,0-1 0 0 0,-2-2 0 0 0,-27-42 367 0 0,21 27-227 0 0,0 0 1 0 0,1-1 0 0 0,1 0-1 0 0,1 0 1 0 0,-4-26 0 0 0,-10-110 363 0 0,15 104-463 0 0,-62-1021 4930 0 0,82 451-1473 0 0,1 463-2523 0 0,70-295 1 0 0,74-131-648 0 0,-62 232-408 0 0,-94 335 38 0 0,-1 6-74 0 0,1-1 0 0 0,0 0 0 0 0,0 1 0 0 0,11-19-1 0 0,-10 28-1425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4:02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6 2304 0 0,'-3'-1'237'0'0,"1"0"-1"0"0,0 1 0 0 0,0-1 1 0 0,-1 0-1 0 0,1 1 0 0 0,0-1 1 0 0,-1 1-1 0 0,1-1 0 0 0,0 1 1 0 0,-1 0-1 0 0,1 0 0 0 0,-1 0 1 0 0,1 1-1 0 0,0-1 0 0 0,-1 1 0 0 0,1-1 1 0 0,0 1-1 0 0,-1 0 0 0 0,1-1 1 0 0,0 1-1 0 0,0 0 0 0 0,0 1 1 0 0,0-1-1 0 0,0 0 0 0 0,0 1 1 0 0,0-1-1 0 0,0 1 0 0 0,0-1 0 0 0,1 1 1 0 0,-3 2-1 0 0,-7 9 129 0 0,1 0 1 0 0,0 1-1 0 0,1 0 0 0 0,1 0 0 0 0,0 1 1 0 0,-10 29-1 0 0,-26 101-315 0 0,37-121 12 0 0,0 0-62 0 0,-11 48 0 0 0,17-65 0 0 0,0 0 0 0 0,0 0 0 0 0,1 1 0 0 0,0-1 0 0 0,0 0 0 0 0,0 1 0 0 0,3 10 0 0 0,-3-17 0 0 0,0-1 1 0 0,0 1 0 0 0,0 0-1 0 0,1-1 1 0 0,-1 1 0 0 0,0 0 0 0 0,0-1-1 0 0,0 1 1 0 0,1 0 0 0 0,-1-1-1 0 0,0 1 1 0 0,1 0 0 0 0,-1-1-1 0 0,1 1 1 0 0,-1-1 0 0 0,1 1 0 0 0,-1-1-1 0 0,1 1 1 0 0,-1-1 0 0 0,1 1-1 0 0,-1-1 1 0 0,1 0 0 0 0,0 1 0 0 0,-1-1-1 0 0,1 0 1 0 0,-1 0 0 0 0,2 1-1 0 0,0-1-7 0 0,-1 0 0 0 0,0 0 0 0 0,0-1 0 0 0,0 1 0 0 0,0 0 0 0 0,0-1 0 0 0,0 1 0 0 0,0-1 0 0 0,0 1 0 0 0,0-1 0 0 0,0 0-1 0 0,0 1 1 0 0,0-1 0 0 0,0 0 0 0 0,1-1 0 0 0,25-33-403 0 0,-16 13-102 0 0,0 0 1 0 0,-2-1-1 0 0,0 0 1 0 0,-2-1-1 0 0,0 1 1 0 0,4-34-1 0 0,-6 27 1232 0 0,2-1 0 0 0,2 1-1 0 0,15-36 1 0 0,-24 65-567 0 0,1 0-1 0 0,-1-1 1 0 0,1 1-1 0 0,-1 0 1 0 0,1 0 0 0 0,0 0-1 0 0,0 1 1 0 0,-1-1-1 0 0,1 0 1 0 0,0 0 0 0 0,0 0-1 0 0,0 1 1 0 0,0-1-1 0 0,0 0 1 0 0,0 1 0 0 0,0-1-1 0 0,0 1 1 0 0,0-1-1 0 0,1 1 1 0 0,-1-1 0 0 0,0 1-1 0 0,2-1 1 0 0,0 1 53 0 0,0 0 1 0 0,0 0-1 0 0,0 1 0 0 0,0-1 1 0 0,-1 1-1 0 0,1-1 1 0 0,0 1-1 0 0,0 0 1 0 0,3 1-1 0 0,7 4 153 0 0,-1 1-1 0 0,0 0 1 0 0,12 10 0 0 0,-20-14-320 0 0,41 32-637 0 0,-16-9-3613 0 0,1 2-1511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4:0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3681 0 0,'41'-4'9827'0'0,"13"-7"-5320"0"0,11-3-4192 0 0,-45 10-2006 0 0,0 2 0 0 0,36-1 0 0 0,-38 4-4004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 8754 0 0,'0'-35'2518'0'0,"2"28"-1041"0"0,1 26-823 0 0,-2 12-527 0 0,-5 46-1 0 0,0 23 188 0 0,8-33 186 0 0,4 0 0 0 0,20 87 0 0 0,7-36-5285 0 0,-28-102 181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53 303 6913 0 0,'1'-3'58'0'0,"-1"0"0"0"0,1-1 0 0 0,0 1 0 0 0,0 0 0 0 0,1 0 0 0 0,-1 0 0 0 0,1 0 0 0 0,-1 0 0 0 0,1 0 0 0 0,0 0 0 0 0,0 1 0 0 0,0-1 0 0 0,0 1 0 0 0,6-5 0 0 0,42-35-103 0 0,-35 31 105 0 0,24-20 34 0 0,2 2 0 0 0,1 2 0 0 0,2 1 0 0 0,0 2 0 0 0,89-32 0 0 0,-128 54-57 0 0,0 0 0 0 0,1 1 0 0 0,-1 0 0 0 0,0 0 0 0 0,1 0 0 0 0,-1 1 0 0 0,1 0 0 0 0,-1 0 0 0 0,1 0 0 0 0,-1 1 0 0 0,0 0 0 0 0,10 2 0 0 0,-13-2-50 0 0,0 0 0 0 0,0 0 0 0 0,0 0 0 0 0,1 1 0 0 0,-1-1 0 0 0,0 0 0 0 0,-1 1 0 0 0,1 0 0 0 0,0-1 0 0 0,0 1 0 0 0,-1 0 0 0 0,1 0 0 0 0,-1 0 0 0 0,1 0 0 0 0,-1 0 0 0 0,0 0 0 0 0,0 1 0 0 0,0-1 0 0 0,0 0 0 0 0,0 1 0 0 0,-1-1 0 0 0,1 0 0 0 0,-1 1 0 0 0,1-1 0 0 0,-1 1 0 0 0,0-1 0 0 0,0 1 0 0 0,0-1 0 0 0,0 0 0 0 0,-1 3 0 0 0,0 8 74 0 0,-1 0 1 0 0,0-1-1 0 0,0 0 0 0 0,-2 1 0 0 0,1-1 0 0 0,-2 0 0 0 0,1-1 0 0 0,-2 1 0 0 0,1-1 0 0 0,-15 21 0 0 0,9-18 130 0 0,-1 0 0 0 0,-1-1 0 0 0,0 0 1 0 0,0-1-1 0 0,-1 0 0 0 0,-28 17 1 0 0,-6-3 188 0 0,-1-2 1 0 0,-1-2 0 0 0,0-2 0 0 0,-55 13 0 0 0,71-24-540 0 0,15-4-208 0 0,2 0 0 0 0,-27 12 1 0 0,37-15-953 0 0,0-4-368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466 147 920 0 0,'-2'-7'363'0'0,"-1"0"-1"0"0,1 0 1 0 0,-2 1-1 0 0,1-1 1 0 0,-1 1 0 0 0,0 0-1 0 0,0 0 1 0 0,-1 1-1 0 0,0-1 1 0 0,0 1-1 0 0,0 0 1 0 0,-9-7 0 0 0,11 10-125 0 0,0 0 1 0 0,1 1 0 0 0,-1-1 0 0 0,0 1 0 0 0,0 0 0 0 0,0 0-1 0 0,-1 0 1 0 0,1 0 0 0 0,0 0 0 0 0,0 1 0 0 0,0-1 0 0 0,0 1 0 0 0,-1 0-1 0 0,1 0 1 0 0,0 0 0 0 0,0 1 0 0 0,-1-1 0 0 0,1 1 0 0 0,0-1-1 0 0,0 1 1 0 0,0 0 0 0 0,0 0 0 0 0,0 1 0 0 0,0-1 0 0 0,0 1-1 0 0,0-1 1 0 0,0 1 0 0 0,1 0 0 0 0,-5 3 0 0 0,-4 7 167 0 0,0 0-1 0 0,0 1 1 0 0,1 0 0 0 0,1 1 0 0 0,0 0 0 0 0,0 0 0 0 0,-8 23 0 0 0,-17 26-241 0 0,-21 18 43 0 0,-14 24 1010 0 0,61-91-957 0 0,0 1 0 0 0,2 0-1 0 0,0 0 1 0 0,0 1 0 0 0,-4 28-1 0 0,5-19-93 0 0,-9 65 278 0 0,13-79-396 0 0,0 0 1 0 0,1-1-1 0 0,0 1 1 0 0,1 0-1 0 0,0-1 0 0 0,3 12 1 0 0,-3-19-42 0 0,0 0 0 0 0,0 0 0 0 0,0-1 0 0 0,1 1 0 0 0,-1-1 0 0 0,0 1 0 0 0,1-1 0 0 0,0 1 0 0 0,0-1 0 0 0,0 0 0 0 0,0 0 0 0 0,0 0 0 0 0,0 0 0 0 0,0 0 0 0 0,1 0 0 0 0,-1 0 0 0 0,3 1 0 0 0,0-1-3 0 0,1 0 0 0 0,-1 0-1 0 0,1 0 1 0 0,-1 0 0 0 0,1-1 0 0 0,0 0-1 0 0,0 0 1 0 0,6 0 0 0 0,7-2-37 0 0,0 0 1 0 0,0 0-1 0 0,0-2 1 0 0,22-6-1 0 0,-14 3-11 0 0,-1-3-1 0 0,0 0 1 0 0,0-1-1 0 0,-1-1 1 0 0,0-2-1 0 0,-1 0 1 0 0,-1-2 0 0 0,0-1-1 0 0,-1 0 1 0 0,-1-2-1 0 0,0 0 1 0 0,-1-2-1 0 0,-2 0 1 0 0,0-1-1 0 0,-1 0 1 0 0,0-2-1 0 0,-2 0 1 0 0,-1-1-1 0 0,11-25 1 0 0,-13 23-4 0 0,-2 5 27 0 0,-1 0 0 0 0,0 0 0 0 0,-2-1 0 0 0,9-41 0 0 0,-16 61 15 0 0,-1 0-1 0 0,1-1 1 0 0,0 1 0 0 0,-1 0 0 0 0,1 0-1 0 0,-1-1 1 0 0,0 1 0 0 0,0 0-1 0 0,0 0 1 0 0,0 0 0 0 0,0 0-1 0 0,0 0 1 0 0,-1 0 0 0 0,1 0-1 0 0,0 0 1 0 0,-1 1 0 0 0,-2-3-1 0 0,-32-27-73 0 0,34 30 78 0 0,-157-111-129 0 0,126 91 0 0 0,-2 2 0 0 0,-70-27 0 0 0,98 43-87 0 0,-1 1 0 0 0,1 1 0 0 0,0 0 0 0 0,-1 0 0 0 0,1 0 0 0 0,-1 1 0 0 0,1 0 0 0 0,-1 0 0 0 0,1 1-1 0 0,-1 0 1 0 0,-6 2 0 0 0,-6 3-803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198 140 2304 0 0,'-3'-1'139'0'0,"-1"0"0"0"0,1-1 0 0 0,-1 0 0 0 0,1 0 0 0 0,0 0 0 0 0,-1 0 0 0 0,1-1 0 0 0,1 1 0 0 0,-1-1 0 0 0,0 1 0 0 0,-4-7 0 0 0,-2 0 179 0 0,-18-21 759 0 0,-10-9 1102 0 0,37 39-2101 0 0,-1-1-1 0 0,0 0 1 0 0,1 1 0 0 0,-1-1 0 0 0,0 1 0 0 0,0 0 0 0 0,1-1 0 0 0,-1 1 0 0 0,0-1 0 0 0,0 1-1 0 0,0 0 1 0 0,0 0 0 0 0,1 0 0 0 0,-1-1 0 0 0,0 1 0 0 0,0 0 0 0 0,0 0 0 0 0,0 0 0 0 0,0 0-1 0 0,0 0 1 0 0,1 0 0 0 0,-1 1 0 0 0,0-1 0 0 0,0 0 0 0 0,0 0 0 0 0,-1 1 0 0 0,0 0 30 0 0,1 1 1 0 0,-1-1-1 0 0,1 0 1 0 0,-1 1-1 0 0,1-1 1 0 0,0 1-1 0 0,0-1 1 0 0,0 1-1 0 0,0 0 1 0 0,0-1-1 0 0,-2 4 1 0 0,-1 5 299 0 0,1 0 1 0 0,0 0 0 0 0,-3 15 0 0 0,6-24-311 0 0,-9 60 1274 0 0,-2 102 0 0 0,7-66-1022 0 0,2-70-334 0 0,1-1 0 0 0,6 50 0 0 0,-4-66 0 0 0,1 0 1 0 0,1 0 0 0 0,0 1 0 0 0,0-2 0 0 0,1 1 0 0 0,0 0 0 0 0,0-1 0 0 0,1 0 0 0 0,1 0 0 0 0,8 12-1 0 0,2-2-16 0 0,0 0 0 0 0,1-1 0 0 0,1-1 0 0 0,29 22 0 0 0,-37-32 0 0 0,-1-1 0 0 0,1-1 0 0 0,0 0 0 0 0,0 0 0 0 0,1-1 0 0 0,-1 0 0 0 0,1 0 0 0 0,0-1 0 0 0,0-1 0 0 0,0 0 0 0 0,0-1 0 0 0,15 1 0 0 0,-17-2 4 0 0,0 0-1 0 0,0 0 1 0 0,0-1-1 0 0,-1 0 1 0 0,1-1-1 0 0,0 1 0 0 0,0-2 1 0 0,-1 1-1 0 0,1-1 1 0 0,-1-1-1 0 0,0 0 1 0 0,0 0-1 0 0,0 0 1 0 0,0-1-1 0 0,-1 0 0 0 0,0-1 1 0 0,0 1-1 0 0,0-1 1 0 0,-1-1-1 0 0,0 1 1 0 0,0-1-1 0 0,-1 0 0 0 0,0-1 1 0 0,0 1-1 0 0,5-11 1 0 0,-3 4 59 0 0,0-1 1 0 0,-1 0 0 0 0,-1 0-1 0 0,-1 0 1 0 0,0-1-1 0 0,0 0 1 0 0,-2 1 0 0 0,0-1-1 0 0,0-29 1 0 0,-4 23-44 0 0,0 0 1 0 0,-2 0-1 0 0,0 1 0 0 0,-2-1 1 0 0,0 1-1 0 0,-14-32 1 0 0,5 17 26 0 0,-1 1 0 0 0,-2 1 0 0 0,-2 1 0 0 0,-1 1-1 0 0,-1 0 1 0 0,-2 2 0 0 0,-1 0 0 0 0,-29-26 0 0 0,50 52-97 0 0,1 1-1 0 0,0 0 1 0 0,-1 0 0 0 0,0 1-1 0 0,1-1 1 0 0,-1 1-1 0 0,0-1 1 0 0,0 1-1 0 0,0 0 1 0 0,-1 1 0 0 0,1-1-1 0 0,0 1 1 0 0,-1 0-1 0 0,1 0 1 0 0,-1 0-1 0 0,1 1 1 0 0,-1-1 0 0 0,0 1-1 0 0,1 0 1 0 0,-1 1-1 0 0,-5 0 1 0 0,-11 8-5765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34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19 5985 0 0,'0'-1'103'0'0,"0"1"0"0"0,0-1 1 0 0,0 1-1 0 0,0-1 0 0 0,1 1 0 0 0,-1-1 0 0 0,0 0 0 0 0,0 1 0 0 0,0-1 0 0 0,0 1 0 0 0,-1-1 0 0 0,1 0 0 0 0,0 1 0 0 0,0-1 1 0 0,0 1-1 0 0,0-1 0 0 0,0 1 0 0 0,-1-1 0 0 0,1 1 0 0 0,0-1 0 0 0,-1 1 0 0 0,1-1 0 0 0,0 1 0 0 0,-1-1 0 0 0,1 1 1 0 0,0-1-1 0 0,-1 1 0 0 0,1 0 0 0 0,-1-1 0 0 0,1 1 0 0 0,-1 0 0 0 0,1-1 0 0 0,-1 1 0 0 0,1 0 0 0 0,-1 0 0 0 0,1-1 0 0 0,-1 1 1 0 0,1 0-1 0 0,-1 0 0 0 0,0 0 0 0 0,1 0 0 0 0,-1 0 0 0 0,0 0 49 0 0,0 1 1 0 0,0-1-1 0 0,0 1 0 0 0,1-1 0 0 0,-1 1 1 0 0,0 0-1 0 0,0-1 0 0 0,1 1 1 0 0,-1 0-1 0 0,1 0 0 0 0,-1 0 0 0 0,0-1 1 0 0,1 1-1 0 0,0 0 0 0 0,-1 0 1 0 0,1 0-1 0 0,-1 0 0 0 0,1 0 0 0 0,0 0 1 0 0,0 0-1 0 0,0 0 0 0 0,0 0 1 0 0,-1 0-1 0 0,1 0 0 0 0,0 0 0 0 0,1 1 1 0 0,21 342 3760 0 0,-6-167-3196 0 0,68 615 487 0 0,-50-374-54 0 0,-32-376-961 0 0,11 82 609 0 0,-11-121-978 0 0,-1-8-395 0 0,0-4-255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61 456 0 0,'-2'1'262'0'0,"0"1"-1"0"0,0-1 1 0 0,0 1-1 0 0,0-1 1 0 0,0 0-1 0 0,0 0 1 0 0,0 0-1 0 0,0 0 1 0 0,0 0-1 0 0,0 0 1 0 0,-1 0-1 0 0,1-1 1 0 0,0 1-1 0 0,-1-1 1 0 0,1 0 0 0 0,0 1-1 0 0,-5-1 1 0 0,3 0 217 0 0,0 0 1 0 0,1 1 0 0 0,-1-1 0 0 0,0 1 0 0 0,0 0 0 0 0,0 0-1 0 0,1 1 1 0 0,-7 2 0 0 0,1 3 111 0 0,0 0 0 0 0,0 0 0 0 0,1 1 0 0 0,0 0 0 0 0,1 0 0 0 0,-1 1 0 0 0,-8 14 0 0 0,4 0-228 0 0,0-1 0 0 0,-9 29 0 0 0,11-28-255 0 0,2 0 0 0 0,1 1 0 0 0,1 0 0 0 0,1 0 0 0 0,1 0 0 0 0,2 0 0 0 0,0 1 0 0 0,1 0 0 0 0,2-1 1 0 0,0 1-1 0 0,2-1 0 0 0,0 0 0 0 0,2 1 0 0 0,0-1 0 0 0,14 34 0 0 0,-16-50-104 0 0,1 0 0 0 0,-1-1 0 0 0,1 0 1 0 0,1 0-1 0 0,-1 0 0 0 0,1-1 0 0 0,0 1 1 0 0,1-1-1 0 0,-1 0 0 0 0,1-1 0 0 0,1 1 1 0 0,-1-1-1 0 0,1 0 0 0 0,-1-1 0 0 0,16 8 1 0 0,-14-9 0 0 0,1 0-1 0 0,0-1 1 0 0,0 1 0 0 0,0-2 0 0 0,0 1 0 0 0,0-1 0 0 0,1-1 0 0 0,-1 1-1 0 0,0-2 1 0 0,1 1 0 0 0,-1-1 0 0 0,0-1 0 0 0,17-4 0 0 0,-7 1-6 0 0,0-2 1 0 0,0 0 0 0 0,0 0-1 0 0,-1-2 1 0 0,0-1 0 0 0,-1 0 0 0 0,0-1-1 0 0,16-13 1 0 0,-24 16 1 0 0,0-1 0 0 0,0 0 0 0 0,-1-1 0 0 0,0 1-1 0 0,-1-2 1 0 0,0 1 0 0 0,0-1 0 0 0,-1 0 0 0 0,-1 0 0 0 0,0 0 0 0 0,0-1 0 0 0,-1 0 0 0 0,-1 0-1 0 0,3-14 1 0 0,-2-4-31 0 0,-1 0 1 0 0,-1 1-1 0 0,-1-1 0 0 0,-2 0 0 0 0,-1 0 0 0 0,-11-58 0 0 0,10 74-31 0 0,-1-1 0 0 0,0 0 0 0 0,-1 1 0 0 0,-1 0-1 0 0,0 0 1 0 0,-1 0 0 0 0,0 1 0 0 0,-1 0 0 0 0,-1 0 0 0 0,0 1 0 0 0,0 0 0 0 0,-1 1 0 0 0,-1 0 0 0 0,0 0 0 0 0,-17-12-1 0 0,17 17 73 0 0,1 0 0 0 0,-1 0 0 0 0,0 1 0 0 0,-1 0 0 0 0,-20-5 0 0 0,26 9-115 0 0,0-1 1 0 0,-1 1 0 0 0,1 0-1 0 0,0 1 1 0 0,0 0 0 0 0,0 0 0 0 0,-1 0-1 0 0,1 1 1 0 0,0 0 0 0 0,0 0-1 0 0,0 0 1 0 0,-11 5 0 0 0,-12 9-5165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1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92 158 4609 0 0,'-1'-1'83'0'0,"-1"1"1"0"0,1 0-1 0 0,-1 0 0 0 0,1-1 1 0 0,0 1-1 0 0,-1-1 0 0 0,1 1 1 0 0,0-1-1 0 0,-1 0 0 0 0,1 0 1 0 0,0 1-1 0 0,-1-1 0 0 0,1 0 1 0 0,0 0-1 0 0,0 0 0 0 0,0 0 1 0 0,0 0-1 0 0,0-1 0 0 0,0 1 1 0 0,0 0-1 0 0,1 0 0 0 0,-1-1 1 0 0,0 1-1 0 0,1 0 0 0 0,-1-1 1 0 0,0-1-1 0 0,1 2 92 0 0,-1-1 1 0 0,0 0-1 0 0,0 0 0 0 0,0 1 0 0 0,0-1 1 0 0,0 1-1 0 0,0-1 0 0 0,0 1 1 0 0,0-1-1 0 0,0 1 0 0 0,-1 0 0 0 0,1-1 1 0 0,-1 1-1 0 0,1 0 0 0 0,-1 0 1 0 0,1 0-1 0 0,-1 0 0 0 0,0 0 0 0 0,1 1 1 0 0,-1-1-1 0 0,0 0 0 0 0,1 1 1 0 0,-1-1-1 0 0,-3 1 0 0 0,4 0-74 0 0,0 1-1 0 0,-1 0 1 0 0,1 0 0 0 0,0 0-1 0 0,0 0 1 0 0,0 0-1 0 0,0 0 1 0 0,0 1 0 0 0,0-1-1 0 0,0 0 1 0 0,0 0-1 0 0,0 1 1 0 0,0-1 0 0 0,1 1-1 0 0,-1-1 1 0 0,1 1 0 0 0,-1-1-1 0 0,1 1 1 0 0,-1-1-1 0 0,1 1 1 0 0,0-1 0 0 0,0 1-1 0 0,0 1 1 0 0,-4 40 449 0 0,4-42-492 0 0,-2 37 270 0 0,0 131 601 0 0,4-146-879 0 0,0-1 0 0 0,1 1-1 0 0,1-1 1 0 0,1 1 0 0 0,11 26-1 0 0,-12-38-49 0 0,2 0 0 0 0,0 0 0 0 0,0-1 0 0 0,1 0 0 0 0,0 0 0 0 0,1-1 0 0 0,0 0 0 0 0,0 0 0 0 0,1-1 0 0 0,0 0 0 0 0,1 0 0 0 0,0-1 0 0 0,0-1 0 0 0,0 1 0 0 0,1-2 0 0 0,0 1 0 0 0,0-2 0 0 0,0 1 0 0 0,23 4 0 0 0,-23-6-1 0 0,-1-1 0 0 0,1 0 0 0 0,-1-1 0 0 0,1 0 0 0 0,-1-1 0 0 0,1 0 0 0 0,-1-1 0 0 0,1 0 0 0 0,-1-1 0 0 0,1 0 0 0 0,-1 0 0 0 0,0-1 0 0 0,0-1 0 0 0,0 1 0 0 0,0-2 0 0 0,-1 1 0 0 0,1-1 0 0 0,-1-1 0 0 0,0 0-1 0 0,-1 0 1 0 0,0-1 0 0 0,14-13 0 0 0,-7 3 0 0 0,-1 1 1 0 0,-1-2-1 0 0,-1 0 0 0 0,0 0 0 0 0,-2-1 0 0 0,0-1 0 0 0,-1 0 0 0 0,-1 0 0 0 0,-1-1 0 0 0,0 1 1 0 0,4-28-1 0 0,-10 38-3 0 0,0 0 0 0 0,-1-1 0 0 0,0 0 1 0 0,0 1-1 0 0,-1-1 0 0 0,0 1 0 0 0,-1 0 1 0 0,0-1-1 0 0,-1 1 0 0 0,0 0 0 0 0,-1 0 1 0 0,0 0-1 0 0,0 1 0 0 0,-1 0 0 0 0,0-1 0 0 0,-8-9 1 0 0,-9-13 87 0 0,0 1-1 0 0,-34-34 1 0 0,49 57-139 0 0,0 1 0 0 0,-1 0 1 0 0,0 0-1 0 0,0 1 0 0 0,0-1 0 0 0,-1 2 0 0 0,0-1 0 0 0,-1 1 0 0 0,1 1 0 0 0,-1 0 0 0 0,0 0 0 0 0,0 1 0 0 0,-11-3 0 0 0,-7 8-3644 0 0,3 10-1252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305 142 3225 0 0,'-10'-4'589'0'0,"1"2"0"0"0,-1-1 0 0 0,0 1-1 0 0,0 0 1 0 0,0 1 0 0 0,0 0 0 0 0,0 1 0 0 0,0 0 0 0 0,-1 1 0 0 0,1 0 0 0 0,0 0 0 0 0,-13 5 0 0 0,15-3-395 0 0,0 1 0 0 0,0-1 0 0 0,1 2 0 0 0,-1-1 0 0 0,1 1-1 0 0,1 0 1 0 0,-1 1 0 0 0,1 0 0 0 0,0 0 0 0 0,0 0 0 0 0,0 1 0 0 0,1 0 0 0 0,-7 10 0 0 0,2-1 91 0 0,1 1 0 0 0,0-1 0 0 0,1 2 1 0 0,1-1-1 0 0,-6 22 0 0 0,11-28-155 0 0,0 1 0 0 0,1 0-1 0 0,0 0 1 0 0,1 0 0 0 0,0 0 0 0 0,1 0-1 0 0,1 0 1 0 0,-1 0 0 0 0,2 0 0 0 0,0-1-1 0 0,0 1 1 0 0,1-1 0 0 0,8 18 0 0 0,-1-7-98 0 0,1 0 0 0 0,1-1 0 0 0,1 0 0 0 0,0-1 0 0 0,29 30 0 0 0,-37-44-32 0 0,1-1 0 0 0,-1 0 0 0 0,1 1 0 0 0,0-2 0 0 0,0 1 0 0 0,1-1 0 0 0,0 0 0 0 0,-1-1 0 0 0,1 0 0 0 0,0 0 0 0 0,1-1 0 0 0,-1 0 0 0 0,0 0 0 0 0,1-1 0 0 0,-1 0 0 0 0,1 0 0 0 0,-1-1 0 0 0,1 0 0 0 0,-1-1 0 0 0,1 0 0 0 0,12-3 0 0 0,2-1 0 0 0,0-2 0 0 0,-1 0 0 0 0,0-1 0 0 0,0-2 0 0 0,-1 0 0 0 0,32-20 0 0 0,-45 25-9 0 0,0-1 1 0 0,0 0 0 0 0,-1 0-1 0 0,0 0 1 0 0,0-1 0 0 0,0 0-1 0 0,-1-1 1 0 0,0 1-1 0 0,6-11 1 0 0,-9 13 0 0 0,0-1 0 0 0,0 0 0 0 0,-1 0 0 0 0,0 0 0 0 0,0 0 0 0 0,-1 0 0 0 0,0-1 0 0 0,0 1 0 0 0,0 0 0 0 0,0-1 0 0 0,-1 1 0 0 0,0 0 0 0 0,-1-1 0 0 0,-2-11 0 0 0,-6-18-26 0 0,-2 2 1 0 0,-1-1 0 0 0,-2 1 0 0 0,-1 1 0 0 0,-2 1-1 0 0,-1 0 1 0 0,-2 1 0 0 0,-1 1 0 0 0,-1 1-1 0 0,-1 1 1 0 0,-32-29 0 0 0,46 47-478 0 0,-1 1 1 0 0,0 1-1 0 0,-1 0 1 0 0,-20-13-1 0 0,10 13-4671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98 116 2304 0 0,'-1'-4'218'0'0,"0"-1"0"0"0,0 1 0 0 0,0 0 0 0 0,0-1 0 0 0,-1 1 0 0 0,0 0 0 0 0,-4-7 0 0 0,4 8 211 0 0,1 1 0 0 0,-1-1-1 0 0,0 1 1 0 0,0 0 0 0 0,0 0 0 0 0,0 0 0 0 0,0 0-1 0 0,0 0 1 0 0,0 0 0 0 0,-1 1 0 0 0,1-1 0 0 0,-1 1-1 0 0,0-1 1 0 0,1 1 0 0 0,-1 0 0 0 0,0 0 0 0 0,1 0-1 0 0,-1 1 1 0 0,0-1 0 0 0,0 1 0 0 0,-4-1 0 0 0,5 1-307 0 0,1 1 1 0 0,0-1 0 0 0,-1 1 0 0 0,1-1 0 0 0,0 1 0 0 0,0-1-1 0 0,-1 1 1 0 0,1 0 0 0 0,0 0 0 0 0,0-1 0 0 0,0 1 0 0 0,0 0 0 0 0,0 0-1 0 0,0 0 1 0 0,0 0 0 0 0,1 0 0 0 0,-1 0 0 0 0,0 1 0 0 0,0-1-1 0 0,1 0 1 0 0,-1 0 0 0 0,1 0 0 0 0,-1 1 0 0 0,1-1 0 0 0,0 0 0 0 0,-1 1-1 0 0,1-1 1 0 0,0 0 0 0 0,0 1 0 0 0,0-1 0 0 0,0 2 0 0 0,-2 47 222 0 0,2-45-229 0 0,2 22-71 0 0,1 0 0 0 0,1-1 0 0 0,1 1 0 0 0,1-1 0 0 0,2 0-1 0 0,1 0 1 0 0,0-1 0 0 0,2 0 0 0 0,1-1 0 0 0,1 0 0 0 0,1-1-1 0 0,26 33 1 0 0,-33-49-47 0 0,-1 0 0 0 0,1 0-1 0 0,1-1 1 0 0,-1 0 0 0 0,1 0-1 0 0,0-1 1 0 0,0 0 0 0 0,1-1 0 0 0,0 1-1 0 0,0-2 1 0 0,0 1 0 0 0,0-1-1 0 0,0-1 1 0 0,0 1 0 0 0,1-2-1 0 0,-1 1 1 0 0,1-1 0 0 0,0-1 0 0 0,-1 0-1 0 0,1 0 1 0 0,14-3 0 0 0,-15 2-1 0 0,0-1 0 0 0,-1 0 0 0 0,1-1 0 0 0,-1 0 1 0 0,0 0-1 0 0,0-1 0 0 0,0 0 0 0 0,0 0 1 0 0,-1-1-1 0 0,0 0 0 0 0,0-1 0 0 0,0 1 0 0 0,0-1 1 0 0,-1-1-1 0 0,0 1 0 0 0,-1-1 0 0 0,1 0 1 0 0,-1 0-1 0 0,0-1 0 0 0,-1 1 0 0 0,0-1 0 0 0,0 0 1 0 0,4-14-1 0 0,-2 1-116 0 0,-1 0 1 0 0,-2-1-1 0 0,0 0 0 0 0,-1 1 0 0 0,-1-1 1 0 0,-1 0-1 0 0,-1 0 0 0 0,0 0 1 0 0,-2 1-1 0 0,-1-1 0 0 0,-9-30 1 0 0,10 44-21 0 0,-1 1 1 0 0,1 0 0 0 0,-1 0-1 0 0,0 0 1 0 0,-1 0 0 0 0,1 1 0 0 0,-2 0-1 0 0,1 0 1 0 0,0 0 0 0 0,-1 1-1 0 0,0 0 1 0 0,-1 0 0 0 0,1 0-1 0 0,-1 1 1 0 0,1 0 0 0 0,-9-4 0 0 0,3 3-502 0 0,-1-1 0 0 0,1 2 1 0 0,-1 0-1 0 0,1 0 1 0 0,-1 1-1 0 0,-1 1 1 0 0,1 0-1 0 0,-25 0 1 0 0,-2 5-3169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220 115 456 0 0,'-2'1'180'0'0,"0"-1"0"0"0,0 0-1 0 0,0 0 1 0 0,0 0 0 0 0,0 0 0 0 0,0 0 0 0 0,0 0-1 0 0,0-1 1 0 0,0 1 0 0 0,0-1 0 0 0,0 1-1 0 0,0-1 1 0 0,0 0 0 0 0,-4-1 0 0 0,4 0 77 0 0,0 1 0 0 0,-1 0 0 0 0,1 0 0 0 0,-1 1 0 0 0,1-1 0 0 0,-1 0 1 0 0,1 1-1 0 0,-1-1 0 0 0,0 1 0 0 0,1 0 0 0 0,-1 0 0 0 0,1 0 0 0 0,-1 0 0 0 0,-2 1 0 0 0,-3 2 116 0 0,1 0-1 0 0,0 0 0 0 0,1 1 0 0 0,-1 0 0 0 0,1 0 0 0 0,-1 1 0 0 0,1-1 0 0 0,1 1 0 0 0,-1 1 0 0 0,1-1 0 0 0,0 1 0 0 0,-5 6 1 0 0,3-2 110 0 0,0 0 1 0 0,0 0 0 0 0,1 0 0 0 0,1 1 0 0 0,0 0 0 0 0,-8 22 0 0 0,9-13-386 0 0,1 1 0 0 0,1-1 0 0 0,1 1 0 0 0,0-1 0 0 0,2 1 0 0 0,0-1 0 0 0,1 1 0 0 0,2-1 0 0 0,10 38 0 0 0,-12-51-95 0 0,0-1-1 0 0,1 0 1 0 0,-1 0-1 0 0,1 0 1 0 0,1-1-1 0 0,-1 1 1 0 0,1-1-1 0 0,0 1 1 0 0,0-1-1 0 0,1 0 1 0 0,-1-1 0 0 0,1 1-1 0 0,0-1 1 0 0,0 0-1 0 0,1 0 1 0 0,-1-1-1 0 0,1 1 1 0 0,0-1-1 0 0,0 0 1 0 0,9 3-1 0 0,0-2-10 0 0,0-1 0 0 0,0-1 0 0 0,0 0 0 0 0,0 0 0 0 0,0-2 0 0 0,1 0 0 0 0,26-4 0 0 0,-19 2 8 0 0,-17 2-3 0 0,1 0-1 0 0,-1 0 0 0 0,0-1 0 0 0,1 0 1 0 0,-1 0-1 0 0,0-1 0 0 0,0 0 0 0 0,0 0 1 0 0,0 0-1 0 0,-1-1 0 0 0,1 0 0 0 0,-1 0 1 0 0,1 0-1 0 0,-1-1 0 0 0,6-5 0 0 0,-3 3-2 0 0,0-2-1 0 0,-1 1 1 0 0,0-1-1 0 0,-1 0 1 0 0,0 0-1 0 0,0 0 1 0 0,-1-1-1 0 0,0 0 1 0 0,0 0-1 0 0,-1-1 1 0 0,-1 1-1 0 0,1-1 1 0 0,-1 0-1 0 0,-1 0 1 0 0,0 0-1 0 0,0 0 1 0 0,-1 0-1 0 0,-1 0 1 0 0,1-1-1 0 0,-2 1 1 0 0,1 0-1 0 0,-1 0 1 0 0,-4-16-1 0 0,-27-114 332 0 0,28 125-300 0 0,-1 1 0 0 0,0 0 0 0 0,-1-1 0 0 0,-1 2 1 0 0,0-1-1 0 0,-1 1 0 0 0,-12-15 0 0 0,14 21-27 0 0,-1 0-1 0 0,0 0 1 0 0,0 1 0 0 0,0 0-1 0 0,-1 0 1 0 0,0 1 0 0 0,0 0-1 0 0,0 0 1 0 0,-1 1 0 0 0,1 0-1 0 0,-14-3 1 0 0,15 5-154 0 0,0 0-1 0 0,0 1 1 0 0,0 0 0 0 0,0 0 0 0 0,0 1 0 0 0,0 0-1 0 0,0 0 1 0 0,-1 1 0 0 0,1 0 0 0 0,0 0 0 0 0,0 1-1 0 0,0 0 1 0 0,1 0 0 0 0,-1 0 0 0 0,-10 6 0 0 0,-2 3-4932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2304 0 0,'-11'0'1476'0'0,"4"-1"-602"0"0,0 1 1 0 0,0 0-1 0 0,0 1 0 0 0,0-1 0 0 0,0 2 1 0 0,-10 2-1 0 0,14-3-750 0 0,1 0 1 0 0,-1 1-1 0 0,1 0 1 0 0,-1-1-1 0 0,1 1 0 0 0,0 0 1 0 0,-1 0-1 0 0,1 1 1 0 0,0-1-1 0 0,0 0 1 0 0,1 1-1 0 0,-1-1 0 0 0,0 1 1 0 0,1-1-1 0 0,0 1 1 0 0,-1 0-1 0 0,1 0 1 0 0,-1 3-1 0 0,-3 11 57 0 0,0 0 0 0 0,2 1 0 0 0,-1-1 0 0 0,2 1 0 0 0,1 0 0 0 0,0 0 0 0 0,1 0 0 0 0,4 27 0 0 0,-1-20 6 0 0,1 0 1 0 0,2 0-1 0 0,0 0 1 0 0,2-1-1 0 0,15 33 1 0 0,-15-40-81 0 0,1-1 0 0 0,1 0-1 0 0,0-1 1 0 0,1 0 0 0 0,1 0 0 0 0,0-2 0 0 0,1 1-1 0 0,1-1 1 0 0,25 18 0 0 0,-17-12-94 0 0,13 8-10 0 0,-33-26-3 0 0,1 0 0 0 0,-1 0 0 0 0,0 0 0 0 0,1 0-1 0 0,-1-1 1 0 0,1 1 0 0 0,-1 0 0 0 0,1-1 0 0 0,-1 0 0 0 0,1 0-1 0 0,-1 0 1 0 0,1 0 0 0 0,-1 0 0 0 0,1 0 0 0 0,3-1-1 0 0,23-8 1 0 0,21-3 0 0 0,-44 10 21 0 0,0 1 0 0 0,-1 0 0 0 0,1-1 0 0 0,0 0-1 0 0,-1-1 1 0 0,1 1 0 0 0,-1-1 0 0 0,1 0-1 0 0,-1 0 1 0 0,0-1 0 0 0,-1 0 0 0 0,1 0 0 0 0,-1 0-1 0 0,1 0 1 0 0,-1 0 0 0 0,0-1 0 0 0,5-8 0 0 0,2-3 72 0 0,-1-1 0 0 0,-1-1 0 0 0,-1 0 0 0 0,9-24 1 0 0,-13 31-67 0 0,-1 0 1 0 0,0 0 0 0 0,-1 0 0 0 0,0-1 0 0 0,-1 1 0 0 0,0 0 0 0 0,-1-1 0 0 0,0 0-1 0 0,-1 1 1 0 0,0 0 0 0 0,0-1 0 0 0,-2 1 0 0 0,1 0 0 0 0,-6-14 0 0 0,5 17-13 0 0,0 1 1 0 0,-1 0-1 0 0,0-1 1 0 0,0 1-1 0 0,-1 1 1 0 0,0-1-1 0 0,0 1 1 0 0,-1 0-1 0 0,1 0 1 0 0,-1 0 0 0 0,-1 1-1 0 0,1 0 1 0 0,-1 0-1 0 0,0 0 1 0 0,0 1-1 0 0,0 0 1 0 0,0 0-1 0 0,-1 1 1 0 0,1 0-1 0 0,-14-3 1 0 0,5 3-139 0 0,1 0 0 0 0,0 1-1 0 0,-1 1 1 0 0,1 0 0 0 0,-23 3 0 0 0,11 2-627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70 1840 0 0,'-19'14'7204'0'0,"31"-27"-5838"0"0,-1 3-832 0 0,1 1 0 0 0,0 0 0 0 0,0 1 0 0 0,19-11 0 0 0,-25 17-494 0 0,-1-1 0 0 0,1 1-1 0 0,-1 0 1 0 0,1 0-1 0 0,0 1 1 0 0,0 0 0 0 0,-1 0-1 0 0,1 0 1 0 0,0 1-1 0 0,0 0 1 0 0,0 0 0 0 0,0 0-1 0 0,10 2 1 0 0,7 4-1007 0 0,1 1-3579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2304 0 0,'24'-9'2099'0'0,"-5"4"-1005"0"0,6-7 373 0 0,-8 4-563 0 0,0 0 1 0 0,0 0 0 0 0,1 2 0 0 0,0 0 0 0 0,1 1 0 0 0,27-3 0 0 0,-21 5-560 0 0,-1-1 1 0 0,33-10 0 0 0,-23 6-339 0 0,-12 2-114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30 112 3225 0 0,'-1'1'66'0'0,"-1"0"0"0"0,1-1 1 0 0,0 1-1 0 0,-1-1 0 0 0,1 1 0 0 0,-1-1 1 0 0,1 1-1 0 0,-1-1 0 0 0,1 0 1 0 0,-1 0-1 0 0,1 0 0 0 0,-1 0 0 0 0,-1 0 1 0 0,3 0 48 0 0,-1 0 1 0 0,1 0 0 0 0,0 0 0 0 0,-1-1 0 0 0,1 1-1 0 0,-1 0 1 0 0,1 0 0 0 0,0 0 0 0 0,-1-1-1 0 0,1 1 1 0 0,0 0 0 0 0,0 0 0 0 0,-1-1-1 0 0,1 1 1 0 0,0 0 0 0 0,-1-1 0 0 0,1 1-1 0 0,0 0 1 0 0,0-1 0 0 0,0 1 0 0 0,-1 0 0 0 0,1-1-1 0 0,0 1 1 0 0,0 0 0 0 0,0-1 0 0 0,0 1-1 0 0,0-1 1 0 0,0 1 0 0 0,0-1 0 0 0,0-1 70 0 0,0 1-1 0 0,0-1 1 0 0,1 0 0 0 0,-1 1 0 0 0,1-1 0 0 0,-1 1 0 0 0,1-1 0 0 0,0 0-1 0 0,0 1 1 0 0,0 0 0 0 0,-1-1 0 0 0,1 1 0 0 0,0-1 0 0 0,1 1 0 0 0,-1 0-1 0 0,0 0 1 0 0,0 0 0 0 0,1 0 0 0 0,-1 0 0 0 0,0 0 0 0 0,3-1-1 0 0,11-7 314 0 0,1 0-1 0 0,0 1 0 0 0,0 1 1 0 0,1 0-1 0 0,0 1 0 0 0,0 1 1 0 0,0 1-1 0 0,35-4 0 0 0,42-2-1764 0 0,-59 6-4089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2 152 3225 0 0,'0'-2'181'0'0,"-1"0"1"0"0,1 0 0 0 0,0 0-1 0 0,0 0 1 0 0,0 0-1 0 0,0 0 1 0 0,0 0 0 0 0,1 0-1 0 0,-1 0 1 0 0,1 0 0 0 0,-1 0-1 0 0,1 0 1 0 0,0 0-1 0 0,-1 0 1 0 0,3-2 0 0 0,2-2 344 0 0,1 0 0 0 0,0 1 1 0 0,0 0-1 0 0,0 0 0 0 0,0 0 1 0 0,1 1-1 0 0,0 0 0 0 0,13-6 0 0 0,65-19 3652 0 0,-65 23-3293 0 0,-7 3-228 0 0,0 0 0 0 0,1 1 0 0 0,15-1 0 0 0,24-3-176 0 0,-29-3-613 0 0,-22 8-4 0 0,0 0 0 0 0,0 0-1 0 0,0 1 1 0 0,0-1-1 0 0,0 0 1 0 0,0 1 0 0 0,1-1-1 0 0,-1 1 1 0 0,0 0 0 0 0,0-1-1 0 0,0 1 1 0 0,1 0-1 0 0,-1 0 1 0 0,0 1 0 0 0,0-1-1 0 0,4 1 1 0 0,9 2-5891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34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1 216 1376 0 0,'73'-15'6676'0'0,"67"1"-3187"0"0,-69 8-2253 0 0,296-17 1612 0 0,4-1-833 0 0,261-24-914 0 0,-81 8-1019 0 0,-396 19 373 0 0,28-3-2156 0 0,-163 23-4594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39 1376 0 0,'-2'0'107'0'0,"0"0"-6"0"0,-28 12 12445 0 0,99-8-11348 0 0,-44-2-1321 0 0,44-1 0 0 0,-39-4-454 0 0,0-2 0 0 0,-1 0 0 0 0,0-2 0 0 0,51-20 0 0 0,-51 16-602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2304 0 0,'0'0'99'0'0,"1"0"-1"0"0,-1 1 1 0 0,0-1-1 0 0,1 0 1 0 0,-1 0-1 0 0,0 1 1 0 0,1-1-1 0 0,-1 0 1 0 0,0 0-1 0 0,1 0 1 0 0,-1 0-1 0 0,0 0 1 0 0,1 1-1 0 0,-1-1 1 0 0,1 0-1 0 0,-1 0 1 0 0,0 0-1 0 0,1 0 1 0 0,-1 0-1 0 0,1 0 1 0 0,-1 0-1 0 0,0 0 1 0 0,1 0-1 0 0,-1 0 1 0 0,0 0-1 0 0,1-1 1 0 0,-1 1-1 0 0,1 0 1 0 0,-1 0-1 0 0,0 0 1 0 0,1 0-1 0 0,-1-1 0 0 0,0 1 1 0 0,1 0-1 0 0,29-7 1827 0 0,-10 2-711 0 0,-6 5-1029 0 0,0-1 1 0 0,0 2 0 0 0,0 0-1 0 0,0 1 1 0 0,0 0-1 0 0,0 1 1 0 0,19 7-1 0 0,-15-5-3886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11 920 0 0,'3'-2'14084'0'0,"18"-5"-13653"0"0,-16 6-300 0 0,1 1 0 0 0,0 0 0 0 0,-1 0 0 0 0,1 0-1 0 0,0 1 1 0 0,0-1 0 0 0,-1 2 0 0 0,1-1 0 0 0,-1 0 0 0 0,1 1 0 0 0,6 3-1 0 0,13 3 125 0 0,11 1-1955 0 0,1-2 1 0 0,60 4-1 0 0,-72-10-3532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5529 0 0,'68'-4'4717'0'0,"-44"2"-3947"0"0,0 1 1 0 0,44 4-1 0 0,-13 5 100 0 0,-23-2-974 0 0,34 1 0 0 0,-43-7-4601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 5529 0 0,'-18'68'793'0'0,"3"0"0"0"0,3 1 0 0 0,-4 95 0 0 0,-3 15-76 0 0,9-93-1907 0 0,9-77-1805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0 329 2304 0 0,'2'-6'267'0'0,"0"0"-1"0"0,1 0 1 0 0,-1 0-1 0 0,1 0 1 0 0,0 0-1 0 0,1 1 1 0 0,-1 0-1 0 0,1 0 1 0 0,8-8-1 0 0,-11 14-27 0 0,1 0 0 0 0,0 0 0 0 0,-1 0 1 0 0,0 0-1 0 0,1 0 0 0 0,-1 0 0 0 0,0 1 0 0 0,0-1 0 0 0,0 1 0 0 0,0-1 0 0 0,0 1 0 0 0,0-1 0 0 0,0 1 1 0 0,0 0-1 0 0,0-1 0 0 0,0 4 0 0 0,1-2 109 0 0,16 32 480 0 0,3-1 0 0 0,0 0-1 0 0,2-2 1 0 0,2-1 0 0 0,1-1 0 0 0,1 0-1 0 0,1-3 1 0 0,2 0 0 0 0,51 35 0 0 0,-79-60-760 0 0,0-1 0 0 0,0 1-1 0 0,0-1 1 0 0,0 0 0 0 0,0 1 0 0 0,1-1 0 0 0,-1 0 0 0 0,0-1 0 0 0,1 1 0 0 0,-1 0-1 0 0,1-1 1 0 0,-1 1 0 0 0,1-1 0 0 0,2 1 0 0 0,-3-2-15 0 0,0 0 0 0 0,0 0 0 0 0,-1 0 0 0 0,1 0 1 0 0,0 0-1 0 0,0 0 0 0 0,-1 0 0 0 0,1 0 0 0 0,-1-1 0 0 0,1 1 0 0 0,-1-1 0 0 0,0 1 0 0 0,0-1 1 0 0,1 1-1 0 0,-1-1 0 0 0,0 0 0 0 0,0 0 0 0 0,-1 0 0 0 0,2-3 0 0 0,3-7-10 0 0,0 0 0 0 0,-1 0 0 0 0,-1 0 0 0 0,0-1 0 0 0,-1 0-1 0 0,0 0 1 0 0,-1 1 0 0 0,0-1 0 0 0,-2-16 0 0 0,-3-19 74 0 0,-10-52 1 0 0,10 78-183 0 0,-34-182-535 0 0,17 118-2922 0 0,16 67-2461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5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69 3225 0 0,'2'-5'159'0'0,"-1"0"0"0"0,0 0 0 0 0,0 0 0 0 0,-1 0 0 0 0,1-1 0 0 0,-1 1 0 0 0,0 0 0 0 0,-1-8 0 0 0,1 12-41 0 0,0 1 0 0 0,0-1 0 0 0,0 0-1 0 0,0 1 1 0 0,-1-1 0 0 0,1 0 0 0 0,0 1 0 0 0,0-1-1 0 0,-1 1 1 0 0,1-1 0 0 0,0 0 0 0 0,-1 1-1 0 0,1-1 1 0 0,-1 1 0 0 0,1-1 0 0 0,-1 1 0 0 0,1-1-1 0 0,-1 1 1 0 0,1-1 0 0 0,-1 1 0 0 0,1 0 0 0 0,-1-1-1 0 0,0 1 1 0 0,1 0 0 0 0,-2-1 0 0 0,0 1 71 0 0,1 0 1 0 0,-1 0-1 0 0,1 1 1 0 0,-1-1-1 0 0,1 0 0 0 0,-1 1 1 0 0,1 0-1 0 0,-1-1 1 0 0,1 1-1 0 0,0 0 1 0 0,-1-1-1 0 0,1 1 1 0 0,0 0-1 0 0,-1 0 1 0 0,1 0-1 0 0,0 0 1 0 0,-1 2-1 0 0,-3 2 154 0 0,0 0 1 0 0,1 0-1 0 0,0 1 1 0 0,0-1-1 0 0,0 1 1 0 0,1 0-1 0 0,0 1 1 0 0,-3 7-1 0 0,-19 60 493 0 0,15-40-706 0 0,-7 17-138 0 0,3 1 0 0 0,-9 60 0 0 0,20-95-2 0 0,2 0 1 0 0,0-1 0 0 0,0 1-1 0 0,2 0 1 0 0,0 0 0 0 0,1 0-1 0 0,1 0 1 0 0,0 0 0 0 0,1-1 0 0 0,13 32-1 0 0,-16-44 11 0 0,1 0 0 0 0,0-1 0 0 0,0 1-1 0 0,0 0 1 0 0,0-1 0 0 0,1 1 0 0 0,0-1-1 0 0,-1 0 1 0 0,1 0 0 0 0,0 0 0 0 0,0 0-1 0 0,1-1 1 0 0,-1 1 0 0 0,1-1 0 0 0,-1 0-1 0 0,1 0 1 0 0,0 0 0 0 0,0 0 0 0 0,0 0 0 0 0,0-1-1 0 0,0 0 1 0 0,0 0 0 0 0,0 0 0 0 0,6 0-1 0 0,-2-1 18 0 0,0-1 1 0 0,0 0-1 0 0,0 0 0 0 0,0 0 0 0 0,0-1 0 0 0,0-1 0 0 0,0 1 0 0 0,-1-1 0 0 0,0-1 0 0 0,1 1 0 0 0,12-10 0 0 0,-7 5 32 0 0,1-2 1 0 0,-2 0-1 0 0,1 0 0 0 0,-1-1 0 0 0,-1-1 0 0 0,0 0 1 0 0,-1-1-1 0 0,0 0 0 0 0,-1 0 0 0 0,-1-1 0 0 0,0 0 1 0 0,0 0-1 0 0,-2-1 0 0 0,9-26 0 0 0,-11 27-10 0 0,-1 1-1 0 0,-1-1 1 0 0,0 1-1 0 0,-1-1 1 0 0,-1 0-1 0 0,0 0 1 0 0,-1 0-1 0 0,0 1 1 0 0,-1-1-1 0 0,0 0 1 0 0,-2 1-1 0 0,1 0 1 0 0,-1 0-1 0 0,-1 0 1 0 0,-1 0 0 0 0,0 0-1 0 0,-12-19 1 0 0,9 20 95 0 0,0 0 0 0 0,-1 0 1 0 0,0 1-1 0 0,-1 0 0 0 0,0 0 0 0 0,0 1 1 0 0,-19-11-1 0 0,24 17-206 0 0,0 1 0 0 0,0-1 0 0 0,0 1 1 0 0,-1 1-1 0 0,1-1 0 0 0,-1 1 0 0 0,0 0 0 0 0,-8 0 0 0 0,11 1-217 0 0,0 1 0 0 0,0 0 0 0 0,0 0 0 0 0,0 0 0 0 0,0 1 0 0 0,0-1 0 0 0,0 1-1 0 0,0 0 1 0 0,0 0 0 0 0,1 1 0 0 0,-1-1 0 0 0,0 1 0 0 0,1 0 0 0 0,-1-1 0 0 0,-3 4 0 0 0,-10 8-5129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159 128 6913 0 0,'-3'-13'508'0'0,"-1"0"0"0"0,0 0 0 0 0,-1 0 0 0 0,-12-23 0 0 0,16 34-435 0 0,0 1 1 0 0,0-1-1 0 0,0 1 0 0 0,0-1 1 0 0,0 0-1 0 0,0 1 0 0 0,0 0 1 0 0,0-1-1 0 0,-1 1 0 0 0,1 0 1 0 0,0 0-1 0 0,-1-1 0 0 0,1 1 0 0 0,-1 0 1 0 0,0 1-1 0 0,1-1 0 0 0,-1 0 1 0 0,0 0-1 0 0,1 1 0 0 0,-1-1 1 0 0,0 1-1 0 0,0-1 0 0 0,0 1 1 0 0,1 0-1 0 0,-1 0 0 0 0,0-1 1 0 0,0 1-1 0 0,0 1 0 0 0,0-1 1 0 0,1 0-1 0 0,-1 0 0 0 0,0 1 0 0 0,0-1 1 0 0,1 1-1 0 0,-1-1 0 0 0,0 1 1 0 0,0 0-1 0 0,1 0 0 0 0,-1 0 1 0 0,1 0-1 0 0,-1 0 0 0 0,1 0 1 0 0,-1 0-1 0 0,1 0 0 0 0,0 1 1 0 0,-1-1-1 0 0,1 1 0 0 0,-1 1 0 0 0,-3 3 15 0 0,0 1-1 0 0,0-1 0 0 0,1 1 1 0 0,0 1-1 0 0,0-1 0 0 0,1 0 0 0 0,-1 1 1 0 0,2 0-1 0 0,-1 0 0 0 0,1 0 0 0 0,1 0 1 0 0,-2 8-1 0 0,0 13 134 0 0,1 0 0 0 0,2 31 0 0 0,0-53-168 0 0,1 32 236 0 0,10 71 0 0 0,-9-100-263 0 0,-1 0 0 0 0,2 0-1 0 0,0-1 1 0 0,0 1 0 0 0,1-1 0 0 0,0 0-1 0 0,0 0 1 0 0,1-1 0 0 0,0 1-1 0 0,0-1 1 0 0,1 0 0 0 0,13 14 0 0 0,-14-18-25 0 0,1-1-1 0 0,-1 0 1 0 0,1 0 0 0 0,-1 0 0 0 0,1 0 0 0 0,0-1 0 0 0,0 0-1 0 0,0 0 1 0 0,0-1 0 0 0,0 0 0 0 0,0 0 0 0 0,1 0 0 0 0,-1-1-1 0 0,0 0 1 0 0,0 0 0 0 0,1 0 0 0 0,-1-1 0 0 0,0 0-1 0 0,0 0 1 0 0,0-1 0 0 0,0 1 0 0 0,8-4 0 0 0,5-3 96 0 0,-1 1 1 0 0,0-2-1 0 0,0-1 1 0 0,-1 0-1 0 0,29-22 1 0 0,-36 24-42 0 0,-1 0 1 0 0,0 0 0 0 0,-1-1-1 0 0,0 0 1 0 0,0 0-1 0 0,-1-1 1 0 0,0 0 0 0 0,-1 0-1 0 0,0-1 1 0 0,-1 0-1 0 0,0 0 1 0 0,0 0 0 0 0,-2-1-1 0 0,1 1 1 0 0,-1-1-1 0 0,-1 0 1 0 0,0 0-1 0 0,-1 0 1 0 0,0 0 0 0 0,0 0-1 0 0,-2 0 1 0 0,1 0-1 0 0,-2 0 1 0 0,1 0 0 0 0,-2 0-1 0 0,0 0 1 0 0,0 1-1 0 0,-1-1 1 0 0,-10-21 0 0 0,8 21-21 0 0,-1 0 0 0 0,0 0 1 0 0,-1 1-1 0 0,0 0 1 0 0,0 0-1 0 0,-1 1 1 0 0,-14-12-1 0 0,19 18-126 0 0,-1 1-1 0 0,0-1 1 0 0,1 1-1 0 0,-2 0 1 0 0,1 0-1 0 0,0 1 1 0 0,0-1-1 0 0,-1 1 1 0 0,1 0-1 0 0,-1 1 1 0 0,0 0 0 0 0,0-1-1 0 0,1 2 1 0 0,-1-1-1 0 0,0 1 1 0 0,0 0-1 0 0,0 0 1 0 0,0 0-1 0 0,-7 2 1 0 0,-17 6-5885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17 3225 0 0,'-3'1'55'0'0,"1"0"1"0"0,-1 0-1 0 0,1 1 1 0 0,-1-1 0 0 0,1 1-1 0 0,0 0 1 0 0,-1 0-1 0 0,1 0 1 0 0,0 0-1 0 0,0 0 1 0 0,0 0-1 0 0,1 0 1 0 0,-1 1 0 0 0,-2 4-1 0 0,0-2 252 0 0,-20 28 935 0 0,2 0 1 0 0,2 2-1 0 0,0 0 0 0 0,-16 44 1 0 0,29-61-876 0 0,1 0 1 0 0,0 1-1 0 0,1 0 1 0 0,1 0-1 0 0,1 0 1 0 0,0 0-1 0 0,2 1 1 0 0,0-1-1 0 0,1 1 1 0 0,5 32-1 0 0,-2-43-278 0 0,0 1 1 0 0,0-1-1 0 0,1 0 0 0 0,1 0 0 0 0,-1 0 1 0 0,2 0-1 0 0,-1-1 0 0 0,1 0 0 0 0,0 0 0 0 0,1-1 1 0 0,14 14-1 0 0,-6-7-26 0 0,2-1-1 0 0,-1-1 1 0 0,1 0 0 0 0,34 16-1 0 0,-45-24-47 0 0,1-2 0 0 0,0 1 0 0 0,0-1 0 0 0,0 0-1 0 0,0-1 1 0 0,1 1 0 0 0,-1-1 0 0 0,0-1 0 0 0,1 1 0 0 0,-1-1-1 0 0,0-1 1 0 0,15-2 0 0 0,-11 1 39 0 0,0-1-1 0 0,-1-1 1 0 0,1 0-1 0 0,-1-1 1 0 0,0 1-1 0 0,0-2 1 0 0,17-11-1 0 0,-9 2 93 0 0,0 0-1 0 0,-1-1 0 0 0,-1-1 1 0 0,0 0-1 0 0,-2-1 1 0 0,0-1-1 0 0,19-33 1 0 0,-28 43-113 0 0,0 1 0 0 0,-1-1 0 0 0,-1 0-1 0 0,1-1 1 0 0,-1 1 0 0 0,-1 0 0 0 0,0-1 0 0 0,0 0 0 0 0,-1 1 0 0 0,0-1 0 0 0,-1 0 0 0 0,0 0 0 0 0,-1 1 0 0 0,1-1 0 0 0,-2 0-1 0 0,0 1 1 0 0,0-1 0 0 0,0 1 0 0 0,-1-1 0 0 0,-1 1 0 0 0,0 0 0 0 0,0 0 0 0 0,0 1 0 0 0,-8-11 0 0 0,-5-11-33 0 0,-2 1 0 0 0,-2 1 0 0 0,0 1 0 0 0,-2 0 1 0 0,0 2-1 0 0,-45-37 0 0 0,62 58-70 0 0,0 0 0 0 0,0 0 0 0 0,0 0 1 0 0,-1 1-1 0 0,1 0 0 0 0,-1 0 0 0 0,0 1 0 0 0,0 0 0 0 0,-11-2 0 0 0,15 3-44 0 0,-1 1-1 0 0,1 0 0 0 0,-1 0 0 0 0,1 0 1 0 0,-1 0-1 0 0,1 0 0 0 0,-1 1 0 0 0,1 0 1 0 0,-1 0-1 0 0,1 0 0 0 0,0 0 0 0 0,-1 0 1 0 0,1 1-1 0 0,0-1 0 0 0,0 1 0 0 0,0 0 0 0 0,0 0 1 0 0,0 0-1 0 0,0 0 0 0 0,1 1 0 0 0,-4 2 1 0 0,-10 15-5521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221 167 4145 0 0,'0'-8'420'0'0,"0"-1"0"0"0,0 1 1 0 0,0-1-1 0 0,-1 1 0 0 0,0-1 1 0 0,-1 1-1 0 0,0-1 0 0 0,0 1 1 0 0,-1 0-1 0 0,0 0 0 0 0,0 0 0 0 0,-1 0 1 0 0,0 1-1 0 0,0 0 0 0 0,-1-1 1 0 0,0 1-1 0 0,0 1 0 0 0,-10-11 1 0 0,14 17-329 0 0,0-1 1 0 0,0 0-1 0 0,0 1 1 0 0,0-1-1 0 0,0 0 1 0 0,0 1-1 0 0,0-1 1 0 0,0 1 0 0 0,0 0-1 0 0,0-1 1 0 0,0 1-1 0 0,0 0 1 0 0,0 0-1 0 0,0-1 1 0 0,0 1-1 0 0,0 0 1 0 0,0 0 0 0 0,-1 0-1 0 0,1 0 1 0 0,0 1-1 0 0,0-1 1 0 0,0 0-1 0 0,0 0 1 0 0,-2 1-1 0 0,1 1 19 0 0,-1-1 0 0 0,1 1 0 0 0,0-1 0 0 0,0 1 0 0 0,0 0 0 0 0,0 0 0 0 0,0 0 0 0 0,0 0 0 0 0,-3 4 0 0 0,-2 6 90 0 0,0-1 1 0 0,1 1-1 0 0,-5 15 1 0 0,10-24-120 0 0,-16 38 174 0 0,3 0 0 0 0,1 1 0 0 0,2 0 0 0 0,-8 63 0 0 0,17-83-154 0 0,1 0 0 0 0,0 0 0 0 0,2 0 0 0 0,1 0 0 0 0,0 0 0 0 0,2 0 0 0 0,0 0 0 0 0,2-1 0 0 0,0 0 0 0 0,16 35 0 0 0,-13-36-102 0 0,2 0 0 0 0,1-1 0 0 0,0 0 0 0 0,27 31 0 0 0,-34-44 0 0 0,2 0 0 0 0,-1 0 0 0 0,0-1 0 0 0,1 0 0 0 0,0 0 0 0 0,1 0 0 0 0,7 3 0 0 0,-11-6 0 0 0,0 0 0 0 0,1-1 0 0 0,-1 0 0 0 0,1 1 0 0 0,-1-2 0 0 0,1 1 0 0 0,0 0 0 0 0,-1-1 0 0 0,1 0 0 0 0,0 0 0 0 0,-1 0 0 0 0,1-1 0 0 0,8-1 0 0 0,-8 0 6 0 0,0 1 1 0 0,-1-1-1 0 0,1 0 1 0 0,0-1-1 0 0,-1 1 1 0 0,0-1-1 0 0,1 0 1 0 0,-1 0-1 0 0,0 0 1 0 0,0 0-1 0 0,-1-1 1 0 0,6-6-1 0 0,-3 2 21 0 0,0 0 1 0 0,-1 0-1 0 0,0 0 1 0 0,-1-1-1 0 0,0 0 1 0 0,3-10-1 0 0,1-10 60 0 0,-1 1 0 0 0,-2-1 0 0 0,3-41 0 0 0,-6 48-59 0 0,-1 0-1 0 0,-2-1 0 0 0,0 1 1 0 0,-1 0-1 0 0,-1-1 1 0 0,-1 1-1 0 0,-2 1 1 0 0,-11-34-1 0 0,11 40-81 0 0,0 2 1 0 0,-1-1-1 0 0,-1 1 0 0 0,0 0 1 0 0,0 0-1 0 0,-1 1 1 0 0,-1 0-1 0 0,0 0 0 0 0,-1 2 1 0 0,0-1-1 0 0,-1 1 0 0 0,0 1 1 0 0,-20-13-1 0 0,27 19-127 0 0,-1 0 1 0 0,1 0-1 0 0,-1 0 1 0 0,0 0-1 0 0,0 1 1 0 0,-1 0-1 0 0,1 1 1 0 0,0-1-1 0 0,0 1 0 0 0,-1 0 1 0 0,1 1-1 0 0,-1-1 1 0 0,1 1-1 0 0,-1 1 1 0 0,1-1-1 0 0,-1 1 1 0 0,-6 2-1 0 0,-12 8-818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35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2518 49 2761 0 0,'-4'-1'368'0'0,"1"0"0"0"0,0-1 0 0 0,0 1-1 0 0,0-1 1 0 0,0 0 0 0 0,0 0 0 0 0,1 0 0 0 0,-5-3 0 0 0,-7-5 756 0 0,7 7-857 0 0,0 0-1 0 0,0 0 0 0 0,0 1 1 0 0,-1 0-1 0 0,1 0 1 0 0,-1 1-1 0 0,0-1 0 0 0,1 2 1 0 0,-1-1-1 0 0,-13 2 1 0 0,-6 2 73 0 0,-47 10 0 0 0,47-7-178 0 0,-36 4-1 0 0,-115-8 1598 0 0,4 1 486 0 0,-169 1 210 0 0,144-4-969 0 0,-282 1 354 0 0,126-23-800 0 0,1 0-334 0 0,346 22-812 0 0,-3 0-95 0 0,0 0 0 0 0,0 0 1 0 0,0 1-1 0 0,0 0 0 0 0,0 1 1 0 0,-18 6-1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1 1376 0 0,'-8'0'550'0'0,"-1"1"0"0"0,0 0 1 0 0,1 1-1 0 0,-1 0 0 0 0,1 0 0 0 0,-1 1 0 0 0,1 0 0 0 0,0 0 0 0 0,0 1 0 0 0,0 0 0 0 0,1 1 0 0 0,-1-1 0 0 0,1 2 0 0 0,0-1 0 0 0,-7 8 0 0 0,-9 11 518 0 0,1 0-1 0 0,-33 48 1 0 0,48-62-901 0 0,1 0 85 0 0,0 0 0 0 0,1 0 0 0 0,0 0 0 0 0,0 1 1 0 0,1-1-1 0 0,1 1 0 0 0,0 0 0 0 0,0 0 0 0 0,1 1 0 0 0,1-1 0 0 0,0 0 0 0 0,0 22 1 0 0,2-16-164 0 0,1 0 0 0 0,0 0 0 0 0,1 0 0 0 0,1 0 0 0 0,1 0 0 0 0,0-1 0 0 0,14 30 0 0 0,-16-40-85 0 0,1 0 1 0 0,-1 0-1 0 0,1 0 0 0 0,1 0 1 0 0,-1 0-1 0 0,1-1 0 0 0,0 0 0 0 0,0 0 1 0 0,0 0-1 0 0,1 0 0 0 0,-1-1 1 0 0,1 0-1 0 0,1 0 0 0 0,-1-1 1 0 0,0 0-1 0 0,1 0 0 0 0,12 4 0 0 0,-5-4 4 0 0,0-1 0 0 0,0 0-1 0 0,0-1 1 0 0,0 0 0 0 0,1-1-1 0 0,-1-1 1 0 0,28-5 0 0 0,-20 3 116 0 0,0-1 0 0 0,0-2 1 0 0,-1 0-1 0 0,34-14 0 0 0,-48 17-88 0 0,-1-1 0 0 0,0 1 0 0 0,0-1 1 0 0,0 0-1 0 0,0-1 0 0 0,-1 0 0 0 0,1 1 0 0 0,-1-2 0 0 0,-1 1 0 0 0,1-1 0 0 0,-1 1 0 0 0,0-1 0 0 0,0 0 0 0 0,0-1 0 0 0,-1 1 0 0 0,0-1 1 0 0,0 1-1 0 0,2-10 0 0 0,-2 3 26 0 0,-1-1-1 0 0,0 0 1 0 0,-1 1 0 0 0,0-1 0 0 0,-1 0 0 0 0,-1 0 0 0 0,0 1-1 0 0,-1-1 1 0 0,0 0 0 0 0,-1 1 0 0 0,-1 0 0 0 0,-6-17-1 0 0,2 10-96 0 0,-1 1 0 0 0,-1-1-1 0 0,-1 1 1 0 0,0 1-1 0 0,-1 0 1 0 0,-1 1-1 0 0,-17-18 1 0 0,28 33-83 0 0,-1-1 1 0 0,1 1-1 0 0,0-1 1 0 0,0 1-1 0 0,-1 0 0 0 0,0 0 1 0 0,1 0-1 0 0,-1 0 1 0 0,0 0-1 0 0,0 1 1 0 0,0-1-1 0 0,0 1 1 0 0,0 0-1 0 0,0 0 0 0 0,0 0 1 0 0,-1 0-1 0 0,1 1 1 0 0,0-1-1 0 0,-6 1 1 0 0,-5 3-1208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8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71 1840 0 0,'1'-2'206'0'0,"0"0"0"0"0,0 0-1 0 0,0 0 1 0 0,0 0 0 0 0,0 0-1 0 0,0-1 1 0 0,-1 1-1 0 0,1 0 1 0 0,-1 0 0 0 0,0-1-1 0 0,1 1 1 0 0,-1 0-1 0 0,0-1 1 0 0,0 1 0 0 0,-1 0-1 0 0,1-1 1 0 0,0 1 0 0 0,-1 0-1 0 0,1-1 1 0 0,-1 1-1 0 0,0 0 1 0 0,0 0 0 0 0,-2-4-1 0 0,2 4 39 0 0,-1 1 0 0 0,0 0-1 0 0,1-1 1 0 0,-1 1 0 0 0,0 0 0 0 0,0 0-1 0 0,0 0 1 0 0,0 0 0 0 0,0 1 0 0 0,0-1-1 0 0,0 0 1 0 0,0 1 0 0 0,-1 0-1 0 0,1-1 1 0 0,0 1 0 0 0,0 0 0 0 0,0 0-1 0 0,-1 0 1 0 0,1 0 0 0 0,0 1 0 0 0,0-1-1 0 0,0 0 1 0 0,0 1 0 0 0,0 0-1 0 0,-4 1 1 0 0,3-1-215 0 0,0 1 0 0 0,0 0 0 0 0,0-1-1 0 0,0 1 1 0 0,0 0 0 0 0,0 1 0 0 0,1-1 0 0 0,-1 0 0 0 0,1 1-1 0 0,-1-1 1 0 0,1 1 0 0 0,0 0 0 0 0,-2 4 0 0 0,-24 46 346 0 0,20-37-335 0 0,-12 25 384 0 0,-26 79 0 0 0,40-99-282 0 0,1 1-1 0 0,0 0 0 0 0,1 0 1 0 0,2 0-1 0 0,0 40 0 0 0,3-56-111 0 0,0-1 1 0 0,0 1-1 0 0,0 0 0 0 0,1 0 0 0 0,0-1 0 0 0,1 1 0 0 0,-1-1 0 0 0,1 0 0 0 0,0 0 0 0 0,0 0 0 0 0,1 0 0 0 0,-1 0 1 0 0,1-1-1 0 0,0 1 0 0 0,0-1 0 0 0,1 0 0 0 0,-1 0 0 0 0,1-1 0 0 0,9 6 0 0 0,7 4 158 0 0,0-2 0 0 0,1-1 0 0 0,35 12 0 0 0,-47-18-126 0 0,0-1 1 0 0,0 0-1 0 0,0 0 0 0 0,0-1 1 0 0,0 0-1 0 0,1-1 0 0 0,-1-1 1 0 0,1 1-1 0 0,-1-1 0 0 0,0-1 1 0 0,1 0-1 0 0,-1-1 0 0 0,0 0 1 0 0,0 0-1 0 0,0-1 0 0 0,0 0 1 0 0,0-1-1 0 0,-1 0 0 0 0,1-1 1 0 0,-1 0-1 0 0,0 0 0 0 0,-1-1 1 0 0,1 0-1 0 0,-1 0 0 0 0,0-1 1 0 0,-1 0-1 0 0,0-1 0 0 0,0 0 1 0 0,0 0-1 0 0,5-9 0 0 0,-4 3 51 0 0,0 0-1 0 0,0-1 1 0 0,-2 0-1 0 0,0 0 1 0 0,-1-1-1 0 0,0 0 1 0 0,-1 1-1 0 0,-1-2 1 0 0,0 1-1 0 0,-2 0 1 0 0,1-20-1 0 0,-2 23-25 0 0,0-1 1 0 0,-1 0-1 0 0,-1 1 0 0 0,0-1 0 0 0,-1 1 1 0 0,0 0-1 0 0,-1 0 0 0 0,-1 0 0 0 0,0 0 1 0 0,-1 1-1 0 0,0-1 0 0 0,0 1 0 0 0,-16-19 1 0 0,19 26-223 0 0,-1 1 0 0 0,-1-1 1 0 0,1 1-1 0 0,-1 0 0 0 0,1 0 0 0 0,-1 1 1 0 0,0-1-1 0 0,0 1 0 0 0,-1 0 1 0 0,1 0-1 0 0,-1 1 0 0 0,0 0 1 0 0,1 0-1 0 0,-1 0 0 0 0,0 0 0 0 0,-10 0 1 0 0,-2 3-6786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1 6913 0 0,'-4'0'182'0'0,"-1"1"-1"0"0,1 0 0 0 0,0 0 0 0 0,0 1 1 0 0,-1-1-1 0 0,1 1 0 0 0,0 0 0 0 0,1 0 1 0 0,-1 0-1 0 0,0 1 0 0 0,-6 4 0 0 0,-35 35 1768 0 0,37-31-1731 0 0,0 0 0 0 0,1 0 0 0 0,0 0 1 0 0,1 1-1 0 0,0 0 0 0 0,0 0 0 0 0,2 1 0 0 0,-1-1 0 0 0,2 1 0 0 0,0 0 0 0 0,0 0 1 0 0,1 1-1 0 0,1-1 0 0 0,0 0 0 0 0,1 1 0 0 0,0-1 0 0 0,3 18 0 0 0,1-3 40 0 0,2 1-1 0 0,1-1 0 0 0,1-1 1 0 0,1 0-1 0 0,1 0 1 0 0,2 0-1 0 0,15 25 0 0 0,-23-44-236 0 0,0-1 0 0 0,1 0 0 0 0,0-1 0 0 0,0 1 0 0 0,0-1 0 0 0,1 0 0 0 0,0 0 0 0 0,0-1 0 0 0,1 0 0 0 0,-1 0 0 0 0,1 0 0 0 0,0-1 0 0 0,11 5 0 0 0,-11-6-12 0 0,-1-1 1 0 0,1 0-1 0 0,0-1 0 0 0,0 1 1 0 0,0-1-1 0 0,0-1 0 0 0,1 1 1 0 0,-1-1-1 0 0,0-1 0 0 0,0 1 0 0 0,0-1 1 0 0,0-1-1 0 0,0 1 0 0 0,0-1 1 0 0,12-5-1 0 0,-6 1 96 0 0,-1-1 1 0 0,1 0-1 0 0,-1-1 1 0 0,-1 0-1 0 0,0-1 0 0 0,0 0 1 0 0,-1-1-1 0 0,0 0 0 0 0,0 0 1 0 0,-1-1-1 0 0,-1-1 1 0 0,0 1-1 0 0,0-1 0 0 0,-2-1 1 0 0,1 1-1 0 0,-1-1 0 0 0,-1-1 1 0 0,4-15-1 0 0,-4 16-57 0 0,-1 0 0 0 0,-1-1 0 0 0,-1 0-1 0 0,0 0 1 0 0,0 0 0 0 0,-2 0 0 0 0,1 0-1 0 0,-2 0 1 0 0,0 0 0 0 0,-1 0 0 0 0,0 0 0 0 0,-1 1-1 0 0,0-1 1 0 0,-1 1 0 0 0,-1-1 0 0 0,0 1-1 0 0,-1 1 1 0 0,-10-18 0 0 0,11 23-106 0 0,0 0-1 0 0,-1 1 1 0 0,0 0 0 0 0,0 0-1 0 0,0 1 1 0 0,0 0 0 0 0,-1 0-1 0 0,0 0 1 0 0,0 1 0 0 0,0 0-1 0 0,-1 0 1 0 0,1 1 0 0 0,-1 0 0 0 0,0 0-1 0 0,0 1 1 0 0,0 0 0 0 0,-8-1-1 0 0,8 2-738 0 0,1 0 1 0 0,-1 1-1 0 0,1 0 0 0 0,0 1 0 0 0,-1 0 0 0 0,1 0 1 0 0,-9 2-1 0 0,-5 4-4792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28 3225 0 0,'1'-1'19'0'0,"-1"0"0"0"0,0-1 1 0 0,0 1-1 0 0,0 0 0 0 0,0 0 1 0 0,0-1-1 0 0,0 1 0 0 0,-1 0 1 0 0,1 0-1 0 0,0-1 0 0 0,-1 1 1 0 0,1 0-1 0 0,-1 0 0 0 0,1 0 1 0 0,-1-1-1 0 0,1 1 1 0 0,-1 0-1 0 0,0 0 0 0 0,1 0 1 0 0,-1 0-1 0 0,-1-1 0 0 0,1 2 118 0 0,0 0 0 0 0,0 0 1 0 0,0 0-1 0 0,1 0 0 0 0,-1-1 0 0 0,0 1 0 0 0,0 0 0 0 0,0 0 0 0 0,0 1 0 0 0,0-1 0 0 0,1 0 1 0 0,-1 0-1 0 0,0 0 0 0 0,0 1 0 0 0,0-1 0 0 0,0 0 0 0 0,1 1 0 0 0,-1-1 0 0 0,0 0 1 0 0,0 1-1 0 0,1-1 0 0 0,-2 2 0 0 0,-3 2 469 0 0,0 0 1 0 0,1 0-1 0 0,-1 0 1 0 0,1 1-1 0 0,0 0 1 0 0,0 0-1 0 0,-3 6 1 0 0,0 4-128 0 0,0 0 0 0 0,1 0 0 0 0,1 1 1 0 0,1 0-1 0 0,0 0 0 0 0,1 0 0 0 0,-2 25 1 0 0,3-1 108 0 0,5 77 0 0 0,-1-100-475 0 0,0 0-1 0 0,0 0 1 0 0,2 0-1 0 0,0 0 1 0 0,8 18-1 0 0,-9-28-94 0 0,0-1-1 0 0,0 1 1 0 0,1-1-1 0 0,0 1 1 0 0,0-1-1 0 0,1 0 1 0 0,0-1-1 0 0,0 1 1 0 0,0-1-1 0 0,0 0 1 0 0,1 0-1 0 0,0-1 1 0 0,0 1-1 0 0,11 5 1 0 0,-5-5-6 0 0,0 0 1 0 0,0-1 0 0 0,0 0-1 0 0,1-1 1 0 0,0 0-1 0 0,-1-1 1 0 0,1 0-1 0 0,0-1 1 0 0,0 0 0 0 0,0-1-1 0 0,0-1 1 0 0,24-4-1 0 0,-30 4 26 0 0,0-1 0 0 0,0 0-1 0 0,-1 0 1 0 0,1 0-1 0 0,0-1 1 0 0,-1 0-1 0 0,0 0 1 0 0,1-1 0 0 0,-1 0-1 0 0,-1 0 1 0 0,1 0-1 0 0,-1-1 1 0 0,1 0-1 0 0,-1 0 1 0 0,-1 0 0 0 0,1-1-1 0 0,-1 1 1 0 0,0-1-1 0 0,0 0 1 0 0,0 0-1 0 0,-1-1 1 0 0,0 1 0 0 0,0-1-1 0 0,3-11 1 0 0,-3 1 160 0 0,-1 1 0 0 0,-1-1 1 0 0,0 0-1 0 0,-1 1 0 0 0,0-1 1 0 0,-2 0-1 0 0,0 1 0 0 0,-7-30 1 0 0,1 17 7 0 0,-1 0 0 0 0,-2 1 0 0 0,-27-54 1 0 0,35 75-292 0 0,-1 1 1 0 0,0-1 0 0 0,0 1 0 0 0,0 0 0 0 0,-1 0 0 0 0,0 0 0 0 0,0 1-1 0 0,0-1 1 0 0,-1 1 0 0 0,-11-8 0 0 0,1 7-855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21 1376 0 0,'-1'1'189'0'0,"1"-1"0"0"0,-1 0 0 0 0,0 1 0 0 0,0-1-1 0 0,0 0 1 0 0,0 1 0 0 0,0-1 0 0 0,0 0 0 0 0,0 0 0 0 0,1 0-1 0 0,-1 0 1 0 0,0 0 0 0 0,0 0 0 0 0,0 0 0 0 0,0 0 0 0 0,0-1 0 0 0,0 1-1 0 0,0 0 1 0 0,0 0 0 0 0,0-1 0 0 0,1 1 0 0 0,-1-1 0 0 0,0 1-1 0 0,0 0 1 0 0,0-1 0 0 0,1 0 0 0 0,-1 1 0 0 0,0-1 0 0 0,1 1-1 0 0,-1-1 1 0 0,-1-1 126 0 0,2 2-189 0 0,0-1 0 0 0,0 1 0 0 0,0 0 0 0 0,0-1 0 0 0,0 1 0 0 0,-1 0 0 0 0,1-1 0 0 0,0 1 0 0 0,0 0 0 0 0,0-1 0 0 0,0 1 0 0 0,0 0 0 0 0,0-1 0 0 0,0 1 1 0 0,0 0-1 0 0,0-1 0 0 0,0 1 0 0 0,0 0 0 0 0,0-1 0 0 0,1 1 0 0 0,-1 0 0 0 0,0-1 0 0 0,0 1 0 0 0,1-1 378 0 0,-1 0-378 0 0,1 1 21 0 0,0-1-1 0 0,0 0 1 0 0,0 1 0 0 0,0-1 0 0 0,0 1 0 0 0,0 0-1 0 0,0-1 1 0 0,0 1 0 0 0,0 0 0 0 0,1-1-1 0 0,-1 1 1 0 0,0 0 0 0 0,0 0 0 0 0,0 0-1 0 0,2 0 1 0 0,23 2 1183 0 0,42 6-1 0 0,13 2-844 0 0,-57-9-671 0 0,67 5 339 0 0,-33 4-3414 0 0,-45-7-1687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55 1376 0 0,'-9'-16'-82'0'0,"7"13"664"0"0,0-1 1 0 0,0 0 0 0 0,0 1 0 0 0,0-1 0 0 0,-1 1 0 0 0,1 0 0 0 0,-1 0 0 0 0,0 0 0 0 0,0 0 0 0 0,-4-3 0 0 0,7 6-470 0 0,-1 0 0 0 0,0 0 1 0 0,1 1-1 0 0,-1-1 0 0 0,1 0 1 0 0,-1 0-1 0 0,0 0 0 0 0,1 0 1 0 0,-1 1-1 0 0,1-1 0 0 0,-1 0 1 0 0,1 1-1 0 0,-1-1 0 0 0,1 0 1 0 0,-1 1-1 0 0,1-1 0 0 0,0 1 1 0 0,-1-1-1 0 0,1 0 0 0 0,-1 1 1 0 0,1-1-1 0 0,0 1 0 0 0,-1 0 1 0 0,1-1-1 0 0,0 1 0 0 0,0-1 1 0 0,-1 1-1 0 0,1-1 0 0 0,0 1 1 0 0,0-1-1 0 0,0 1 0 0 0,0 0 1 0 0,0-1-1 0 0,0 1 0 0 0,0-1 1 0 0,0 2-1 0 0,-4 25 1717 0 0,4-27-1781 0 0,-3 39 577 0 0,2-1 1 0 0,1 0-1 0 0,8 48 1 0 0,-2-48-3128 0 0,16 55 0 0 0,-11-56-2356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6913 0 0,'0'-1'175'0'0,"1"-1"0"0"0,-1 0 0 0 0,1 0 0 0 0,0 0 0 0 0,-1 1 0 0 0,1-1 0 0 0,0 0 0 0 0,0 1 1 0 0,0-1-1 0 0,0 1 0 0 0,1-1 0 0 0,-1 1 0 0 0,0-1 0 0 0,0 1 0 0 0,1 0 0 0 0,-1 0 0 0 0,1 0 0 0 0,-1 0 0 0 0,1 0 0 0 0,2-2 0 0 0,35-14 3048 0 0,-38 16-3179 0 0,14-3 276 0 0,1 1 0 0 0,-1 0 0 0 0,0 0 0 0 0,1 2 0 0 0,0 0 0 0 0,-1 1 0 0 0,20 1 1 0 0,11 1-987 0 0,-29-2-178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 5985 0 0,'-1'0'61'0'0,"0"0"0"0"0,0 0 0 0 0,0 1 0 0 0,1-1 0 0 0,-1 0-1 0 0,0 1 1 0 0,0-1 0 0 0,0 1 0 0 0,1-1 0 0 0,-1 1 0 0 0,0-1 0 0 0,1 1-1 0 0,-1 0 1 0 0,0-1 0 0 0,1 1 0 0 0,-1 0 0 0 0,1-1 0 0 0,-1 1 0 0 0,1 0-1 0 0,-1 0 1 0 0,1 0 0 0 0,0-1 0 0 0,-1 1 0 0 0,1 0 0 0 0,0 0 0 0 0,0 0-1 0 0,0 1 1 0 0,-6 32 1429 0 0,5-22-1200 0 0,-7 39 1758 0 0,0 76 1 0 0,8-103-2127 0 0,1 1 0 0 0,1-1 0 0 0,1 0 0 0 0,2 0 1 0 0,9 33-1 0 0,-4-32-4627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4145 0 0,'12'-3'8480'0'0,"72"-18"-5622"0"0,-65 19-2414 0 0,-1 1 0 0 0,1 1 1 0 0,-1 1-1 0 0,24 3 0 0 0,34 10-1919 0 0,-64-11 297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4145 0 0,'-1'2'229'0'0,"0"0"1"0"0,0 0-1 0 0,0 0 0 0 0,1 0 0 0 0,-1 0 1 0 0,1 0-1 0 0,-1 0 0 0 0,1 0 1 0 0,0 1-1 0 0,-1 3 0 0 0,1 1 75 0 0,-1-1-207 0 0,-14 153 2924 0 0,15-141-2892 0 0,1-1 1 0 0,0 0 0 0 0,1 0 0 0 0,1 0-1 0 0,1 0 1 0 0,0 0 0 0 0,10 22-1 0 0,-4-17-229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46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14 165 3225 0 0,'-13'12'3325'0'0,"45"-27"-1427"0"0,-18 8-1349 0 0,37-13 2439 0 0,67-19 0 0 0,-73 27-2473 0 0,-1-3-1 0 0,64-30 1 0 0,-65 26-2445 0 0,-36 15 1266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61 6913 0 0,'0'0'529'0'0,"1"0"-319"0"0,4-1 261 0 0,1 0 0 0 0,-1-1 0 0 0,0 1 1 0 0,0-1-1 0 0,0-1 0 0 0,6-2 0 0 0,9-4 814 0 0,8 0-290 0 0,0 1 0 0 0,0 2 1 0 0,0 1-1 0 0,1 1 0 0 0,37 0 1 0 0,-22 3-3668 0 0,52 8 1 0 0,-80-5-2855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4145 0 0,'0'26'3893'0'0,"0"47"1794"0"0,3 8-4365 0 0,-1-49-2387 0 0,2 0 0 0 0,1 0 0 0 0,10 34-1 0 0,-6-38-49 0 0,0-1 662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5985 0 0,'39'-5'4436'0'0,"37"10"-1197"0"0,-54-3-3087 0 0,1 0 0 0 0,0-2-1 0 0,28-2 1 0 0,-24-3-1132 0 0,-1 0 1 0 0,36-13-1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10 4609 0 0,'0'-1'92'0'0,"-1"0"0"0"0,1 0 0 0 0,-1 1 0 0 0,0-1-1 0 0,1 1 1 0 0,-1-1 0 0 0,0 1 0 0 0,0-1 0 0 0,1 1 0 0 0,-1-1 0 0 0,0 1 0 0 0,0-1 0 0 0,0 1 0 0 0,0 0-1 0 0,1-1 1 0 0,-1 1 0 0 0,0 0 0 0 0,0 0 0 0 0,0 0 0 0 0,0 0 0 0 0,0 0 0 0 0,0 0 0 0 0,0 0 0 0 0,0 0-1 0 0,1 0 1 0 0,-1 0 0 0 0,0 1 0 0 0,0-1 0 0 0,-1 0 0 0 0,1 2 86 0 0,-1 1 1 0 0,1-1-1 0 0,0 0 0 0 0,0 0 1 0 0,0 0-1 0 0,1 1 0 0 0,-1-1 1 0 0,1 0-1 0 0,-1 0 0 0 0,1 1 1 0 0,-1 2-1 0 0,-3 26 235 0 0,2 1 0 0 0,0 0-1 0 0,2 0 1 0 0,2-1 0 0 0,1 1 0 0 0,1 0-1 0 0,2-1 1 0 0,1 0 0 0 0,11 31 0 0 0,-6-30-564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3225 0 0,'19'4'3003'0'0,"20"-6"53"0"0,45-8-1 0 0,22-1-1228 0 0,-93 10-2007 0 0,24 0 320 0 0,-13 1-4020 0 0,-9 2-525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 7370 0 0,'-2'2'155'0'0,"-1"0"0"0"0,1 1 0 0 0,0-1 0 0 0,0 1 0 0 0,0-1 0 0 0,0 1 1 0 0,1 0-1 0 0,-1 0 0 0 0,1 0 0 0 0,-1 0 0 0 0,1 0 0 0 0,0 0 0 0 0,0 5 1 0 0,-10 47 800 0 0,10-41-700 0 0,-4 34-220 0 0,2 0 0 0 0,8 96 0 0 0,-3-107-96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25 4609 0 0,'-2'0'255'0'0,"1"0"0"0"0,0 0-1 0 0,0 0 1 0 0,-1 0 0 0 0,1 0 0 0 0,0-1 0 0 0,-1 1 0 0 0,1 0-1 0 0,0 0 1 0 0,0-1 0 0 0,-1 1 0 0 0,1-1 0 0 0,0 1 0 0 0,0-1-1 0 0,0 0 1 0 0,0 1 0 0 0,-1-1 0 0 0,1 0 0 0 0,0 0 0 0 0,0 0-1 0 0,1 0 1 0 0,-2-1 0 0 0,2 2-178 0 0,0 0 0 0 0,-1 0 1 0 0,1-1-1 0 0,0 1 0 0 0,0 0 0 0 0,0-1 0 0 0,0 1 0 0 0,0 0 0 0 0,0 0 0 0 0,0-1 1 0 0,0 1-1 0 0,1 0 0 0 0,-1-1 0 0 0,0 1 0 0 0,0 0 0 0 0,0 0 0 0 0,0-1 1 0 0,0 1-1 0 0,0 0 0 0 0,0 0 0 0 0,1-1 0 0 0,-1 1 0 0 0,0 0 0 0 0,0 0 0 0 0,0-1 1 0 0,1 1-1 0 0,-1 0 0 0 0,0 0 0 0 0,0 0 0 0 0,1-1 0 0 0,-1 1 0 0 0,18-5 1091 0 0,7 6-676 0 0,-1 0 1 0 0,0 1-1 0 0,0 2 1 0 0,0 0-1 0 0,-1 2 0 0 0,1 0 1 0 0,22 11-1 0 0,-9-5-3558 0 0,55 11 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 4489 0 0,'-1'0'14'0'0,"0"-1"0"0"0,1 1 1 0 0,-1-1-1 0 0,1 1 0 0 0,-1 0 0 0 0,0 0 0 0 0,1-1 1 0 0,-1 1-1 0 0,0 0 0 0 0,1 0 0 0 0,-1 0 0 0 0,0 0 1 0 0,0 0-1 0 0,1 0 0 0 0,-1 0 0 0 0,0 0 0 0 0,1 0 1 0 0,-1 0-1 0 0,0 0 0 0 0,1 0 0 0 0,-1 0 1 0 0,0 1-1 0 0,1-1 0 0 0,-1 0 0 0 0,0 0 0 0 0,1 1 1 0 0,-2 0-1 0 0,-2 19 940 0 0,3-6-311 0 0,-3 23 777 0 0,2 0 0 0 0,3 54 0 0 0,4-46-1280 0 0,16 74 0 0 0,-16-92-34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6449 0 0,'-1'0'499'0'0,"23"-26"3477"0"0,-17 22-3429 0 0,1 0 1 0 0,1 1 0 0 0,-1-1 0 0 0,0 1-1 0 0,1 1 1 0 0,11-4 0 0 0,42-5-412 0 0,-41 8-1078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6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8290 0 0,'-1'1'95'0'0,"0"-1"1"0"0,-1 1 0 0 0,1 0-1 0 0,0 0 1 0 0,0 0-1 0 0,0 0 1 0 0,0 0-1 0 0,0 0 1 0 0,1 0 0 0 0,-1 0-1 0 0,0 0 1 0 0,0 0-1 0 0,1 0 1 0 0,-1 0-1 0 0,0 1 1 0 0,1-1 0 0 0,-1 0-1 0 0,1 0 1 0 0,0 1-1 0 0,-1-1 1 0 0,1 0-1 0 0,0 3 1 0 0,-4 41 1260 0 0,3-26-645 0 0,-2 12 676 0 0,2 55 1 0 0,3-64-1558 0 0,0-1 0 0 0,1 1 0 0 0,9 28 0 0 0,-7-34 35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47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1840 0 0,'2'-3'203'0'0,"0"-1"-1"0"0,0 1 1 0 0,0 0-1 0 0,0 1 1 0 0,0-1-1 0 0,1 0 1 0 0,-1 1-1 0 0,1-1 1 0 0,16-5 7265 0 0,-17 23-7418 0 0,2 0 458 0 0,0-1 1 0 0,1 1-1 0 0,0-1 0 0 0,2 1 0 0 0,9 15 1 0 0,12 33-393 0 0,-18-35-51 0 0,2 6 461 0 0,1 0 0 0 0,1-1 0 0 0,22 34 0 0 0,-33-57-336 0 0,-3-10-180 0 0,0 1 1 0 0,0 0-1 0 0,0-1 1 0 0,0 1 0 0 0,0-1-1 0 0,0 1 1 0 0,1 0 0 0 0,-1-1-1 0 0,0 1 1 0 0,0-1 0 0 0,1 1-1 0 0,-1 0 1 0 0,0-1 0 0 0,1 1-1 0 0,-1-1 1 0 0,0 1 0 0 0,1-1-1 0 0,-1 1 1 0 0,1-1 0 0 0,-1 0-1 0 0,1 1 1 0 0,-1-1-1 0 0,1 1 1 0 0,-1-1 0 0 0,1 0-1 0 0,-1 0 1 0 0,1 1 0 0 0,0-1-1 0 0,0 0 1 0 0,4 0-104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114 219 2304 0 0,'4'-8'-50'0'0,"-3"6"5"0"0,1-1 1 0 0,0 1-1 0 0,-1-1 1 0 0,0 0-1 0 0,1 0 1 0 0,-1 0-1 0 0,0 1 0 0 0,-1-1 1 0 0,2-6-1 0 0,-3 2 150 0 0,0 0-1 0 0,1-1 0 0 0,0 1 0 0 0,0-1 0 0 0,1 1 0 0 0,0-1 0 0 0,0 1 0 0 0,1 0 1 0 0,0-1-1 0 0,4-10 0 0 0,3-12 252 0 0,4-1 11299 0 0,-17 29-11193 0 0,-46-3 2780 0 0,16-4-2234 0 0,32 8-921 0 0,0 0 0 0 0,1 0 0 0 0,-2 0 1 0 0,1 0-1 0 0,0 0 0 0 0,0 0 0 0 0,0 1 0 0 0,0-1 1 0 0,0 1-1 0 0,-1-1 0 0 0,1 1 0 0 0,0 0 0 0 0,0 0 1 0 0,0 0-1 0 0,-1 0 0 0 0,1 1 0 0 0,0-1 0 0 0,0 0 1 0 0,0 1-1 0 0,-1 0 0 0 0,1-1 0 0 0,0 1 1 0 0,0 0-1 0 0,0 0 0 0 0,0 0 0 0 0,-3 3 0 0 0,3-1-75 0 0,0 0-1 0 0,0 0 1 0 0,1 0-1 0 0,-1 0 1 0 0,1 0-1 0 0,0 0 1 0 0,-1 1-1 0 0,2-1 1 0 0,-1 0-1 0 0,0 1 1 0 0,1-1-1 0 0,-1 1 0 0 0,1-1 1 0 0,0 7-1 0 0,6 59-39 0 0,-3-46 42 0 0,28 152-14 0 0,-1-5 0 0 0,-6 283 0 0 0,-11-119 0 0 0,8 608 6 0 0,-21-870-2 0 0,-8 550 258 0 0,-14-431 350 0 0,9-104-504 0 0,4-34-108 0 0,4-35-5 0 0,2 0 0 0 0,-2 30 0 0 0,5-47-64 0 0,2-13-631 0 0,1 3 68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440 197 456 0 0,'-1'-3'190'0'0,"-2"1"0"0"0,1 0-1 0 0,0 0 1 0 0,0 0 0 0 0,-1 0 0 0 0,1 1 0 0 0,-1-1-1 0 0,1 0 1 0 0,-1 1 0 0 0,0 0 0 0 0,0 0-1 0 0,1 0 1 0 0,-1 0 0 0 0,0 0 0 0 0,-4 0-1 0 0,4 0 37 0 0,0 0-1 0 0,0 0 0 0 0,-1 0 1 0 0,1 0-1 0 0,0 0 0 0 0,0-1 0 0 0,0 1 1 0 0,0-1-1 0 0,-5-4 0 0 0,8 6-164 0 0,0 0 1 0 0,0 0-1 0 0,0 0 0 0 0,0-1 0 0 0,-1 1 0 0 0,1 0 0 0 0,0 0 1 0 0,0 0-1 0 0,0 0 0 0 0,0-1 0 0 0,-1 1 0 0 0,1 0 0 0 0,0 0 1 0 0,0 0-1 0 0,0-1 0 0 0,0 1 0 0 0,0 0 0 0 0,0 0 0 0 0,0 0 1 0 0,0-1-1 0 0,0 1 0 0 0,0 0 0 0 0,0 0 0 0 0,0-1 0 0 0,0 1 0 0 0,0 0 1 0 0,0 0-1 0 0,0 0 0 0 0,0-1 0 0 0,0 1 0 0 0,0 0 0 0 0,0 0 1 0 0,0-1-1 0 0,0 1 0 0 0,0 0 0 0 0,1 0 0 0 0,-1 0 0 0 0,0-1 1 0 0,0 1-1 0 0,12-5 1091 0 0,21 1-587 0 0,-26 3-289 0 0,437-34 4069 0 0,-210 23-4092 0 0,128-5 437 0 0,-138 21-440 0 0,-132 1-115 0 0,129-11 0 0 0,371-36 1420 0 0,-100 39-387 0 0,-362 3-1115 0 0,91-4-42 0 0,123 2 61 0 0,4-6 330 0 0,-72-3 204 0 0,29 6-22 0 0,248 6 49 0 0,-385 9-573 0 0,178 12 64 0 0,-28-13-124 0 0,-208-9 0 0 0,0 4 0 0 0,115 19 0 0 0,-191-17 0 0 0,61 12 0 0 0,0-5 0 0 0,144 4 0 0 0,218-38 440 0 0,-436 20-375 0 0,45 0 343 0 0,-61 1-383 0 0,-1 1-1 0 0,1-1 1 0 0,0 1 0 0 0,-1 0-1 0 0,1 0 1 0 0,0 1-1 0 0,-1-1 1 0 0,1 1 0 0 0,-1 0-1 0 0,7 4 1 0 0,-11-5-48 0 0,1 1 0 0 0,0-1 0 0 0,-1 1 0 0 0,1 0 0 0 0,-1-1 0 0 0,0 1 0 0 0,0 0 1 0 0,1-1-1 0 0,-1 1 0 0 0,0 0 0 0 0,0-1 0 0 0,-1 1 0 0 0,1 0 0 0 0,0-1 0 0 0,-1 1 0 0 0,0 2 0 0 0,0 8-123 0 0,1-12 30 0 0,1-1-15 0 0,0 1 0 0 0,0-1 0 0 0,0 0-1 0 0,0 0 1 0 0,-1 1 0 0 0,1-1 0 0 0,0 0 0 0 0,0 0 0 0 0,-1 0 0 0 0,1 0 0 0 0,0 0 0 0 0,-1 0 0 0 0,1 0 0 0 0,-1 0 0 0 0,1-1 0 0 0,-1 1 0 0 0,0 0 0 0 0,1 0 0 0 0,-1 0 0 0 0,0 0 0 0 0,0-1 0 0 0,0 1 0 0 0,0 0 0 0 0,0 0-1 0 0,0-2 1 0 0,2-9-218 0 0,1 5-286 0 0,-3 6 572 0 0,0 1 1 0 0,0-1 0 0 0,0 0 0 0 0,0 0 0 0 0,0 0 0 0 0,0 0 0 0 0,1 0 0 0 0,-1 0-1 0 0,0 0 1 0 0,1 1 0 0 0,-1-1 0 0 0,1 0 0 0 0,-1 0 0 0 0,1 0 0 0 0,-1 1 0 0 0,1-1 0 0 0,0 0-1 0 0,-1 1 1 0 0,1-1 0 0 0,10 2 5046 0 0,-20 20-4880 0 0,4-9 52 0 0,0 0-1 0 0,0 0 1 0 0,-4 16 0 0 0,0 36-93 0 0,1 1 1 0 0,3 72-1 0 0,14 131 250 0 0,-1 42-112 0 0,-64 611-201 0 0,21-268 0 0 0,39-238 278 0 0,1-82-76 0 0,-5-328-195 0 0,1 21 100 0 0,1-18-54 0 0,2-8-40 0 0,-4 0-77 0 0,0 2-32 0 0,-1 1 90 0 0,0-1 0 0 0,1 0-1 0 0,-1 0 1 0 0,0 1-1 0 0,0-1 1 0 0,0 0 0 0 0,0 0-1 0 0,0 0 1 0 0,0 0 0 0 0,-1 0-1 0 0,-1 2 1 0 0,-3 0 6 0 0,1-1 0 0 0,-1 1 0 0 0,0-1 0 0 0,-1 0 0 0 0,1-1 0 0 0,0 1 0 0 0,-1-1 0 0 0,1-1 0 0 0,-14 3 0 0 0,-10 3 0 0 0,-16 7 12 0 0,0-3 0 0 0,-1-1 0 0 0,0-3 0 0 0,-71 2 0 0 0,-34 0-112 0 0,68-3 217 0 0,-122-6 1 0 0,-73-32-295 0 0,-25-2-1 0 0,66 10 224 0 0,-110-5 36 0 0,-609-17-294 0 0,769 34 183 0 0,-353 10-274 0 0,198 27 295 0 0,-182 0-719 0 0,-22 0-142 0 0,178-1 424 0 0,224-25 439 0 0,72-1 20 0 0,-82 9 0 0 0,-216 44 404 0 0,322-47-381 0 0,-1-2 0 0 0,-97-9 0 0 0,40 1 189 0 0,83 7-172 0 0,1 1 1 0 0,-1 2 0 0 0,1 0 0 0 0,0 2 0 0 0,0 0 0 0 0,1 1 0 0 0,-37 18-1 0 0,35-15 9 0 0,0 0-1 0 0,-1-1 1 0 0,-1-2-1 0 0,1 0 1 0 0,-51 5-1 0 0,-50-15 84 0 0,94 1-245 0 0,-1 0 0 0 0,0 3 0 0 0,0 0 0 0 0,-53 11 0 0 0,62-6-82 0 0,5-1 93 0 0,0-1 0 0 0,0 0 0 0 0,-26 0 1 0 0,28-7-416 0 0,12-2-31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7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4609 0 0,'8'-20'454'0'0,"7"-23"-29"0"0,-14 41-354 0 0,-1 1 1 0 0,1-1-1 0 0,-1 0 1 0 0,0 0-1 0 0,0 1 0 0 0,0-1 1 0 0,0 0-1 0 0,0 0 1 0 0,0 1-1 0 0,0-1 0 0 0,-1 0 1 0 0,1 0-1 0 0,-1 1 1 0 0,1-1-1 0 0,-1 0 0 0 0,0 1 1 0 0,1-1-1 0 0,-1 1 1 0 0,0-1-1 0 0,0 1 0 0 0,-2-3 1 0 0,3 4-22 0 0,0 0 0 0 0,-1-1 0 0 0,1 1 0 0 0,0-1 0 0 0,-1 1 0 0 0,1 0 0 0 0,0-1 0 0 0,-1 1 0 0 0,1 0 0 0 0,-1 0 0 0 0,1-1 0 0 0,-1 1 0 0 0,1 0 0 0 0,0 0 0 0 0,-1-1 0 0 0,1 1 0 0 0,-1 0 0 0 0,1 0 0 0 0,-1 0 0 0 0,1 0 0 0 0,-1 0 0 0 0,1 0 0 0 0,-1 0 0 0 0,1 0 0 0 0,-1 0 0 0 0,1 0 0 0 0,-1 0 0 0 0,1 0 0 0 0,-1 0 0 0 0,1 0 0 0 0,-1 1 0 0 0,1-1 0 0 0,-1 0-1 0 0,1 0 1 0 0,-1 1 0 0 0,1-1 0 0 0,-1 0 0 0 0,1 0 0 0 0,0 1 0 0 0,-1-1 0 0 0,1 0 0 0 0,0 1 0 0 0,-1-1 0 0 0,1 1 0 0 0,0-1 0 0 0,-1 0 0 0 0,1 1 0 0 0,0-1 0 0 0,0 1 0 0 0,-1 0 0 0 0,1 0 88 0 0,-1 1 0 0 0,0-1 0 0 0,1 0 0 0 0,0 1 0 0 0,-1-1 0 0 0,1 1 0 0 0,0-1 0 0 0,0 1 0 0 0,-1-1 0 0 0,1 1 0 0 0,1-1 0 0 0,-1 1 0 0 0,0-1 1 0 0,0 1-1 0 0,0-1 0 0 0,2 3 0 0 0,0 1 759 0 0,1 0 0 0 0,0 0 0 0 0,1-1 0 0 0,-1 1 1 0 0,1-1-1 0 0,0 0 0 0 0,0 0 0 0 0,7 5 1 0 0,-10-8-891 0 0,-1 0 0 0 0,1 0 1 0 0,0-1-1 0 0,-1 1 0 0 0,1 0 1 0 0,-1 0-1 0 0,1 0 0 0 0,-1 0 1 0 0,0 0-1 0 0,1 0 1 0 0,-1 0-1 0 0,0 0 0 0 0,1 0 1 0 0,-1 0-1 0 0,0 0 0 0 0,0 0 1 0 0,0 0-1 0 0,0 0 0 0 0,0 0 1 0 0,0 0-1 0 0,0 0 0 0 0,-1 2 1 0 0,-8 25 108 0 0,5-16 29 0 0,-9 41 328 0 0,6-29-355 0 0,2 1 0 0 0,0-1 0 0 0,1 1 1 0 0,2 0-1 0 0,0 33 0 0 0,74 452-12 0 0,-28-245-97 0 0,21 127-21 0 0,39 339 656 0 0,-98-440-455 0 0,-5-127-130 0 0,-15 127 204 0 0,1-94-99 0 0,12-118-151 0 0,3-1 0 0 0,4 0 1 0 0,26 129-1 0 0,-31-198 7 0 0,0 0-1 0 0,0 0 1 0 0,-1 0 0 0 0,-1 16-1 0 0,0 3 11 0 0,1-24-43 0 0,0-3-20 0 0,1 0 1 0 0,-1 0-1 0 0,0 0 0 0 0,0-1 1 0 0,0 1-1 0 0,0 0 0 0 0,0 0 0 0 0,0 0 1 0 0,-1 0-1 0 0,1 0 0 0 0,0 0 1 0 0,0-1-1 0 0,-1 1 0 0 0,1 0 1 0 0,0 0-1 0 0,-1 0 0 0 0,1-1 1 0 0,-1 1-1 0 0,1 0 0 0 0,-1 0 1 0 0,1-1-1 0 0,-1 1 0 0 0,0 0 1 0 0,1-1-1 0 0,-1 1 0 0 0,0-1 1 0 0,1 1-1 0 0,-1-1 0 0 0,0 1 0 0 0,0-1 1 0 0,0 0-1 0 0,1 1 0 0 0,-2-1 1 0 0,-6 4-740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0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853 28 3225 0 0,'-1'0'55'0'0,"0"-1"0"0"0,0 0 0 0 0,0 1-1 0 0,0-1 1 0 0,1 0 0 0 0,-1 0 0 0 0,0 1 0 0 0,0-1 0 0 0,1 0 0 0 0,-1 0 0 0 0,0 0 0 0 0,1 0 0 0 0,-1 0 0 0 0,1 0 0 0 0,-1 0 0 0 0,1 0 0 0 0,0-1 0 0 0,-1 1 0 0 0,1-2 0 0 0,-4-5 1701 0 0,-5 21-37 0 0,6-8-1261 0 0,0 0 0 0 0,0-1-1 0 0,0 1 1 0 0,-1-1 0 0 0,1 1 0 0 0,-1-1-1 0 0,0 0 1 0 0,0 0 0 0 0,-1-1 0 0 0,1 1-1 0 0,-1-1 1 0 0,0 0 0 0 0,-8 4 0 0 0,4-3-119 0 0,-1 0 0 0 0,0-1 0 0 0,0-1 0 0 0,0 1 1 0 0,-1-1-1 0 0,-18 0 0 0 0,-4-2 22 0 0,-1-2 0 0 0,1-1-1 0 0,-50-11 1 0 0,19 1-61 0 0,-49-10 1017 0 0,-135-11 0 0 0,241 34-1235 0 0,1-1-30 0 0,0 0 0 0 0,1 1 0 0 0,-1 0 0 0 0,0 0 0 0 0,0 1 0 0 0,1-1 0 0 0,-1 1 0 0 0,-7 3 0 0 0,13-3-87 0 0,0 0 1 0 0,0 0 0 0 0,0 0 0 0 0,0 0-1 0 0,0 0 1 0 0,0 0 0 0 0,0 0-1 0 0,1 0 1 0 0,-1 0 0 0 0,0 0 0 0 0,1 0-1 0 0,-1 0 1 0 0,1 0 0 0 0,-1 0 0 0 0,1 0-1 0 0,-1-1 1 0 0,1 1 0 0 0,0 0-1 0 0,-1 0 1 0 0,3 1 0 0 0,14 20-6355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1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1376 0 0,'-6'1'153'0'0,"1"-1"0"0"0,0 2 0 0 0,-1-1 0 0 0,1 0 0 0 0,0 1 0 0 0,0 0 0 0 0,0 1 0 0 0,0-1 0 0 0,0 1-1 0 0,0 0 1 0 0,1 0 0 0 0,0 0 0 0 0,-1 0 0 0 0,-6 8 0 0 0,6-5 243 0 0,1 1-1 0 0,-1-1 1 0 0,1 1-1 0 0,0 0 1 0 0,0 1 0 0 0,1-1-1 0 0,0 1 1 0 0,0-1-1 0 0,-1 9 1 0 0,-2 15 786 0 0,2 0 1 0 0,1 1-1 0 0,2-1 1 0 0,2 36-1 0 0,-1-47-1160 0 0,46 501 2195 0 0,-21-306-2123 0 0,14 122 945 0 0,113 463-1 0 0,-131-722-966 0 0,-4 2 0 0 0,-4 0 0 0 0,-2 1 0 0 0,-5 0 0 0 0,-4 107 0 0 0,-4-124 104 0 0,2-1 0 0 0,16 110 0 0 0,-13-133 78 0 0,-1 1 0 0 0,-8 79 1 0 0,2-58-50 0 0,7 95 555 0 0,6-110-700 0 0,-7-42-46 0 0,0 1 0 0 0,-1 0 0 0 0,0 0 0 0 0,0 0 1 0 0,0 0-1 0 0,-1 0 0 0 0,0 0 0 0 0,0 0 0 0 0,0 0 0 0 0,-1 0 1 0 0,-3 12-1 0 0,-4 18 72 0 0,7-28-67 0 0,0 0 1 0 0,-1-1-1 0 0,0 1 1 0 0,0-1-1 0 0,-4 8 1 0 0,-3 12-1629 0 0,10-14 330 0 0,-1-13 1250 0 0,0 0 1 0 0,1 0-1 0 0,-1 1 1 0 0,0-1-1 0 0,0 0 0 0 0,1 0 1 0 0,-1 0-1 0 0,0 0 0 0 0,1 1 1 0 0,-1-1-1 0 0,1 0 0 0 0,-1 0 1 0 0,0 0-1 0 0,1 0 0 0 0,-1 0 1 0 0,0 0-1 0 0,1 0 0 0 0,-1 0 1 0 0,0 0-1 0 0,1 0 1 0 0,-1 0-1 0 0,1 0 0 0 0,-1 0 1 0 0,0-1-1 0 0,1 1 0 0 0,-1 0 1 0 0,0 0-1 0 0,1 0 0 0 0,-1 0 1 0 0,0 0-1 0 0,0-1 0 0 0,1 1 1 0 0,22-42-9328 0 0,-21 36 9218 0 0,-1 0 0 0 0,0 0 0 0 0,0 0 0 0 0,-1 0 0 0 0,0 0-1 0 0,0-7 1 0 0,0 12 168 0 0,0 1-1 0 0,-1-1 0 0 0,1 0 0 0 0,0 0 0 0 0,0 1 0 0 0,-1-1 0 0 0,1 0 0 0 0,-1 0 0 0 0,1 1 0 0 0,0-1 0 0 0,-1 0 0 0 0,1 1 0 0 0,-1-1 0 0 0,1 1 0 0 0,-1-1 1 0 0,-8-6 3570 0 0,19-1-792 0 0,-5 5-2551 0 0,0 0 0 0 0,1 1 0 0 0,-1-1 0 0 0,1 1 1 0 0,-1 0-1 0 0,1 1 0 0 0,0 0 0 0 0,0-1 0 0 0,-1 2 0 0 0,1-1 0 0 0,0 1 0 0 0,0 0 1 0 0,0 0-1 0 0,0 0 0 0 0,6 2 0 0 0,12 3 186 0 0,-1 1-1 0 0,34 12 1 0 0,13 4 332 0 0,-21-13-474 0 0,0-1-1 0 0,86 0 0 0 0,99-16-164 0 0,-179 5-42 0 0,477-9 1233 0 0,-506 14-1330 0 0,-1 2 0 0 0,0 0 0 0 0,0 2 0 0 0,0 1 0 0 0,25 10 0 0 0,-28-10-42 0 0,-17-5 50 0 0,0 0-1 0 0,1-1 0 0 0,-1 1 0 0 0,0-1 0 0 0,0 0 0 0 0,1-1 0 0 0,-1 1 0 0 0,1-1 0 0 0,-1-1 0 0 0,6 0 0 0 0,-8 1-15 0 0,1-2-1 0 0,-1 1 1 0 0,0 0-1 0 0,0-1 1 0 0,0 1-1 0 0,0-1 1 0 0,0 0-1 0 0,-1 0 1 0 0,1 0-1 0 0,0 0 0 0 0,-1-1 1 0 0,0 1-1 0 0,1-1 1 0 0,-1 1-1 0 0,0-1 1 0 0,0 0-1 0 0,2-4 1 0 0,26-41-3679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 1376 0 0,'0'-2'208'0'0,"-25"20"6838"0"0,23-15-6665 0 0,0 1-1 0 0,0-1 1 0 0,0 1 0 0 0,0 0-1 0 0,0 0 1 0 0,1 0 0 0 0,0 0 0 0 0,0 0-1 0 0,0 0 1 0 0,0 0 0 0 0,1 0-1 0 0,-1 0 1 0 0,1 0 0 0 0,0 0 0 0 0,1 6-1 0 0,1 11 227 0 0,10 38 1 0 0,-5-27-164 0 0,79 573 3860 0 0,-86-604-4337 0 0,0 0-1 0 0,0 0 0 0 0,0 0 0 0 0,0 0 0 0 0,0 0 0 0 0,0 0-1 0 0,0 0 1 0 0,0 0 0 0 0,0 0 0 0 0,1 0 0 0 0,-1-1 0 0 0,0 1 0 0 0,1 0 0 0 0,-1 0-1 0 0,1 0 1 0 0,-1-1 0 0 0,2 3 0 0 0,1-3-545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3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 4145 0 0,'3'-61'4535'0'0,"-7"73"-2952"0"0,-3 20 273 0 0,-4 145 2319 0 0,4 238-3276 0 0,10-335-836 0 0,43 566 1213 0 0,-22-473-768 0 0,1 288 0 0 0,-25-365-358 0 0,4-1-1 0 0,3 1 0 0 0,34 153 1 0 0,-32-195-1199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3225 0 0,'-68'61'4299'0'0,"68"-60"-4203"0"0,0-1-1 0 0,0 0 1 0 0,0 1-1 0 0,1-1 0 0 0,-1 1 1 0 0,0-1-1 0 0,0 0 1 0 0,1 1-1 0 0,-1-1 0 0 0,0 0 1 0 0,1 1-1 0 0,-1-1 1 0 0,0 0-1 0 0,1 0 1 0 0,-1 1-1 0 0,1-1 0 0 0,-1 0 1 0 0,0 0-1 0 0,1 0 1 0 0,-1 1-1 0 0,1-1 1 0 0,-1 0-1 0 0,0 0 0 0 0,1 0 1 0 0,-1 0-1 0 0,1 0 1 0 0,-1 0-1 0 0,1 0 0 0 0,-1 0 1 0 0,1 0-1 0 0,0 0 1 0 0,20 4 884 0 0,-19-4-806 0 0,217 47 4225 0 0,172-14-2355 0 0,-69-10-842 0 0,-222-7-1079 0 0,-63-9-28 0 0,2-2 0 0 0,-1-1 1 0 0,0-1-1 0 0,56-5 0 0 0,75-25 580 0 0,20-2 383 0 0,-29 6-455 0 0,-88 11-446 0 0,115-28-469 0 0,-180 38 229 0 0,1 0 0 0 0,-1-1 0 0 0,0 0 0 0 0,-1-1 0 0 0,1 1 0 0 0,-1-1 0 0 0,1 0 0 0 0,-1-1 0 0 0,7-7 0 0 0,14-12-3543 0 0,-18 16 836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34 535 4033 0 0,'-33'-30'12416'0'0,"34"30"-12374"0"0,1-1 0 0 0,0 0 0 0 0,-1 0 1 0 0,1 0-1 0 0,0 1 0 0 0,-1-1 0 0 0,1-1 0 0 0,-1 1 1 0 0,0 0-1 0 0,1 0 0 0 0,-1 0 0 0 0,2-3 0 0 0,-1 2 47 0 0,20-17 180 0 0,-1-1-1 0 0,0-1 0 0 0,-2 0 0 0 0,0-2 1 0 0,-2 0-1 0 0,22-38 0 0 0,-19 25-270 0 0,26-62-1 0 0,6-12 0 0 0,-43 96 495 0 0,-8 12-127 0 0,-5 11 266 0 0,3-4-447 0 0,-7 29-154 0 0,2 0 0 0 0,1 1 0 0 0,1 0-1 0 0,3 0 1 0 0,0 0 0 0 0,2-1-1 0 0,2 1 1 0 0,1 0 0 0 0,2-1-1 0 0,14 47 1 0 0,7 8 39 0 0,4-1 0 0 0,73 143 0 0 0,-103-228-72 0 0,1-1 1 0 0,-1 1-1 0 0,1 0 0 0 0,0-1 1 0 0,0 1-1 0 0,0-1 0 0 0,0 1 1 0 0,0-1-1 0 0,0 0 0 0 0,1 0 1 0 0,-1 0-1 0 0,4 2 0 0 0,-5-3 2 0 0,1-1 0 0 0,-1 0-1 0 0,0 0 1 0 0,0 1 0 0 0,0-1-1 0 0,0 0 1 0 0,0 0 0 0 0,0 0-1 0 0,0 0 1 0 0,0 0 0 0 0,0 0 0 0 0,0-1-1 0 0,0 1 1 0 0,0 0 0 0 0,0-1-1 0 0,0 1 1 0 0,0 0 0 0 0,0-1 0 0 0,0 1-1 0 0,0-1 1 0 0,0 1 0 0 0,0-1-1 0 0,0 0 1 0 0,0 1 0 0 0,-1-1-1 0 0,1 0 1 0 0,0 0 0 0 0,0 1 0 0 0,-1-1-1 0 0,1 0 1 0 0,-1 0 0 0 0,1 0-1 0 0,0 0 1 0 0,-1 0 0 0 0,0 0-1 0 0,1 0 1 0 0,-1 0 0 0 0,1-2 0 0 0,4-10-31 0 0,-1 1 0 0 0,0-1 1 0 0,-1-1-1 0 0,0 1 1 0 0,-1 0-1 0 0,-1-1 1 0 0,0 1-1 0 0,-1-20 1 0 0,-16-111-363 0 0,10 109 358 0 0,-1-45-121 0 0,2-1 0 0 0,10-122 0 0 0,-4 186 157 0 0,-2 10 0 0 0,1 1 0 0 0,1-1 0 0 0,-1 1 0 0 0,1-1 0 0 0,0 1 0 0 0,3-9 0 0 0,-3 22 71 0 0,1 1-1 0 0,-1-1 1 0 0,1 1-1 0 0,5 11 1 0 0,-2-3 58 0 0,22 64 119 0 0,3 0 0 0 0,4-2 1 0 0,85 144-1 0 0,-104-197-230 0 0,26 31-1 0 0,-36-49-15 0 0,1-1 0 0 0,0 0 0 0 0,0 0-1 0 0,1 0 1 0 0,-1 0 0 0 0,1-1 0 0 0,0-1 0 0 0,1 1 0 0 0,10 4 0 0 0,-17-8-1 0 0,0-1 0 0 0,0 0 0 0 0,0 0 0 0 0,0 0 0 0 0,0 0 0 0 0,0 0 0 0 0,0 0-1 0 0,-1 0 1 0 0,1 0 0 0 0,0 0 0 0 0,0 0 0 0 0,0 0 0 0 0,0-1 0 0 0,0 1 0 0 0,0 0 0 0 0,-1-1 0 0 0,1 1 0 0 0,0-1 0 0 0,0 1 0 0 0,0-1 0 0 0,-1 1 0 0 0,1-1 0 0 0,0 1 0 0 0,-1-1 0 0 0,1 0 0 0 0,0 1 0 0 0,-1-1 0 0 0,1 0 0 0 0,-1 0 0 0 0,1 1 0 0 0,-1-1 0 0 0,0 0 0 0 0,1 0 0 0 0,-1 0 0 0 0,0 0 0 0 0,1 0 0 0 0,-1 1 0 0 0,0-1 0 0 0,0-1 0 0 0,8-42 78 0 0,-8 38-64 0 0,11-112 289 0 0,20-130-921 0 0,-6 115 445 0 0,16-76 185 0 0,-40 205-19 0 0,0 0 1 0 0,0 1 0 0 0,1-1-1 0 0,-1 0 1 0 0,1 0-1 0 0,0 1 1 0 0,-1-1 0 0 0,5-4-1 0 0,-6 8 6 0 0,0 0-1 0 0,0-1 0 0 0,1 1 1 0 0,-1 0-1 0 0,0 0 0 0 0,1 0 1 0 0,-1-1-1 0 0,0 1 0 0 0,1 0 1 0 0,-1 0-1 0 0,0 0 0 0 0,1 0 1 0 0,-1-1-1 0 0,1 1 0 0 0,-1 0 1 0 0,0 0-1 0 0,1 0 0 0 0,-1 0 1 0 0,1 0-1 0 0,-1 0 0 0 0,0 0 1 0 0,1 0-1 0 0,-1 0 0 0 0,1 0 1 0 0,-1 0-1 0 0,0 1 0 0 0,1-1 1 0 0,-1 0-1 0 0,0 0 0 0 0,1 0 1 0 0,14 19-9 0 0,8 29 181 0 0,19 54 0 0 0,-15-32-57 0 0,6 14-1 0 0,45 99 386 0 0,-57-135-409 0 0,6 14-38 0 0,-27-62-53 0 0,0 0 0 0 0,0 0 0 0 0,0 0 0 0 0,1 0 0 0 0,-1 0 0 0 0,0 0 1 0 0,0 1-1 0 0,0-1 0 0 0,0 0 0 0 0,0 0 0 0 0,0 0 0 0 0,0 0 0 0 0,0 0 0 0 0,1 0 0 0 0,-1 0 1 0 0,0 0-1 0 0,0 1 0 0 0,0-1 0 0 0,0 0 0 0 0,0 0 0 0 0,0 0 0 0 0,1 0 0 0 0,-1 0 1 0 0,0 0-1 0 0,0 0 0 0 0,0 0 0 0 0,0 0 0 0 0,0 0 0 0 0,1 0 0 0 0,-1 0 0 0 0,0 0 0 0 0,0 0 1 0 0,0 0-1 0 0,0 0 0 0 0,0 0 0 0 0,1 0 0 0 0,-1 0 0 0 0,0 0 0 0 0,0-1 0 0 0,0 1 0 0 0,0 0 1 0 0,0 0-1 0 0,1 0 0 0 0,-1 0 0 0 0,0 0 0 0 0,0 0 0 0 0,0 0 0 0 0,0 0 0 0 0,0 0 1 0 0,0-1-1 0 0,7-10-25 0 0,1-14-46 0 0,26-139-813 0 0,9-38 457 0 0,-34 171 424 0 0,1 1 0 0 0,1 0 0 0 0,2 1 0 0 0,22-39-1 0 0,-34 67 7 0 0,-1 0-1 0 0,0 1 0 0 0,0-1 1 0 0,1 1-1 0 0,-1-1 0 0 0,0 0 0 0 0,1 1 1 0 0,-1-1-1 0 0,0 1 0 0 0,1-1 0 0 0,-1 1 1 0 0,1-1-1 0 0,-1 1 0 0 0,1-1 0 0 0,0 1 1 0 0,-1-1-1 0 0,1 1 0 0 0,-1 0 1 0 0,1-1-1 0 0,0 1 0 0 0,-1 0 0 0 0,1 0 1 0 0,0-1-1 0 0,-1 1 0 0 0,1 0 0 0 0,0 0 1 0 0,-1 0-1 0 0,1 0 0 0 0,0 0 1 0 0,1 0-1 0 0,-1 1 9 0 0,0-1 1 0 0,0 1-1 0 0,0 0 1 0 0,0 0-1 0 0,0 0 1 0 0,-1 0 0 0 0,1 0-1 0 0,0 1 1 0 0,0-1-1 0 0,-1 0 1 0 0,1 0-1 0 0,-1 0 1 0 0,1 1-1 0 0,0 2 1 0 0,12 61 443 0 0,-11-55-347 0 0,14 64 439 0 0,34 96 0 0 0,-24-90-586 0 0,-11-3 46 0 0,-14-63-7 0 0,1-1-1 0 0,1 1 0 0 0,0-1 0 0 0,0 0 0 0 0,1 0 1 0 0,1 0-1 0 0,0-1 0 0 0,9 16 0 0 0,-14-28 0 0 0,1 1 0 0 0,-1-1 1 0 0,0 1-1 0 0,0-1 0 0 0,1 1 0 0 0,-1-1 0 0 0,0 0 0 0 0,1 1 0 0 0,-1-1 1 0 0,0 0-1 0 0,1 1 0 0 0,-1-1 0 0 0,1 0 0 0 0,-1 1 0 0 0,0-1 0 0 0,1 0 1 0 0,-1 0-1 0 0,1 1 0 0 0,-1-1 0 0 0,1 0 0 0 0,-1 0 0 0 0,1 0 0 0 0,-1 0 1 0 0,1 0-1 0 0,-1 1 0 0 0,1-1 0 0 0,-1 0 0 0 0,1 0 0 0 0,0 0 0 0 0,-1-1 1 0 0,1 1-1 0 0,-1 0 0 0 0,1 0 0 0 0,-1 0 0 0 0,1 0 0 0 0,12-18 51 0 0,0-27-133 0 0,-8 24 11 0 0,4-26-143 0 0,2 0 1 0 0,29-73 0 0 0,-40 117 216 0 0,1 1-1 0 0,0 0 1 0 0,0 0-1 0 0,0 0 1 0 0,1 0-1 0 0,-1 0 1 0 0,0 0 0 0 0,1 1-1 0 0,-1-1 1 0 0,1 0-1 0 0,-1 1 1 0 0,1-1-1 0 0,0 1 1 0 0,0-1-1 0 0,0 1 1 0 0,0 0-1 0 0,0 0 1 0 0,0 0-1 0 0,0 0 1 0 0,0 0-1 0 0,0 0 1 0 0,0 1-1 0 0,0-1 1 0 0,1 1-1 0 0,2-1 1 0 0,-1 1 0 0 0,0 1-1 0 0,0-1 1 0 0,0 1 0 0 0,0 0 0 0 0,0 0-1 0 0,-1 0 1 0 0,1 0 0 0 0,0 1 0 0 0,0 0-1 0 0,-1 0 1 0 0,1 0 0 0 0,-1 0 0 0 0,7 5-1 0 0,8 10 109 0 0,0 0-1 0 0,31 40 1 0 0,-36-40 81 0 0,0-1 0 0 0,2 0 0 0 0,0-1-1 0 0,30 23 1 0 0,-42-36-55 0 0,-3-12-1547 0 0,0 7 870 0 0,1-16 1462 0 0,-3 8-2685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7834 0 0,'1'1'171'0'0,"-1"0"0"0"0,1 1 1 0 0,-1-1-1 0 0,1 0 0 0 0,0 1 0 0 0,-1-1 1 0 0,1 0-1 0 0,0 0 0 0 0,0 0 1 0 0,0 0-1 0 0,0 0 0 0 0,0 0 1 0 0,0 0-1 0 0,0 0 0 0 0,1 0 0 0 0,-1 0 1 0 0,0 0-1 0 0,0-1 0 0 0,1 1 1 0 0,-1-1-1 0 0,0 1 0 0 0,2 0 1 0 0,31 9 1632 0 0,-1-9-597 0 0,1-1 0 0 0,-1-2 0 0 0,48-7 0 0 0,-2-1-53 0 0,77-11-263 0 0,7 0 604 0 0,-134 19-1299 0 0,0 1 1 0 0,0 2 0 0 0,49 7 0 0 0,-27 3-38 0 0,52 19 1 0 0,-61-17-21 0 0,-1-1 0 0 0,61 8 0 0 0,-94-20-133 0 0,-1-1 1 0 0,1 1-1 0 0,0-1 0 0 0,0-1 1 0 0,0 1-1 0 0,0-1 1 0 0,-1-1-1 0 0,1 1 0 0 0,11-7 1 0 0,-11 5 1 0 0,0 1 0 0 0,1-1 0 0 0,0 2 0 0 0,-1-1 0 0 0,1 1 0 0 0,0 1 0 0 0,9-1 0 0 0,-6 2 210 0 0,-8 1-584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55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89 920 0 0,'-8'3'524'0'0,"0"1"1"0"0,1 0-1 0 0,-1 0 0 0 0,1 1 0 0 0,0 0 1 0 0,0 1-1 0 0,1-1 0 0 0,0 1 0 0 0,-10 11 1 0 0,27-23 3394 0 0,15-7-3158 0 0,-23 12-583 0 0,27-16 736 0 0,1 1 1 0 0,1 1-1 0 0,0 2 1 0 0,1 1-1 0 0,65-13 1 0 0,-91 22-748 0 0,-1 1 0 0 0,1-1 0 0 0,-1 0 0 0 0,12-7 1 0 0,-8 4-283 0 0,-5 3-142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7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51 1376 0 0,'-64'19'-817'0'0,"61"-19"1081"0"0,0 0 1 0 0,0 0-1 0 0,0-1 1 0 0,1 0-1 0 0,-1 1 1 0 0,0-1 0 0 0,0 0-1 0 0,1 0 1 0 0,-1 0-1 0 0,1-1 1 0 0,-1 1-1 0 0,1-1 1 0 0,-1 1-1 0 0,1-1 1 0 0,0 0-1 0 0,-3-3 1 0 0,-24-13 4553 0 0,29 18-4731 0 0,1-1-1 0 0,-1 1 1 0 0,0 0 0 0 0,1 0 0 0 0,-1 0-1 0 0,1 0 1 0 0,-1 0 0 0 0,1 0-1 0 0,-1 0 1 0 0,1 0 0 0 0,-1 1-1 0 0,0-1 1 0 0,1 0 0 0 0,-1 0-1 0 0,1 0 1 0 0,-1 0 0 0 0,0 0-1 0 0,1 1 1 0 0,-1-1 0 0 0,1 0-1 0 0,-1 0 1 0 0,0 1 0 0 0,1-1 0 0 0,-1 0-1 0 0,0 1 1 0 0,1-1 0 0 0,-1 0-1 0 0,0 1 1 0 0,0-1 0 0 0,1 0-1 0 0,-1 1 1 0 0,0-1 0 0 0,0 1-1 0 0,0-1 1 0 0,0 1 0 0 0,1-1-1 0 0,-1 0 1 0 0,0 1 0 0 0,0-1 0 0 0,0 1-1 0 0,0-1 1 0 0,0 1 0 0 0,0-1-1 0 0,0 0 1 0 0,0 1 0 0 0,0-1-1 0 0,0 1 1 0 0,-1-1 0 0 0,1 1-1 0 0,0-1 1 0 0,0 0 0 0 0,0 1-1 0 0,0-1 1 0 0,-1 1 0 0 0,1-1-1 0 0,0 0 1 0 0,0 1 0 0 0,-1-1 0 0 0,1 0-1 0 0,0 1 1 0 0,-1-1 0 0 0,1 0-1 0 0,0 1 1 0 0,-1-1 0 0 0,1 0-1 0 0,0 0 1 0 0,-1 1 0 0 0,0-1-1 0 0,33 0 625 0 0,0-2 0 0 0,46-9 1 0 0,-2 1-1 0 0,499-16 1666 0 0,-474 31-2010 0 0,-92-4-439 0 0,0 0 0 0 0,1 0-1 0 0,-1 2 1 0 0,-1-1 0 0 0,1 1 0 0 0,0 0 0 0 0,-1 1 0 0 0,15 7 0 0 0,-22-10-51 0 0,0 0-1 0 0,0 0 0 0 0,0 0 1 0 0,0 0-1 0 0,-1 0 0 0 0,1 0 1 0 0,0 0-1 0 0,0 0 1 0 0,-1 0-1 0 0,1 1 0 0 0,0-1 1 0 0,-1 0-1 0 0,1 0 1 0 0,-1 1-1 0 0,1 1 0 0 0,1 9-1369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8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5905 0 0,'-8'13'8699'0'0,"7"-11"-8155"0"0,-7 38 2359 0 0,7 44-1660 0 0,4 0 1 0 0,14 87 0 0 0,-5-57-868 0 0,37 324 358 0 0,0 11-488 0 0,-38-337-223 0 0,17 246 138 0 0,-30 1-54 0 0,-4-152-107 0 0,-1 12 0 0 0,6 103 16 0 0,6-145-27 0 0,-7 58-2 0 0,2-230 3 0 0,-1 0 0 0 0,1 0 0 0 0,-1 0 0 0 0,-1-1 0 0 0,1 1 0 0 0,-1 0 0 0 0,1-1 0 0 0,-1 1 0 0 0,-3 4 0 0 0,-6 15-26 0 0,13-33-103 0 0,6-25-489 0 0,-8 27 243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5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37 213 3225 0 0,'-8'-6'154'0'0,"7"6"146"0"0,0 0 0 0 0,0-1-1 0 0,0 1 1 0 0,1 0 0 0 0,-1 0 0 0 0,0-1 0 0 0,0 1 0 0 0,0 0-1 0 0,0 0 1 0 0,0 0 0 0 0,0 0 0 0 0,0 0 0 0 0,0 0 0 0 0,1 0-1 0 0,-1 0 1 0 0,0 1 0 0 0,0-1 0 0 0,0 0 0 0 0,0 1 0 0 0,0-1-1 0 0,1 0 1 0 0,-1 1 0 0 0,-1 0 0 0 0,-4 7-880 0 0,6-8 680 0 0,0 0 0 0 0,1 1 0 0 0,-1-1 0 0 0,0 0-1 0 0,1 0 1 0 0,-1 1 0 0 0,1-1 0 0 0,-1 0-1 0 0,0 0 1 0 0,1 0 0 0 0,-1 0 0 0 0,1 0 0 0 0,-1 1-1 0 0,0-1 1 0 0,1 0 0 0 0,-1 0 0 0 0,1 0 0 0 0,-1 0-1 0 0,1 0 1 0 0,-1 0 0 0 0,0 0 0 0 0,1 0-1 0 0,-1 0 1 0 0,1-1 0 0 0,-1 1 0 0 0,0 0 0 0 0,1 0-1 0 0,-1 0 1 0 0,1 0 0 0 0,-1-1 0 0 0,1 1-1 0 0,17-5 359 0 0,-9 1-371 0 0,0 1 1 0 0,1 0 0 0 0,-1 0 0 0 0,1 1-1 0 0,-1 0 1 0 0,1 1 0 0 0,0 0 0 0 0,16 0 0 0 0,85 12 588 0 0,-62-5-98 0 0,79 2 355 0 0,-1-6 0 0 0,150-16 0 0 0,762-24 96 0 0,-376 22 770 0 0,190-67-911 0 0,-398 31-503 0 0,2 35 498 0 0,-238 22-1042 0 0,254 14-198 0 0,-374-13 584 0 0,131-11 0 0 0,-221 5-217 0 0,-5 0 36 0 0,30 2-638 0 0,-34-2 526 0 0,1 0 0 0 0,-1 0 0 0 0,0 0 0 0 0,1 0 0 0 0,-1 0 0 0 0,1 1 0 0 0,-1-1-1 0 0,0 0 1 0 0,1 0 0 0 0,-1 1 0 0 0,0-1 0 0 0,0 0 0 0 0,1 1 0 0 0,-1-1 0 0 0,0 0 0 0 0,1 1 0 0 0,-1-1 0 0 0,0 0 0 0 0,0 1 0 0 0,0-1 0 0 0,0 0 0 0 0,1 1 0 0 0,-1-1 0 0 0,0 1 0 0 0,0 0 0 0 0,-7 15-3207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7834 0 0,'43'10'736'0'0,"0"-2"0"0"0,1-1 0 0 0,0-3 0 0 0,0-1 0 0 0,0-2 1 0 0,0-3-1 0 0,60-9 0 0 0,0-5 225 0 0,127-16 425 0 0,204-7 1427 0 0,-338 36-2442 0 0,117 13 0 0 0,49-1 574 0 0,31-11-189 0 0,210-13 651 0 0,-117-2-1225 0 0,-175 12-108 0 0,-83 1 221 0 0,140 16-1 0 0,-164-7-279 0 0,-1-4-1 0 0,152-18 0 0 0,-13-5 18 0 0,0 11 0 0 0,286 23 0 0 0,-421-5 116 0 0,159-10 0 0 0,-134 4-3260 0 0,-49 1-1343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1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23 4145 0 0,'-8'-21'11237'0'0,"7"20"-10805"0"0,-1 1-199 0 0,1 0-1 0 0,-1 0 0 0 0,1-1 0 0 0,-1 1 0 0 0,1 0 0 0 0,-1 1 0 0 0,1-1 0 0 0,0 0 0 0 0,-1 0 1 0 0,1 1-1 0 0,-1-1 0 0 0,1 0 0 0 0,0 1 0 0 0,-1-1 0 0 0,-1 2 0 0 0,-9 5-457 0 0,0 0 0 0 0,-22 18-1 0 0,23-16 1370 0 0,9-7-1119 0 0,-24 16 203 0 0,1 1 0 0 0,1 2 0 0 0,1 0 0 0 0,0 1 0 0 0,-23 32 0 0 0,25-20-154 0 0,1 1 1 0 0,2 1-1 0 0,1 1 1 0 0,-15 50-1 0 0,6-18-9 0 0,21-55-45 0 0,-2 2-11 0 0,0 1 0 0 0,2 0 0 0 0,0 1 0 0 0,-5 31 0 0 0,10-45-6 0 0,-1 0 1 0 0,1-1-1 0 0,0 1 0 0 0,0 0 0 0 0,0 0 0 0 0,1-1 0 0 0,0 1 1 0 0,-1 0-1 0 0,1 0 0 0 0,1-1 0 0 0,-1 1 0 0 0,0-1 1 0 0,1 1-1 0 0,0-1 0 0 0,-1 0 0 0 0,2 0 0 0 0,-1 1 0 0 0,0-1 1 0 0,0-1-1 0 0,1 1 0 0 0,0 0 0 0 0,-1-1 0 0 0,1 1 0 0 0,0-1 1 0 0,0 0-1 0 0,1 0 0 0 0,-1 0 0 0 0,6 3 0 0 0,4 1 4 0 0,1-1-1 0 0,0 0 0 0 0,0 0 0 0 0,0-2 0 0 0,0 0 0 0 0,0 0 0 0 0,1-1 1 0 0,0-1-1 0 0,-1-1 0 0 0,1 0 0 0 0,-1 0 0 0 0,1-2 0 0 0,-1 0 1 0 0,1 0-1 0 0,-1-2 0 0 0,0 0 0 0 0,0 0 0 0 0,0-1 0 0 0,-1-1 1 0 0,14-7-1 0 0,-3 0 45 0 0,-2-2 1 0 0,1 0-1 0 0,36-33 1 0 0,52-63-345 0 0,-48 46-1497 0 0,-47 117-12255 0 0,-19-35 13095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32 1840 0 0,'-16'-26'4264'0'0,"15"25"-3682"0"0,-1 0-1 0 0,1 0 0 0 0,-1 0 1 0 0,1 0-1 0 0,-1 0 1 0 0,-16 2 7068 0 0,16 0-7314 0 0,1 1-236 0 0,0-1 0 0 0,0 0 0 0 0,0 0 0 0 0,1 0 0 0 0,-1 1 0 0 0,0-1 0 0 0,1 0 0 0 0,-1 1 0 0 0,1-1 0 0 0,-1 1 0 0 0,1-1 0 0 0,0 0 0 0 0,-1 1 0 0 0,1-1 0 0 0,0 3 0 0 0,0 9 231 0 0,1 0 1 0 0,1-1-1 0 0,0 1 1 0 0,0 0 0 0 0,7 19-1 0 0,1 5-14 0 0,16 83 275 0 0,25 105-185 0 0,-38-176-424 0 0,3-1 0 0 0,33 69 0 0 0,-46-111-154 0 0,11 18 164 0 0,-3-12-3193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6 125 1376 0 0,'-2'-27'3756'0'0,"1"25"-3325"0"0,0-1 0 0 0,0 0 0 0 0,1 0 0 0 0,0 0-1 0 0,0 0 1 0 0,-1 0 0 0 0,1 0 0 0 0,1 0 0 0 0,-1 0 0 0 0,0 0 0 0 0,1 0-1 0 0,0 1 1 0 0,-1-1 0 0 0,1 0 0 0 0,1 0 0 0 0,-1 1 0 0 0,0-1-1 0 0,0 0 1 0 0,1 1 0 0 0,0-1 0 0 0,-1 1 0 0 0,1 0 0 0 0,0-1 0 0 0,3-2-1 0 0,-1 2-209 0 0,-1 0-1 0 0,1 1 1 0 0,0-1-1 0 0,-1 1 1 0 0,1 0-1 0 0,0 0 1 0 0,1 0-1 0 0,-1 1 1 0 0,0-1-1 0 0,0 1 1 0 0,1 0-1 0 0,-1 0 0 0 0,7 0 1 0 0,-8 1-178 0 0,-1 1 0 0 0,1-1 1 0 0,0 1-1 0 0,-1 0 0 0 0,1 0 0 0 0,-1 0 0 0 0,1 0 1 0 0,-1 0-1 0 0,0 0 0 0 0,1 1 0 0 0,-1-1 0 0 0,0 1 1 0 0,0 0-1 0 0,0-1 0 0 0,0 1 0 0 0,0 0 0 0 0,0 0 1 0 0,-1 0-1 0 0,1 1 0 0 0,-1-1 0 0 0,1 0 1 0 0,-1 1-1 0 0,2 4 0 0 0,4 8 12 0 0,-1 1 0 0 0,-1 0 0 0 0,-1 0 1 0 0,0 0-1 0 0,-1 1 0 0 0,0-1 0 0 0,-1 27 0 0 0,-8 123 278 0 0,3-122-226 0 0,-2 70 214 0 0,5-114-322 0 0,0 1-1 0 0,0-1 1 0 0,0 1 0 0 0,1-1 0 0 0,-1 1 0 0 0,0-1 0 0 0,0 1 0 0 0,1-1 0 0 0,-1 1 0 0 0,1-1 0 0 0,-1 0 0 0 0,0 1 0 0 0,1-1 0 0 0,-1 1 0 0 0,1-1 0 0 0,-1 0 0 0 0,1 1 0 0 0,-1-1 0 0 0,1 0 0 0 0,-1 0 0 0 0,1 1 0 0 0,-1-1 0 0 0,1 0 0 0 0,-1 0 0 0 0,1 0 0 0 0,-1 0 0 0 0,1 0 0 0 0,-1 0 0 0 0,1 0 0 0 0,0 0 0 0 0,-1 0 0 0 0,1 0 0 0 0,-1 0 0 0 0,1 0 0 0 0,-1 0 0 0 0,2 0 0 0 0,28-5-65 0 0,-21 3 46 0 0,15 0 6 0 0,1 1 0 0 0,-1 1-1 0 0,1 2 1 0 0,0 0 0 0 0,-1 1 0 0 0,0 2 0 0 0,0 1 0 0 0,0 0 0 0 0,40 18 0 0 0,-61-23 16 0 0,-1 1 0 0 0,1-1 0 0 0,-1 1 0 0 0,0 0-1 0 0,0 0 1 0 0,0 0 0 0 0,0 0 0 0 0,0 0 0 0 0,0 0 0 0 0,0 0-1 0 0,-1 1 1 0 0,1-1 0 0 0,-1 1 0 0 0,0-1 0 0 0,1 1-1 0 0,-1-1 1 0 0,0 1 0 0 0,-1 0 0 0 0,1-1 0 0 0,0 1-1 0 0,-1 0 1 0 0,0 0 0 0 0,1 0 0 0 0,-1 0 0 0 0,0-1-1 0 0,-1 1 1 0 0,1 0 0 0 0,0 0 0 0 0,-2 5 0 0 0,-2 9 25 0 0,-1-1 0 0 0,0 1 1 0 0,-14 27-1 0 0,13-29-5 0 0,-13 21 93 0 0,-1-1 0 0 0,-2 0 1 0 0,-2-1-1 0 0,0-2 0 0 0,-3-1 0 0 0,-46 45 1 0 0,65-69-199 0 0,0 0 1 0 0,0-1-1 0 0,0 0 1 0 0,-1 0-1 0 0,-13 6 1 0 0,4 0-472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65 131 2761 0 0,'-2'0'201'0'0,"0"1"0"0"0,0 0 0 0 0,0-1 0 0 0,0 1 0 0 0,0 0 0 0 0,0 0 0 0 0,0 0-1 0 0,0 0 1 0 0,0 0 0 0 0,1 1 0 0 0,-1-1 0 0 0,0 1 0 0 0,-2 2 0 0 0,-21 25 919 0 0,20-23-675 0 0,5-6-409 0 0,-1 1 1 0 0,1-1-1 0 0,-1 1 0 0 0,1 0 1 0 0,-1-1-1 0 0,1 1 1 0 0,0 0-1 0 0,-1-1 0 0 0,1 1 1 0 0,0 0-1 0 0,-1-1 1 0 0,1 1-1 0 0,0 0 0 0 0,0-1 1 0 0,0 1-1 0 0,0 0 1 0 0,0 0-1 0 0,0-1 0 0 0,0 1 1 0 0,0 0-1 0 0,0 0 1 0 0,0-1-1 0 0,0 1 0 0 0,0 0 1 0 0,1-1-1 0 0,-1 1 1 0 0,0 0-1 0 0,0-1 0 0 0,1 1 1 0 0,0 1-1 0 0,0 0 176 0 0,1-1 0 0 0,0 1 1 0 0,-1 0-1 0 0,1-1 0 0 0,0 1 0 0 0,0-1 0 0 0,0 1 0 0 0,1-1 0 0 0,2 2 0 0 0,52 14 3099 0 0,-30-12-2612 0 0,1-2-1 0 0,-1-2 1 0 0,42-1 0 0 0,39 2-125 0 0,13 12-5 0 0,-56-5-361 0 0,1-3 1 0 0,109-4 0 0 0,-31-14-85 0 0,293-11 1887 0 0,90-1-700 0 0,107-31-394 0 0,-457 41-781 0 0,421-41 27 0 0,-106 37-163 0 0,-354 16 274 0 0,242-36 0 0 0,-239 19-348 0 0,211-2 0 0 0,-283 26 127 0 0,100 19-1 0 0,-116-14-18 0 0,0-2 0 0 0,0-3-1 0 0,91-1 1 0 0,-131-5-25 0 0,165-8 6 0 0,-142 9-111 0 0,0 2 1 0 0,70 13-1 0 0,-98-13-44 0 0,-5-1 45 0 0,-1-1 0 0 0,1 1 1 0 0,0 0-1 0 0,0-1 1 0 0,-1 1-1 0 0,1-1 0 0 0,0 0 1 0 0,0 0-1 0 0,-1 0 0 0 0,1 0 1 0 0,3-1-1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8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4609 0 0,'26'-2'2519'0'0,"-21"1"-1999"0"0,0 1 1 0 0,0-1-1 0 0,0 1 0 0 0,0 0 0 0 0,0 0 1 0 0,0 0-1 0 0,0 1 0 0 0,0-1 0 0 0,8 4 1 0 0,-11-2-248 0 0,0 0 1 0 0,-1 0-1 0 0,1 0 0 0 0,-1 1 1 0 0,1-1-1 0 0,-1 1 1 0 0,0-1-1 0 0,0 1 1 0 0,0-1-1 0 0,1 6 0 0 0,7 15 299 0 0,-7-21-503 0 0,0 0 1 0 0,0 0-1 0 0,1 0 0 0 0,-1 0 0 0 0,1 0 1 0 0,-1 0-1 0 0,1-1 0 0 0,-1 1 1 0 0,1-1-1 0 0,0 0 0 0 0,0 0 0 0 0,0 0 1 0 0,0 0-1 0 0,0 0 0 0 0,5 0 0 0 0,54 2 959 0 0,-28-2 15 0 0,71 5-357 0 0,0-5-1 0 0,139-17 1 0 0,39 2-162 0 0,-50 5 243 0 0,10-1-310 0 0,141-15-213 0 0,-77-13-133 0 0,-213 31 66 0 0,123 7 1 0 0,-6 6-142 0 0,294-30 1 0 0,-182 4-83 0 0,-68 5-4 0 0,218-46 335 0 0,-319 37-218 0 0,-58 13-70 0 0,2 4 1 0 0,159 10-1 0 0,-143 5 180 0 0,88 4 84 0 0,-217-18-2823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3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86 326 1376 0 0,'-7'-11'531'0'0,"0"0"1"0"0,1 0-1 0 0,1-1 0 0 0,0 1 0 0 0,0-1 0 0 0,1 0 0 0 0,-5-24 0 0 0,-4-14 1015 0 0,12 50-1321 0 0,1-1 0 0 0,0 0-1 0 0,-1 1 1 0 0,1-1 0 0 0,-1 0 0 0 0,1 1 0 0 0,0-1 0 0 0,-1 1 0 0 0,1-1 0 0 0,-1 1-1 0 0,0-1 1 0 0,1 1 0 0 0,-1-1 0 0 0,1 1 0 0 0,-1-1 0 0 0,0 1 0 0 0,1 0 0 0 0,-1-1-1 0 0,0 1 1 0 0,1 0 0 0 0,-1 0 0 0 0,0 0 0 0 0,0-1 0 0 0,1 1 0 0 0,-3 0-1 0 0,3 0-120 0 0,0 0 0 0 0,-1 1 0 0 0,1-1 0 0 0,-1 0 0 0 0,1 0 0 0 0,0 0 0 0 0,-1 0 0 0 0,1 0 0 0 0,0 1 0 0 0,-1-1 0 0 0,1 0 0 0 0,0 0 0 0 0,-1 1 0 0 0,1-1 0 0 0,0 0 0 0 0,0 0 0 0 0,-1 1 0 0 0,1-1 0 0 0,0 0 0 0 0,0 1 0 0 0,0-1 0 0 0,-1 0 0 0 0,1 1 0 0 0,0-1 0 0 0,0 1 0 0 0,0-1 0 0 0,0 0 0 0 0,0 1 0 0 0,0-1 0 0 0,-1 0 0 0 0,1 1 0 0 0,0-1 0 0 0,0 1-1 0 0,0-1 1 0 0,1 0 0 0 0,-1 1 0 0 0,0-1 0 0 0,0 1 0 0 0,0-1 0 0 0,0 0 0 0 0,0 1 0 0 0,0-1 0 0 0,0 0 0 0 0,1 1 0 0 0,-1-1 0 0 0,0 0 0 0 0,0 1 0 0 0,1-1 0 0 0,-1 0 0 0 0,0 1 0 0 0,1-1 0 0 0,62 117 554 0 0,124 170 0 0 0,-154-243-565 0 0,2-1 0 0 0,2-2 0 0 0,2-1-1 0 0,61 48 1 0 0,-95-84-66 0 0,1 0 0 0 0,0 0-1 0 0,-1 0 1 0 0,2 0-1 0 0,-1-1 1 0 0,8 3 0 0 0,-12-5-18 0 0,-1-1 1 0 0,0 0-1 0 0,0 0 1 0 0,1 1-1 0 0,-1-1 1 0 0,0 0-1 0 0,1 0 1 0 0,-1 0 0 0 0,0 0-1 0 0,0 0 1 0 0,1-1-1 0 0,-1 1 1 0 0,0 0-1 0 0,0-1 1 0 0,1 1-1 0 0,-1 0 1 0 0,0-1-1 0 0,0 0 1 0 0,0 1-1 0 0,0-1 1 0 0,0 0 0 0 0,1 1-1 0 0,-1-1 1 0 0,-1 0-1 0 0,1 0 1 0 0,0 0-1 0 0,0 0 1 0 0,0 0-1 0 0,0 0 1 0 0,-1 0-1 0 0,1 0 1 0 0,0 0-1 0 0,-1 0 1 0 0,1-1 0 0 0,-1 1-1 0 0,1 0 1 0 0,-1 0-1 0 0,0-1 1 0 0,0 1-1 0 0,1-2 1 0 0,3-14 159 0 0,-1-1 0 0 0,0 0 0 0 0,-2 0 0 0 0,0-29 0 0 0,-10-75 201 0 0,1 37-296 0 0,4-9-374 0 0,9-101 1 0 0,1 133-2239 0 0,15-66 0 0 0,-16 105-3512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5:5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67 920 0 0,'3'-20'10601'0'0,"-3"12"-10561"0"0,1 5 456 0 0,-1 0-1 0 0,0 0 0 0 0,0 0 0 0 0,0 0 0 0 0,0 0 0 0 0,-1 0 0 0 0,-1-6 0 0 0,2 9-444 0 0,-1-1 0 0 0,1 0 0 0 0,-1 1 0 0 0,1-1 0 0 0,-1 1 0 0 0,1-1 0 0 0,-1 0-1 0 0,1 1 1 0 0,-1 0 0 0 0,0-1 0 0 0,1 1 0 0 0,-1-1 0 0 0,0 1 0 0 0,1 0 0 0 0,-1-1 0 0 0,0 1 0 0 0,0 0-1 0 0,1 0 1 0 0,-1-1 0 0 0,0 1 0 0 0,0 0 0 0 0,1 0 0 0 0,-1 0 0 0 0,0 0 0 0 0,0 0 0 0 0,0 0-1 0 0,1 0 1 0 0,-1 1 0 0 0,0-1 0 0 0,0 0 0 0 0,1 0 0 0 0,-1 1 0 0 0,0-1 0 0 0,0 0 0 0 0,1 1-1 0 0,-1-1 1 0 0,0 0 0 0 0,1 1 0 0 0,-1-1 0 0 0,1 1 0 0 0,-2 0 0 0 0,-7 4-15 0 0,-1 1 0 0 0,1 0 0 0 0,0 0 0 0 0,0 1 0 0 0,1 0 0 0 0,0 1 0 0 0,0 0 0 0 0,0 0 0 0 0,1 0 0 0 0,1 1 0 0 0,-1 0 0 0 0,2 1 1 0 0,-8 14-1 0 0,10-18-38 0 0,0 1 0 0 0,1-1 0 0 0,0 1 0 0 0,0 0 0 0 0,1 0 0 0 0,-1 0 1 0 0,2 0-1 0 0,-1 0 0 0 0,1 0 0 0 0,0 0 0 0 0,0 0 0 0 0,1 0 1 0 0,0 0-1 0 0,0 0 0 0 0,1 0 0 0 0,0 0 0 0 0,0-1 0 0 0,0 1 0 0 0,1-1 1 0 0,0 1-1 0 0,8 11 0 0 0,1-1-3 0 0,1 0 0 0 0,0 0 1 0 0,2-1-1 0 0,0-1 0 0 0,33 27 1 0 0,-43-38 18 0 0,0 0 1 0 0,1-1-1 0 0,-1 1 1 0 0,1-1 0 0 0,0 0-1 0 0,0-1 1 0 0,0 1 0 0 0,0-1-1 0 0,1 0 1 0 0,-1-1-1 0 0,0 1 1 0 0,1-1 0 0 0,-1-1-1 0 0,1 1 1 0 0,0-1 0 0 0,-1 0-1 0 0,1 0 1 0 0,-1-1-1 0 0,1 0 1 0 0,-1 0 0 0 0,0-1-1 0 0,1 0 1 0 0,10-4 0 0 0,9-13-1001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61 5065 0 0,'-32'-39'1146'0'0,"30"37"-857"0"0,0 0 0 0 0,0 0 0 0 0,0 0 1 0 0,0 0-1 0 0,-1 1 0 0 0,1-1 0 0 0,-1 1 1 0 0,1-1-1 0 0,-1 1 0 0 0,1 0 0 0 0,-1 0 0 0 0,0 0 1 0 0,0 1-1 0 0,0-1 0 0 0,-2 0 0 0 0,4 1-177 0 0,1 0 0 0 0,-1 0-1 0 0,1 0 1 0 0,-1 0 0 0 0,0 0 0 0 0,1 1-1 0 0,-1-1 1 0 0,1 0 0 0 0,-1 0 0 0 0,1 0-1 0 0,-1 0 1 0 0,1 1 0 0 0,-1-1-1 0 0,1 0 1 0 0,0 1 0 0 0,-1-1 0 0 0,1 0-1 0 0,-1 1 1 0 0,1-1 0 0 0,0 0-1 0 0,-1 1 1 0 0,1-1 0 0 0,0 1 0 0 0,-1-1-1 0 0,1 1 1 0 0,0-1 0 0 0,0 1-1 0 0,-1 0 1 0 0,0 19 1514 0 0,11 23-495 0 0,-10-40-964 0 0,75 219 1662 0 0,11 36-1269 0 0,-73-209-751 0 0,28 92 878 0 0,-33-118-1499 0 0,1 0 1 0 0,2 0-1 0 0,22 37 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9 108 1840 0 0,'-8'9'7641'0'0,"11"-20"-3618"0"0,0 4-5308 0 0,6-2 1757 0 0,-1 0 1 0 0,2 0 0 0 0,-1 1 0 0 0,1 0-1 0 0,0 0 1 0 0,1 2 0 0 0,0-1 0 0 0,0 1 0 0 0,0 1-1 0 0,1 0 1 0 0,23-7 0 0 0,-31 10-434 0 0,0 1 0 0 0,0 0 0 0 0,0 0 1 0 0,1 0-1 0 0,-1 1 0 0 0,0-1 0 0 0,0 1 0 0 0,1 0 0 0 0,-1 0 1 0 0,0 1-1 0 0,0-1 0 0 0,1 1 0 0 0,-1 0 0 0 0,0 0 1 0 0,0 0-1 0 0,7 4 0 0 0,-8-3-13 0 0,0 0 1 0 0,0 1-1 0 0,0 0 1 0 0,0-1-1 0 0,-1 1 1 0 0,1 1-1 0 0,-1-1 0 0 0,0 0 1 0 0,0 0-1 0 0,0 1 1 0 0,0-1-1 0 0,0 1 1 0 0,-1 0-1 0 0,0-1 0 0 0,1 1 1 0 0,-1 0-1 0 0,-1 0 1 0 0,2 5-1 0 0,1 29-27 0 0,0-1-1 0 0,-3 1 1 0 0,-1 0 0 0 0,-2-1-1 0 0,-8 43 1 0 0,-4 60 29 0 0,14-135-11 0 0,2 38 139 0 0,-1-43-157 0 0,0 1 1 0 0,1 0 0 0 0,-1-1 0 0 0,0 1 0 0 0,0-1 0 0 0,0 1 0 0 0,1 0 0 0 0,-1-1 0 0 0,0 1-1 0 0,1-1 1 0 0,-1 1 0 0 0,0-1 0 0 0,1 1 0 0 0,-1-1 0 0 0,1 1 0 0 0,-1-1 0 0 0,0 1 0 0 0,1-1-1 0 0,0 1 1 0 0,-1-1 0 0 0,1 1 0 0 0,0-1-7 0 0,0 0 0 0 0,0 0 0 0 0,0 0 0 0 0,0 0-1 0 0,-1-1 1 0 0,1 1 0 0 0,0 0 0 0 0,0 0 0 0 0,0 0 0 0 0,0-1 0 0 0,-1 1-1 0 0,1 0 1 0 0,0-1 0 0 0,0 1 0 0 0,0-1 0 0 0,-1 1 0 0 0,1-1 0 0 0,0 1-1 0 0,-1-1 1 0 0,2-1 0 0 0,14-12-148 0 0,-1-1 42 0 0,1 1 0 0 0,1 1 1 0 0,0 0-1 0 0,24-12 0 0 0,-35 22 116 0 0,0 0 0 0 0,1 1 1 0 0,-1 0-1 0 0,1 0 0 0 0,-1 0 0 0 0,1 1 0 0 0,0 0 1 0 0,0 0-1 0 0,0 1 0 0 0,-1 0 0 0 0,1 0 0 0 0,0 0 1 0 0,0 1-1 0 0,0 0 0 0 0,0 0 0 0 0,-1 1 0 0 0,10 3 1 0 0,-12-3 11 0 0,0-1 1 0 0,0 1 0 0 0,0 0-1 0 0,-1 0 1 0 0,1 0 0 0 0,0 0-1 0 0,-1 1 1 0 0,0-1 0 0 0,0 1-1 0 0,0 0 1 0 0,0 0 0 0 0,0 0-1 0 0,0 0 1 0 0,-1 1 0 0 0,1-1-1 0 0,-1 1 1 0 0,0 0 0 0 0,0-1-1 0 0,2 8 1 0 0,-2-3 89 0 0,0 1 0 0 0,-1 0 0 0 0,0-1 0 0 0,0 1 0 0 0,-1 0-1 0 0,0-1 1 0 0,0 1 0 0 0,-4 15 0 0 0,0-4 195 0 0,-1 1 0 0 0,-1-1 0 0 0,-1 0 0 0 0,0-1 0 0 0,-2 0 0 0 0,-17 31 0 0 0,-26 26-1000 0 0,-4-5-4847 0 0,36-49-1136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47.5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212 401 6233 0 0,'15'-21'431'0'0,"-6"7"-487"0"0,1 0 0 0 0,0 1 1 0 0,1 0-1 0 0,1 1 0 0 0,22-20 0 0 0,-23 22-250 0 0,-10 8 475 0 0,1 0-1 0 0,-1 0 0 0 0,1 1 1 0 0,0-1-1 0 0,-1 0 0 0 0,1 1 1 0 0,0-1-1 0 0,0 1 0 0 0,0 0 0 0 0,0-1 1 0 0,5-1-1 0 0,-7 4-89 0 0,1 0 0 0 0,0 0 0 0 0,-1-1 0 0 0,1 1 0 0 0,-1 0 0 0 0,1 0 0 0 0,-1-1 0 0 0,0 1 0 0 0,1 0 0 0 0,-1 0 0 0 0,0 0 0 0 0,0 0 0 0 0,1 0 0 0 0,-1-1 0 0 0,0 1 0 0 0,0 0 1 0 0,0 0-1 0 0,0 0 0 0 0,0 0 0 0 0,0 0 0 0 0,0 0 0 0 0,0 0 0 0 0,-1 0 0 0 0,1 0 0 0 0,0-1 0 0 0,-1 3 0 0 0,-6 19-73 0 0,7-22-8 0 0,-3 9-34 0 0,-1 1 1 0 0,0-1 0 0 0,-1 0-1 0 0,0-1 1 0 0,-1 1 0 0 0,0-1-1 0 0,-8 9 1 0 0,-10 15-32 0 0,-33 54 461 0 0,4 3 0 0 0,-67 149 0 0 0,106-205-456 0 0,8-21-50 0 0,0 0 1 0 0,1 1-1 0 0,1 0 1 0 0,-6 25-1 0 0,10-38 96 0 0,0 0 0 0 0,0 0 1 0 0,0 0-1 0 0,-1 1 0 0 0,1-1 1 0 0,0 0-1 0 0,0 0 0 0 0,0 0 1 0 0,0 1-1 0 0,0-1 0 0 0,0 0 0 0 0,0 0 1 0 0,0 1-1 0 0,0-1 0 0 0,0 0 1 0 0,0 0-1 0 0,0 0 0 0 0,0 1 0 0 0,0-1 1 0 0,1 0-1 0 0,-1 0 0 0 0,0 1 1 0 0,0-1-1 0 0,0 0 0 0 0,0 0 0 0 0,0 0 1 0 0,0 0-1 0 0,0 1 0 0 0,1-1 1 0 0,-1 0-1 0 0,0 0 0 0 0,0 0 0 0 0,0 0 1 0 0,0 1-1 0 0,1-1 0 0 0,-1 0 1 0 0,0 0-1 0 0,0 0 0 0 0,0 0 1 0 0,1 0-1 0 0,-1 0 0 0 0,0 0 0 0 0,0 0 1 0 0,0 0-1 0 0,1 0 0 0 0,-1 0 1 0 0,0 0-1 0 0,0 0 0 0 0,1 0 0 0 0,-1 0 1 0 0,0 0-1 0 0,15-8-420 0 0,13-19-173 0 0,115-157-1521 0 0,-68 85 795 0 0,153-158 0 0 0,-58 75 337 0 0,-30 28 1348 0 0,-137 151-303 0 0,1-1 69 0 0,0 0 1 0 0,-1 0 0 0 0,1 1 0 0 0,1 0-1 0 0,-1-1 1 0 0,0 1 0 0 0,1 1-1 0 0,-1-1 1 0 0,9-3 0 0 0,-13 6-81 0 0,1 0 0 0 0,-1 0 0 0 0,1 0 0 0 0,-1 0 1 0 0,1 0-1 0 0,-1 1 0 0 0,1-1 0 0 0,0 0 0 0 0,-1 0 0 0 0,1 0 0 0 0,-1 1 0 0 0,0-1 1 0 0,1 0-1 0 0,-1 0 0 0 0,1 1 0 0 0,-1-1 0 0 0,1 0 0 0 0,-1 1 0 0 0,0-1 0 0 0,1 0 0 0 0,-1 1 1 0 0,0-1-1 0 0,1 1 0 0 0,-1-1 0 0 0,0 1 0 0 0,1-1 0 0 0,-1 1 0 0 0,0-1 0 0 0,0 1 1 0 0,0-1-1 0 0,0 1 0 0 0,1-1 0 0 0,-1 1 0 0 0,0-1 0 0 0,0 1 0 0 0,0-1 0 0 0,0 1 1 0 0,0-1-1 0 0,0 1 0 0 0,0 0 0 0 0,0-1 0 0 0,-1 1 0 0 0,1-1 0 0 0,0 1 0 0 0,-3 26 851 0 0,-7 9-367 0 0,-1 0 0 0 0,-2-1-1 0 0,-1-1 1 0 0,-2 0-1 0 0,-28 46 1 0 0,-117 148 1154 0 0,-55 32 128 0 0,488-568-8496 0 0,-232 264 6360 0 0,-20 23 295 0 0,-1-2 4 0 0,1 2 0 0 0,1 0 0 0 0,1 1 0 0 0,45-31 0 0 0,-67 50 37 0 0,1 1-1 0 0,-1-1 0 0 0,1 1 1 0 0,0 0-1 0 0,-1-1 0 0 0,1 1 1 0 0,-1 0-1 0 0,1-1 0 0 0,0 1 1 0 0,-1 0-1 0 0,1 0 1 0 0,-1-1-1 0 0,1 1 0 0 0,0 0 1 0 0,-1 0-1 0 0,1 0 0 0 0,0 0 1 0 0,-1 0-1 0 0,1 0 0 0 0,0 0 1 0 0,-1 0-1 0 0,1 0 0 0 0,0 0 1 0 0,-1 0-1 0 0,1 1 0 0 0,0-1 1 0 0,-1 0-1 0 0,2 1 0 0 0,-2 0 5 0 0,1 0-1 0 0,-1 0 1 0 0,1 0-1 0 0,-1-1 1 0 0,0 1-1 0 0,0 0 1 0 0,1 0-1 0 0,-1 0 1 0 0,0 0-1 0 0,0 0 1 0 0,0 0-1 0 0,0 0 0 0 0,0 0 1 0 0,0 0-1 0 0,0 0 1 0 0,-1 2-1 0 0,-12 41 194 0 0,12-44-194 0 0,-130 273 2428 0 0,-8 19 1226 0 0,138-291-3655 0 0,1 0 0 0 0,-1 0-1 0 0,1 0 1 0 0,-1 0 0 0 0,1 0 0 0 0,-1 0-1 0 0,1 0 1 0 0,0 0 0 0 0,0 0-1 0 0,-1 0 1 0 0,1 0 0 0 0,0 1-1 0 0,0-1 1 0 0,0 0 0 0 0,0 0-1 0 0,0 0 1 0 0,1 0 0 0 0,-1 0 0 0 0,0 0-1 0 0,1 2 1 0 0,0-3-9 0 0,-1 0 0 0 0,1 0 1 0 0,0 0-1 0 0,-1 0 0 0 0,1 0 0 0 0,0 0 1 0 0,0 0-1 0 0,-1-1 0 0 0,1 1 0 0 0,0 0 1 0 0,-1 0-1 0 0,1 0 0 0 0,0-1 0 0 0,-1 1 1 0 0,1 0-1 0 0,0-1 0 0 0,-1 1 0 0 0,1-1 0 0 0,-1 1 1 0 0,1 0-1 0 0,0-2 0 0 0,38-34-472 0 0,103-153-1085 0 0,-1 2 673 0 0,-36 75 670 0 0,-92 100 210 0 0,1 1 0 0 0,0 0 0 0 0,0 0 0 0 0,1 2 0 0 0,1-1-1 0 0,24-9 1 0 0,-16 14-40 0 0,-23 5 51 0 0,0 0-1 0 0,-1 0 1 0 0,1 0 0 0 0,0 1-1 0 0,-1-1 1 0 0,1 0 0 0 0,-1 0-1 0 0,1 0 1 0 0,0 1-1 0 0,-1-1 1 0 0,1 0 0 0 0,-1 1-1 0 0,1-1 1 0 0,-1 1-1 0 0,1-1 1 0 0,-1 0 0 0 0,1 1-1 0 0,-1-1 1 0 0,1 1-1 0 0,-1-1 1 0 0,1 2 0 0 0,0 0-1 0 0,-1 1-1 0 0,1 0 1 0 0,-1-1 0 0 0,0 1 0 0 0,1 0 0 0 0,-1-1 0 0 0,0 1 0 0 0,-1 0 0 0 0,1-1-1 0 0,0 1 1 0 0,-1 0 0 0 0,1-1 0 0 0,-3 5 0 0 0,-17 52-152 0 0,-3 0 0 0 0,-60 105 0 0 0,41-82 319 0 0,-3-1 279 0 0,-22 49 1587 0 0,59-103-831 0 0,12-22-563 0 0,9-14-362 0 0,17-23-762 0 0,0-1-1 0 0,-3-2 1 0 0,26-40 0 0 0,21-28-468 0 0,-18 34 528 0 0,2 3 0 0 0,4 2 0 0 0,102-83 0 0 0,-159 143 393 0 0,1 0 0 0 0,-1 0-1 0 0,1 0 1 0 0,9-3 0 0 0,-14 7 27 0 0,0-1 0 0 0,0 1 1 0 0,-1 0-1 0 0,1 0 0 0 0,0-1 0 0 0,0 1 0 0 0,-1 0 1 0 0,1 0-1 0 0,0 0 0 0 0,0 0 0 0 0,0 0 0 0 0,-1 0 1 0 0,1 0-1 0 0,0 0 0 0 0,0 1 0 0 0,0-1 1 0 0,-1 0-1 0 0,1 0 0 0 0,1 1 0 0 0,-1 0 3 0 0,-1 0-1 0 0,1 0 1 0 0,-1-1-1 0 0,1 1 0 0 0,-1 0 1 0 0,1 0-1 0 0,-1 0 1 0 0,1 0-1 0 0,-1 0 1 0 0,0 0-1 0 0,1 0 1 0 0,-1 0-1 0 0,0-1 1 0 0,0 1-1 0 0,0 0 1 0 0,0 0-1 0 0,0 0 0 0 0,0 0 1 0 0,0 0-1 0 0,0 2 1 0 0,-2 13 66 0 0,0 0-1 0 0,-1-1 1 0 0,-1 1 0 0 0,-1-1 0 0 0,-8 20 0 0 0,-38 74 505 0 0,38-85-508 0 0,-104 191 906 0 0,34-75 2476 0 0,76-125-2460 0 0,12-16-480 0 0,16-20-834 0 0,83-129-2487 0 0,17-21 952 0 0,-104 151 1725 0 0,0 0 0 0 0,2 2 0 0 0,0 0 0 0 0,1 1 0 0 0,41-27 0 0 0,-58 42 185 0 0,0 0-1 0 0,0 1 0 0 0,0-1 0 0 0,0 1 0 0 0,0-1 0 0 0,0 1 1 0 0,0 0-1 0 0,0 0 0 0 0,1 1 0 0 0,-1-1 0 0 0,0 1 0 0 0,0 0 0 0 0,7 0 1 0 0,-10 0-16 0 0,1 0 0 0 0,0 0 0 0 0,0 0 0 0 0,-1 1 0 0 0,1-1 0 0 0,0 0 1 0 0,0 1-1 0 0,-1-1 0 0 0,1 1 0 0 0,0-1 0 0 0,-1 1 0 0 0,1-1 0 0 0,0 1 0 0 0,-1 0 1 0 0,1-1-1 0 0,-1 1 0 0 0,1 0 0 0 0,-1-1 0 0 0,1 1 0 0 0,0 1 0 0 0,-1 0 18 0 0,1 1 0 0 0,-1-1 0 0 0,1 0 0 0 0,-1 1 0 0 0,0-1 0 0 0,0 0 0 0 0,0 0-1 0 0,0 1 1 0 0,0-1 0 0 0,-1 4 0 0 0,-7 24 154 0 0,-2-1 1 0 0,-1 0-1 0 0,-1-1 0 0 0,-1-1 0 0 0,-26 42 0 0 0,22-40-78 0 0,-51 78 453 0 0,29-49 424 0 0,38-58-950 0 0,1 1 0 0 0,-1-1 1 0 0,1 0-1 0 0,0 1 0 0 0,-1-1 0 0 0,1 1 0 0 0,-1-1 0 0 0,1 1 0 0 0,0-1 1 0 0,-1 1-1 0 0,1-1 0 0 0,0 1 0 0 0,-1-1 0 0 0,1 1 0 0 0,0 0 0 0 0,0-1 1 0 0,0 1-1 0 0,-1-1 0 0 0,1 1 0 0 0,0 0 0 0 0,0-1 0 0 0,0 1 0 0 0,0 0 1 0 0,0-1-1 0 0,0 1 0 0 0,0-1 0 0 0,0 1 0 0 0,1 0 0 0 0,-1-1 0 0 0,0 1 1 0 0,18-9 436 0 0,24-24-616 0 0,109-110-1196 0 0,-25 21 409 0 0,-117 113 885 0 0,397-329-2549 0 0,-406 336 2566 0 0,34-19 490 0 0,-33 19-456 0 0,-1 1 1 0 0,0 0-1 0 0,1 0 0 0 0,-1 0 1 0 0,0 0-1 0 0,1 0 0 0 0,-1 0 1 0 0,0 0-1 0 0,1 0 0 0 0,-1 0 1 0 0,0 0-1 0 0,1 0 0 0 0,-1 0 1 0 0,0 0-1 0 0,1 0 0 0 0,-1 0 1 0 0,0 0-1 0 0,1 0 0 0 0,-1 0 1 0 0,0 0-1 0 0,1 0 0 0 0,-1 0 1 0 0,0 1-1 0 0,0-1 0 0 0,1 0 1 0 0,-1 0-1 0 0,0 0 0 0 0,1 1 1 0 0,-1-1-1 0 0,0 0 0 0 0,0 0 1 0 0,1 1-1 0 0,-1 0 34 0 0,0 1-1 0 0,0-1 1 0 0,1 0-1 0 0,-1 1 1 0 0,0-1-1 0 0,0 1 1 0 0,-1-1 0 0 0,1 0-1 0 0,0 1 1 0 0,0-1-1 0 0,-1 0 1 0 0,1 1-1 0 0,-1 1 1 0 0,-21 53 527 0 0,-3 0 1 0 0,-2-2-1 0 0,-48 72 1 0 0,16-27-380 0 0,37-60-46 0 0,5-13 122 0 0,2 2 0 0 0,1 0-1 0 0,1 0 1 0 0,-12 40 0 0 0,25-68-279 0 0,0 0 0 0 0,0 0 0 0 0,0 0 0 0 0,0 1 0 0 0,0-1 0 0 0,0 0 0 0 0,0 0 1 0 0,0 0-1 0 0,1 0 0 0 0,-1 0 0 0 0,0 0 0 0 0,0 0 0 0 0,0 0 0 0 0,0 1 0 0 0,0-1 0 0 0,1 0 1 0 0,-1 0-1 0 0,0 0 0 0 0,0 0 0 0 0,0 0 0 0 0,0 0 0 0 0,1 0 0 0 0,-1 0 0 0 0,0 0 0 0 0,0 0 0 0 0,0 0 1 0 0,0 0-1 0 0,1 0 0 0 0,-1 0 0 0 0,0 0 0 0 0,0 0 0 0 0,0 0 0 0 0,0-1 0 0 0,1 1 0 0 0,-1 0 1 0 0,0 0-1 0 0,0 0 0 0 0,0 0 0 0 0,0 0 0 0 0,0 0 0 0 0,0 0 0 0 0,1 0 0 0 0,-1-1 0 0 0,0 1 0 0 0,0 0 1 0 0,0 0-1 0 0,0 0 0 0 0,0 0 0 0 0,0 0 0 0 0,0-1 0 0 0,0 1 0 0 0,0 0 0 0 0,0 0 0 0 0,1 0 1 0 0,-1 0-1 0 0,0-1 0 0 0,11-8-160 0 0,36-53-555 0 0,44-75 0 0 0,11-16-138 0 0,23 0-343 0 0,-110 137 1040 0 0,0 1 0 0 0,2 1-1 0 0,-1 0 1 0 0,1 1 0 0 0,1 1-1 0 0,0 1 1 0 0,23-11 0 0 0,-39 21 157 0 0,-1 1 0 0 0,1-1 0 0 0,0 0 0 0 0,0 0 0 0 0,0 1 0 0 0,0 0 1 0 0,0-1-1 0 0,0 1 0 0 0,0 0 0 0 0,0 0 0 0 0,0 0 0 0 0,0 0 0 0 0,0 0 0 0 0,0 0 1 0 0,0 1-1 0 0,0-1 0 0 0,2 1 0 0 0,-3 0 3 0 0,0-1 0 0 0,0 1 0 0 0,0 0 0 0 0,-1 0 0 0 0,1 0 0 0 0,0 0 0 0 0,-1-1 0 0 0,1 1 0 0 0,0 0 0 0 0,-1 0 0 0 0,1 0 0 0 0,-1 0 0 0 0,0 0 0 0 0,1 1 0 0 0,-1-1 0 0 0,0 0 0 0 0,1 0 0 0 0,-1 0 0 0 0,0 0 0 0 0,0 0 0 0 0,0 0 0 0 0,0 0 0 0 0,0 1 0 0 0,0-1 0 0 0,0 0 0 0 0,-1 0 0 0 0,1 0 0 0 0,0 0 0 0 0,-1 0 0 0 0,1 0 0 0 0,-1 1 0 0 0,-11 30 14 0 0,0-1 1 0 0,-2-1-1 0 0,-2-1 0 0 0,-34 51 0 0 0,-4 7 367 0 0,-85 177 1512 0 0,129-249-1687 0 0,9-13-144 0 0,-1 0-1 0 0,1 0 1 0 0,-1 0 0 0 0,1 1-1 0 0,0-1 1 0 0,0 0 0 0 0,0 1-1 0 0,0-1 1 0 0,0 1 0 0 0,0 4-1 0 0,34-43 264 0 0,-23 23-387 0 0,41-58-449 0 0,3 1 0 0 0,126-122 0 0 0,46 7-348 0 0,-221 181 805 0 0,1 0 0 0 0,-1 0 0 0 0,1 1 1 0 0,10-5-1 0 0,-15 8 43 0 0,-1-1 0 0 0,1 1 1 0 0,0 0-1 0 0,-1 0 1 0 0,1 0-1 0 0,-1 0 1 0 0,1-1-1 0 0,0 1 0 0 0,-1 0 1 0 0,1 0-1 0 0,-1 0 1 0 0,1 0-1 0 0,0 0 1 0 0,-1 0-1 0 0,1 1 1 0 0,-1-1-1 0 0,1 0 0 0 0,0 0 1 0 0,-1 0-1 0 0,1 1 1 0 0,-1-1-1 0 0,1 0 1 0 0,0 1-1 0 0,0 0 0 0 0,-1 0-1 0 0,1 0 1 0 0,-1 0 0 0 0,0 0-1 0 0,1 0 1 0 0,-1 0 0 0 0,0 0-1 0 0,0 0 1 0 0,1 0 0 0 0,-1 1-1 0 0,0-1 1 0 0,0 0 0 0 0,0 0-1 0 0,-1 0 1 0 0,1 0 0 0 0,0 0-1 0 0,0 0 1 0 0,-1 2 0 0 0,-11 36-63 0 0,-1-1 0 0 0,-2 0 0 0 0,-2-1 0 0 0,-21 35 0 0 0,-4 10 495 0 0,36-70-333 0 0,-10 19 304 0 0,2 0-1 0 0,1 1 0 0 0,1 1 1 0 0,-11 52-1 0 0,22-83-377 0 0,1 0 0 0 0,0-1 0 0 0,-1 1 0 0 0,1 0-1 0 0,0-1 1 0 0,0 1 0 0 0,0 0 0 0 0,0-1 0 0 0,1 1 0 0 0,-1 0 0 0 0,0-1 0 0 0,1 1 0 0 0,-1 0 0 0 0,1-1-1 0 0,1 4 1 0 0,-2-5-15 0 0,1 1-1 0 0,-1-1 1 0 0,1 1-1 0 0,0-1 1 0 0,-1 0-1 0 0,1 1 1 0 0,-1-1-1 0 0,1 0 1 0 0,0 1-1 0 0,-1-1 1 0 0,1 0-1 0 0,0 0 1 0 0,-1 1-1 0 0,1-1 1 0 0,0 0-1 0 0,0 0 1 0 0,-1 0-1 0 0,1 0 1 0 0,0 0-1 0 0,-1 0 0 0 0,1 0 1 0 0,0 0-1 0 0,0 0 1 0 0,-1-1-1 0 0,2 1 1 0 0,2-2-48 0 0,1 0 0 0 0,0 0 0 0 0,-1 0 0 0 0,0-1 0 0 0,0 1 0 0 0,1-1 0 0 0,-1 0 0 0 0,6-7 0 0 0,46-51-397 0 0,59-85 1 0 0,11-13-558 0 0,-117 149 911 0 0,102-108-1718 0 0,-94 102 1468 0 0,1 0 0 0 0,1 1 0 0 0,1 1 1 0 0,35-19-1 0 0,-54 32 341 0 0,0 0 1 0 0,0 1-1 0 0,0-1 1 0 0,0 0-1 0 0,0 1 0 0 0,0-1 1 0 0,0 1-1 0 0,0-1 1 0 0,0 1-1 0 0,0 0 0 0 0,0 0 1 0 0,1-1-1 0 0,-1 1 0 0 0,0 0 1 0 0,0 0-1 0 0,0 0 1 0 0,0 0-1 0 0,1 0 0 0 0,-1 0 1 0 0,0 1-1 0 0,0-1 1 0 0,0 0-1 0 0,0 1 0 0 0,0-1 1 0 0,0 0-1 0 0,2 2 0 0 0,-3-1 25 0 0,1 0-1 0 0,0 0 0 0 0,-1 0 0 0 0,1 1 0 0 0,-1-1 0 0 0,0 0 1 0 0,1 1-1 0 0,-1-1 0 0 0,0 0 0 0 0,0 1 0 0 0,0-1 0 0 0,0 1 1 0 0,0-1-1 0 0,0 0 0 0 0,0 1 0 0 0,0-1 0 0 0,-1 3 0 0 0,-2 8 225 0 0,-1 1 0 0 0,0-1-1 0 0,-8 16 1 0 0,-71 119 1198 0 0,-5 11-1364 0 0,77-135 115 0 0,1 0 0 0 0,2 1 0 0 0,0 0 0 0 0,1 0 0 0 0,-3 27 0 0 0,9-47-152 0 0,1-1-1 0 0,-1 0 1 0 0,1 1 0 0 0,0 0 0 0 0,0-1 0 0 0,0 1 0 0 0,1-1 0 0 0,-1 1 0 0 0,1-1 0 0 0,0 0 0 0 0,0 1 0 0 0,0-1-1 0 0,3 5 1 0 0,-4-7-42 0 0,1 0 1 0 0,-1 0-1 0 0,1-1 0 0 0,0 1 0 0 0,-1 0 0 0 0,1-1 0 0 0,0 1 0 0 0,0 0 0 0 0,0-1 0 0 0,-1 1 0 0 0,1-1 0 0 0,0 0 1 0 0,0 1-1 0 0,0-1 0 0 0,0 0 0 0 0,0 1 0 0 0,0-1 0 0 0,0 0 0 0 0,1 0 0 0 0,1 0-26 0 0,-1 0 0 0 0,1 0-1 0 0,-1-1 1 0 0,0 1 0 0 0,1-1 0 0 0,-1 0-1 0 0,0 1 1 0 0,1-1 0 0 0,-1 0-1 0 0,4-3 1 0 0,14-11 22 0 0,0 0 0 0 0,-1-2 0 0 0,-1 0 0 0 0,-1-1 0 0 0,-1-1 0 0 0,15-21 0 0 0,-2 5 13 0 0,61-76-3 0 0,131-149-425 0 0,-201 238 274 0 0,-8 9 17 0 0,0 0-1 0 0,0 0 0 0 0,1 1 1 0 0,1 1-1 0 0,15-11 0 0 0,-28 21 121 0 0,-1 1-1 0 0,0 0 1 0 0,1-1-1 0 0,-1 1 1 0 0,1 0-1 0 0,-1-1 1 0 0,1 1-1 0 0,-1 0 0 0 0,1-1 1 0 0,-1 1-1 0 0,1 0 1 0 0,0 0-1 0 0,-1 0 1 0 0,1-1-1 0 0,-1 1 1 0 0,1 0-1 0 0,0 0 1 0 0,-1 0-1 0 0,1 0 1 0 0,-1 0-1 0 0,1 0 1 0 0,0 0-1 0 0,-1 0 1 0 0,1 1-1 0 0,-1-1 0 0 0,1 0 1 0 0,-1 0-1 0 0,1 0 1 0 0,0 1-1 0 0,-1-1 1 0 0,1 0-1 0 0,-1 0 1 0 0,1 1-1 0 0,0 1 9 0 0,-1-1 0 0 0,1 0-1 0 0,-1 1 1 0 0,0-1 0 0 0,0 0 0 0 0,0 1-1 0 0,0-1 1 0 0,0 0 0 0 0,0 1 0 0 0,0-1-1 0 0,0 1 1 0 0,0-1 0 0 0,-1 3 0 0 0,-15 44 102 0 0,-167 297 156 0 0,78-162 20 0 0,-12 30 2917 0 0,117-213-3188 0 0,0 0-1 0 0,0 0 1 0 0,0 0 0 0 0,-1 0 0 0 0,1 0 0 0 0,0 0 0 0 0,0 1 0 0 0,0-1-1 0 0,0 0 1 0 0,-1 0 0 0 0,1 0 0 0 0,0 0 0 0 0,0 0 0 0 0,0 1 0 0 0,0-1 0 0 0,0 0-1 0 0,0 0 1 0 0,0 0 0 0 0,-1 1 0 0 0,1-1 0 0 0,0 0 0 0 0,0 0 0 0 0,0 0-1 0 0,0 1 1 0 0,0-1 0 0 0,0 0 0 0 0,0 0 0 0 0,0 0 0 0 0,0 1 0 0 0,0-1 0 0 0,0 0-1 0 0,0 0 1 0 0,0 0 0 0 0,0 1 0 0 0,1-1 0 0 0,-1 0 0 0 0,0 0 0 0 0,0 0 0 0 0,0 1-1 0 0,0-1 1 0 0,0 0 0 0 0,0 0 0 0 0,0 0 0 0 0,1 0 0 0 0,-1 1 0 0 0,0-1-1 0 0,0 0 1 0 0,0 0 0 0 0,0 0 0 0 0,0 0 0 0 0,1 0 0 0 0,-1 1 0 0 0,13-9 135 0 0,17-17-190 0 0,161-235-792 0 0,-40 48-486 0 0,-123 177 1066 0 0,2 1 1 0 0,2 2 0 0 0,60-50 0 0 0,-91 82 258 0 0,53-36 493 0 0,-52 35-430 0 0,1-1-1 0 0,-1 1 1 0 0,0 0 0 0 0,1 0-1 0 0,-1 0 1 0 0,1 0-1 0 0,-1 0 1 0 0,1 1 0 0 0,-1-1-1 0 0,1 1 1 0 0,0 0-1 0 0,-1 0 1 0 0,1-1 0 0 0,0 2-1 0 0,-1-1 1 0 0,1 0 0 0 0,0 0-1 0 0,-1 1 1 0 0,1 0-1 0 0,-1-1 1 0 0,4 2 0 0 0,-5 0-19 0 0,1-1 0 0 0,-1 1 1 0 0,0 0-1 0 0,0-1 0 0 0,0 1 1 0 0,0 0-1 0 0,0 0 0 0 0,0 0 0 0 0,0 0 1 0 0,-1 0-1 0 0,1 0 0 0 0,-1 0 1 0 0,1 0-1 0 0,-1 0 0 0 0,0 0 1 0 0,0 0-1 0 0,0 0 0 0 0,0 0 1 0 0,0 0-1 0 0,0 0 0 0 0,-1 0 1 0 0,1 0-1 0 0,-1 0 0 0 0,0 3 1 0 0,-18 48 170 0 0,-61 94-320 0 0,14-31 299 0 0,54-93-159 0 0,-9 17 113 0 0,3 0 0 0 0,-22 65 0 0 0,40-105-153 0 0,0 1 0 0 0,0-1 0 0 0,0 0 0 0 0,-1 0 0 0 0,1 0-1 0 0,0 0 1 0 0,0 0 0 0 0,0 1 0 0 0,0-1 0 0 0,0 0 0 0 0,0 0 0 0 0,-1 0 0 0 0,1 0 0 0 0,0 1 0 0 0,0-1 0 0 0,0 0 0 0 0,0 0 0 0 0,0 0 0 0 0,0 0 0 0 0,0 1 0 0 0,0-1 0 0 0,0 0 0 0 0,0 0 0 0 0,0 0 0 0 0,0 1 0 0 0,0-1 0 0 0,0 0 0 0 0,0 0-1 0 0,0 0 1 0 0,0 1 0 0 0,0-1 0 0 0,0 0 0 0 0,0 0 0 0 0,0 0 0 0 0,1 0 0 0 0,-1 1 0 0 0,0-1 0 0 0,0 0 0 0 0,0 0 0 0 0,0 0 0 0 0,0 0 0 0 0,0 0 0 0 0,1 1 0 0 0,-1-1 0 0 0,0 0 0 0 0,0 0 0 0 0,0 0 0 0 0,0 0 0 0 0,0 0 0 0 0,1 0 0 0 0,-1 0-1 0 0,0 0 1 0 0,0 1 0 0 0,0-1 0 0 0,1 0 0 0 0,-1 0 0 0 0,0 0 0 0 0,0 0 0 0 0,0 0 0 0 0,1 0 0 0 0,13-11-140 0 0,13-20-136 0 0,125-175-944 0 0,181-215-929 0 0,-327 414 2042 0 0,-2 2 92 0 0,0 0 1 0 0,0 0-1 0 0,0 1 1 0 0,1 0-1 0 0,0-1 1 0 0,0 1-1 0 0,0 1 1 0 0,0-1-1 0 0,1 1 1 0 0,-1 0-1 0 0,1 0 1 0 0,11-3-1 0 0,-17 6 15 0 0,1 0 0 0 0,0 0 0 0 0,0 0 1 0 0,-1 0-1 0 0,1 0 0 0 0,0 0 0 0 0,0 0 0 0 0,-1 0 0 0 0,1 1 0 0 0,0-1 0 0 0,-1 0 0 0 0,1 1 0 0 0,0-1 1 0 0,-1 0-1 0 0,1 1 0 0 0,0-1 0 0 0,-1 1 0 0 0,1-1 0 0 0,0 1 0 0 0,-1-1 0 0 0,1 1 0 0 0,-1-1 0 0 0,1 1 0 0 0,-1-1 1 0 0,0 1-1 0 0,1 1 0 0 0,6 23-83 0 0,-9 27-125 0 0,-6-13 362 0 0,-2-1 0 0 0,-1 0 0 0 0,-2-1 1 0 0,-1-1-1 0 0,-22 40 0 0 0,-34 92 1954 0 0,64-133-1296 0 0,6-34-801 0 0,0-1 1 0 0,0 0-1 0 0,0 1 0 0 0,0-1 0 0 0,0 0 1 0 0,0 0-1 0 0,0 1 0 0 0,0-1 1 0 0,0 0-1 0 0,0 1 0 0 0,0-1 0 0 0,0 0 1 0 0,1 1-1 0 0,-1-1 0 0 0,0 0 1 0 0,0 0-1 0 0,0 1 0 0 0,0-1 0 0 0,1 0 1 0 0,-1 0-1 0 0,0 1 0 0 0,0-1 1 0 0,0 0-1 0 0,1 0 0 0 0,-1 0 0 0 0,0 1 1 0 0,1-1-1 0 0,-1 0 0 0 0,0 0 1 0 0,0 0-1 0 0,1 0 0 0 0,-1 1 0 0 0,2-2-23 0 0,-1 1 0 0 0,0 0 0 0 0,0-1 0 0 0,0 1 0 0 0,0-1 0 0 0,0 0 0 0 0,0 1 0 0 0,0-1 0 0 0,0 0 0 0 0,0 1 0 0 0,0-1 0 0 0,0 0 0 0 0,0 0 0 0 0,1-1 0 0 0,34-38-685 0 0,-2-2 0 0 0,36-57 0 0 0,27-34 223 0 0,-79 112 420 0 0,74-83-658 0 0,-80 92 637 0 0,1 0 1 0 0,0 2-1 0 0,0-1 1 0 0,1 2-1 0 0,1 0 1 0 0,16-8-1 0 0,-29 16 91 0 0,-1 0 0 0 0,0 0 0 0 0,1 1 0 0 0,-1-1 0 0 0,1 1 1 0 0,-1-1-1 0 0,1 1 0 0 0,0-1 0 0 0,-1 1 0 0 0,1 0 0 0 0,-1 0 0 0 0,1 0 0 0 0,-1-1 0 0 0,1 2 0 0 0,0-1 0 0 0,-1 0 0 0 0,1 0 0 0 0,2 1 0 0 0,-3 0 12 0 0,-1-1 0 0 0,1 1 0 0 0,-1 0 0 0 0,1 0 0 0 0,-1-1 0 0 0,1 1 0 0 0,-1 0 0 0 0,0 0 0 0 0,1-1 0 0 0,-1 1 0 0 0,0 0 0 0 0,0 0 0 0 0,1 0 0 0 0,-1-1 0 0 0,0 1 0 0 0,0 0-1 0 0,0 0 1 0 0,0 0 0 0 0,0 0 0 0 0,0-1 0 0 0,0 1 0 0 0,-1 0 0 0 0,1 0 0 0 0,0 1 0 0 0,-4 9 290 0 0,0 0 1 0 0,0 0-1 0 0,-10 17 0 0 0,12-23-272 0 0,-103 176 1045 0 0,5-9-415 0 0,65-115-248 0 0,25-43-302 0 0,1 0 0 0 0,1 0 0 0 0,0 1 0 0 0,1 0-1 0 0,-7 21 1 0 0,51-75-574 0 0,9-17-297 0 0,3 2-1 0 0,2 2 1 0 0,104-82-1 0 0,-151 132 774 0 0,47-31-205 0 0,-49 31 261 0 0,1 1 0 0 0,0-1-1 0 0,0 1 1 0 0,0 0 0 0 0,0 0 0 0 0,0 0-1 0 0,0 0 1 0 0,0 1 0 0 0,0-1 0 0 0,0 1-1 0 0,0-1 1 0 0,0 1 0 0 0,0 0 0 0 0,0 0-1 0 0,6 2 1 0 0,-8-2-30 0 0,0 1 0 0 0,0 0 0 0 0,0 0 0 0 0,0-1 0 0 0,0 1 0 0 0,0 0-1 0 0,0 0 1 0 0,0 0 0 0 0,-1 0 0 0 0,1 0 0 0 0,0 0 0 0 0,-1 0 0 0 0,1 0 0 0 0,-1 0 0 0 0,1 1-1 0 0,-1-1 1 0 0,1 0 0 0 0,-1 0 0 0 0,0 0 0 0 0,0 1 0 0 0,0-1 0 0 0,0 0 0 0 0,0 0 0 0 0,0 0 0 0 0,0 1-1 0 0,0-1 1 0 0,0 3 0 0 0,-9 36 381 0 0,8-35-410 0 0,-10 27-369 0 0,-25 54 1 0 0,19-51-620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09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267 196 2761 0 0,'-9'-18'860'0'0,"9"16"-724"0"0,0 1 0 0 0,-1-1 0 0 0,1 1 0 0 0,-1 0 0 0 0,1-1 0 0 0,-1 1 0 0 0,0 0 0 0 0,1 0 0 0 0,-1-1 0 0 0,0 1 0 0 0,0 0 0 0 0,0 0 0 0 0,0 0 0 0 0,-1-1 0 0 0,-2 0-21 0 0,1 0-1 0 0,0 1 0 0 0,0 0 1 0 0,-1-1-1 0 0,1 1 0 0 0,-1 1 1 0 0,1-1-1 0 0,-1 0 0 0 0,1 1 1 0 0,-1 0-1 0 0,-3 0 1 0 0,-105-3 477 0 0,107 3-395 0 0,-1 0 1 0 0,1 0 0 0 0,0 1-1 0 0,0-1 1 0 0,-1 1 0 0 0,1 0-1 0 0,0 1 1 0 0,-5 1 0 0 0,8-2-97 0 0,-1 1 0 0 0,1-1 0 0 0,0 0 0 0 0,0 0 0 0 0,0 1 1 0 0,0-1-1 0 0,1 1 0 0 0,-1 0 0 0 0,0-1 0 0 0,1 1 0 0 0,-1 0 0 0 0,-2 4 0 0 0,2-1 85 0 0,0 0 0 0 0,1 0-1 0 0,-1 1 1 0 0,1-1 0 0 0,0 1-1 0 0,1-1 1 0 0,-1 1 0 0 0,1-1-1 0 0,1 12 1 0 0,-1-6 129 0 0,0 6 3 0 0,1-1 0 0 0,1 1 1 0 0,1 0-1 0 0,0-1 0 0 0,9 26 0 0 0,-10-35-315 0 0,1 0 0 0 0,-1 0 0 0 0,2 0 0 0 0,-1-1 0 0 0,1 0 0 0 0,0 1 0 0 0,0-1 0 0 0,0-1 0 0 0,1 1 0 0 0,0-1 0 0 0,0 1 0 0 0,1-2 0 0 0,-1 1 0 0 0,1 0 0 0 0,8 4 0 0 0,-11-8-5 0 0,1 0-1 0 0,-1 0 0 0 0,0 0 0 0 0,1-1 0 0 0,-1 1 0 0 0,1-1 0 0 0,0 0 0 0 0,-1 0 0 0 0,1 0 0 0 0,-1 0 0 0 0,1 0 0 0 0,-1-1 0 0 0,1 0 0 0 0,-1 0 1 0 0,0 0-1 0 0,1 0 0 0 0,-1 0 0 0 0,0-1 0 0 0,0 1 0 0 0,0-1 0 0 0,0 0 0 0 0,0 0 0 0 0,0 0 0 0 0,0 0 0 0 0,3-4 0 0 0,3-3-7 0 0,1 0 0 0 0,-2 0 0 0 0,1-1 0 0 0,-1-1 0 0 0,11-18 0 0 0,-10 12-53 0 0,0-1 0 0 0,-1 0-1 0 0,-1-1 1 0 0,-1 0-1 0 0,-1 0 1 0 0,0 0-1 0 0,3-33 1 0 0,-7 42-16 0 0,0 0 0 0 0,-1 0 1 0 0,0 1-1 0 0,0-1 0 0 0,-1 0 1 0 0,-1 0-1 0 0,0 0 0 0 0,0 1 0 0 0,0-1 1 0 0,-2 1-1 0 0,1-1 0 0 0,-1 1 1 0 0,0 0-1 0 0,-1 0 0 0 0,0 1 0 0 0,0 0 1 0 0,-8-9-1 0 0,11 15 67 0 0,0 0 1 0 0,1 1-1 0 0,-1-1 0 0 0,0 0 0 0 0,0 1 1 0 0,0 0-1 0 0,0-1 0 0 0,-1 1 0 0 0,1 0 1 0 0,0 0-1 0 0,0 0 0 0 0,-1 1 1 0 0,1-1-1 0 0,0 1 0 0 0,-1-1 0 0 0,1 1 1 0 0,-1 0-1 0 0,1-1 0 0 0,-1 1 0 0 0,1 1 1 0 0,-1-1-1 0 0,1 0 0 0 0,0 1 0 0 0,-1-1 1 0 0,1 1-1 0 0,-1-1 0 0 0,1 1 0 0 0,0 0 1 0 0,-3 2-1 0 0,1 1-104 0 0,20 0-43 0 0,75 7-175 0 0,-75-4 80 0 0,-19 1-524 0 0,3-8 757 0 0,-12 18-3896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0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53 166 1376 0 0,'-2'0'428'0'0,"0"0"0"0"0,-1 0 0 0 0,1 0 0 0 0,0 0 0 0 0,0 0 0 0 0,0 0 0 0 0,0 1 0 0 0,-1-1 0 0 0,1 1 0 0 0,0 0 0 0 0,0 0 0 0 0,0 0 0 0 0,0 0 0 0 0,0 0 0 0 0,-1 1 1 0 0,1 0-261 0 0,0 0 1 0 0,1 0-1 0 0,-1 1 1 0 0,1-1-1 0 0,0 0 1 0 0,0 1-1 0 0,0-1 1 0 0,0 1-1 0 0,0-1 1 0 0,0 1-1 0 0,1 0 1 0 0,-1 3 0 0 0,0 3-26 0 0,0 0 0 0 0,1 0 0 0 0,0-1 0 0 0,1 1 1 0 0,0 0-1 0 0,0 0 0 0 0,1 0 0 0 0,0-1 0 0 0,1 1 1 0 0,0 0-1 0 0,0-1 0 0 0,1 0 0 0 0,4 8 1 0 0,4 5 94 0 0,1-1 1 0 0,0 0 0 0 0,27 30 0 0 0,-38-47-234 0 0,1-1 0 0 0,0 1 0 0 0,-1-1 0 0 0,1 1-1 0 0,0-1 1 0 0,0 0 0 0 0,0 0 0 0 0,1 0 0 0 0,-1 0 0 0 0,0-1-1 0 0,1 1 1 0 0,-1-1 0 0 0,1 0 0 0 0,0 0 0 0 0,-1 0 0 0 0,1 0 0 0 0,0-1-1 0 0,0 0 1 0 0,4 0 0 0 0,-5 0-3 0 0,0-1 0 0 0,0 1 0 0 0,1-1-1 0 0,-1 0 1 0 0,-1 0 0 0 0,1 0 0 0 0,0-1 0 0 0,0 1-1 0 0,0-1 1 0 0,-1 1 0 0 0,1-1 0 0 0,-1 0 0 0 0,1 0 0 0 0,-1 0-1 0 0,0-1 1 0 0,0 1 0 0 0,0 0 0 0 0,0-1 0 0 0,0 1-1 0 0,0-1 1 0 0,-1 0 0 0 0,3-5 0 0 0,2-6 66 0 0,-1-1 0 0 0,-1 0 0 0 0,-1 0 0 0 0,0 0 0 0 0,-1 0 1 0 0,0 0-1 0 0,-1-1 0 0 0,-1 1 0 0 0,0 0 0 0 0,-1-1 0 0 0,-4-18 0 0 0,2 18 14 0 0,0 1 0 0 0,-1-1 0 0 0,-1 1 0 0 0,0 0 0 0 0,-1 0 0 0 0,-1 0 0 0 0,0 1 0 0 0,-1 0 0 0 0,-1 1 0 0 0,-17-22 0 0 0,21 29-83 0 0,0 1 0 0 0,0 0-1 0 0,-1 1 1 0 0,0-1 0 0 0,0 1 0 0 0,0 0 0 0 0,0 1-1 0 0,-1 0 1 0 0,1 0 0 0 0,-9-3 0 0 0,11 5-99 0 0,0 0-1 0 0,0 0 1 0 0,0 0 0 0 0,0 1 0 0 0,0-1 0 0 0,0 1 0 0 0,0 0-1 0 0,0 1 1 0 0,0-1 0 0 0,0 0 0 0 0,0 1 0 0 0,1 0 0 0 0,-1 0-1 0 0,0 0 1 0 0,0 1 0 0 0,0-1 0 0 0,1 1 0 0 0,-1 0 0 0 0,-5 4-1 0 0,-7 7-1097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1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137 144 3681 0 0,'-18'-1'2629'0'0,"16"1"-2446"0"0,0 0 1 0 0,0-1-1 0 0,0 1 0 0 0,0 0 1 0 0,0 0-1 0 0,0 0 0 0 0,0 0 1 0 0,0 0-1 0 0,0 1 0 0 0,0-1 1 0 0,0 1-1 0 0,0-1 0 0 0,0 1 1 0 0,0 0-1 0 0,1-1 0 0 0,-1 1 1 0 0,0 0-1 0 0,0 0 0 0 0,1 0 1 0 0,-1 1-1 0 0,1-1 0 0 0,-1 0 1 0 0,1 1-1 0 0,-1-1 0 0 0,1 1 1 0 0,0-1-1 0 0,0 1 0 0 0,-1-1 1 0 0,1 1-1 0 0,-1 3 0 0 0,-3 4 110 0 0,1 0-1 0 0,0 0 1 0 0,1 0 0 0 0,0 0-1 0 0,0 0 1 0 0,1 1-1 0 0,-2 16 1 0 0,3-23-267 0 0,1-1 1 0 0,0 1 0 0 0,-1 0-1 0 0,1-1 1 0 0,0 1-1 0 0,0 0 1 0 0,1 0 0 0 0,-1-1-1 0 0,0 1 1 0 0,1-1-1 0 0,0 1 1 0 0,0 0 0 0 0,0-1-1 0 0,0 1 1 0 0,0-1-1 0 0,0 0 1 0 0,0 1-1 0 0,1-1 1 0 0,-1 0 0 0 0,1 0-1 0 0,0 0 1 0 0,0 0-1 0 0,0 0 1 0 0,0 0 0 0 0,0 0-1 0 0,0 0 1 0 0,0-1-1 0 0,0 1 1 0 0,1-1-1 0 0,-1 0 1 0 0,0 0 0 0 0,5 2-1 0 0,-5-3-25 0 0,1 1-1 0 0,-1-1 1 0 0,0 0-1 0 0,0 1 1 0 0,0-1 0 0 0,1 0-1 0 0,-1 0 1 0 0,0-1-1 0 0,0 1 1 0 0,1 0-1 0 0,-1-1 1 0 0,0 1 0 0 0,0-1-1 0 0,0 0 1 0 0,0 0-1 0 0,0 0 1 0 0,0 0-1 0 0,0 0 1 0 0,4-3-1 0 0,-3 2-11 0 0,0-2 0 0 0,0 1 0 0 0,0 0 0 0 0,0-1 0 0 0,-1 1 0 0 0,0-1 0 0 0,1 0 0 0 0,-1 0 0 0 0,2-7 0 0 0,0 0-38 0 0,-1 1 0 0 0,0-1 1 0 0,-1 0-1 0 0,0-1 0 0 0,-1 1 0 0 0,0 0 1 0 0,-1-15-1 0 0,-1 14 13 0 0,-1 0 1 0 0,0 0 0 0 0,-1 1-1 0 0,0-1 1 0 0,-1 1-1 0 0,-9-20 1 0 0,10 25-18 0 0,0 0 0 0 0,-1 0 1 0 0,1 1-1 0 0,-1 0 0 0 0,0 0 0 0 0,-1 0 0 0 0,1 0 0 0 0,-1 1 1 0 0,0-1-1 0 0,0 1 0 0 0,0 0 0 0 0,0 1 0 0 0,-1-1 0 0 0,-6-2 1 0 0,10 5-37 0 0,0 0 0 0 0,0 1 0 0 0,0-1 1 0 0,0 1-1 0 0,0-1 0 0 0,0 1 0 0 0,0 0 1 0 0,0 0-1 0 0,0 0 0 0 0,0 0 0 0 0,0 0 1 0 0,0 0-1 0 0,0 0 0 0 0,0 1 0 0 0,1-1 1 0 0,-1 1-1 0 0,0-1 0 0 0,0 1 0 0 0,0 0 1 0 0,0 0-1 0 0,0 0 0 0 0,1 0 0 0 0,-1 0 1 0 0,0 0-1 0 0,1 0 0 0 0,-1 1 0 0 0,1-1 1 0 0,-1 1-1 0 0,1-1 0 0 0,0 1 0 0 0,0-1 1 0 0,-2 3-1 0 0,-5 11-3871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1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49 4609 0 0,'-5'-2'176'0'0,"0"-1"0"0"0,-1 1 0 0 0,1 1 1 0 0,0-1-1 0 0,-1 1 0 0 0,0 0 0 0 0,1 0 0 0 0,-1 0 0 0 0,1 1 0 0 0,-1 0 1 0 0,0 0-1 0 0,1 0 0 0 0,-9 2 0 0 0,12-1-79 0 0,-1 0 0 0 0,1-1 0 0 0,0 1 0 0 0,-1 0-1 0 0,1 0 1 0 0,0 1 0 0 0,0-1 0 0 0,0 0 0 0 0,0 1 0 0 0,0-1 0 0 0,0 1 0 0 0,0 0 0 0 0,0 0 0 0 0,1-1 0 0 0,-1 1-1 0 0,1 0 1 0 0,-1 1 0 0 0,1-1 0 0 0,0 0 0 0 0,0 0 0 0 0,0 0 0 0 0,0 1 0 0 0,0-1 0 0 0,0 0 0 0 0,1 1 0 0 0,-1-1-1 0 0,1 1 1 0 0,-1-1 0 0 0,1 1 0 0 0,0-1 0 0 0,0 1 0 0 0,1 3 0 0 0,-1 7 135 0 0,1 0 0 0 0,0-1 0 0 0,1 1 1 0 0,1-1-1 0 0,0 0 0 0 0,0 0 0 0 0,1 0 0 0 0,8 17 1 0 0,-11-27-212 0 0,0-1 1 0 0,0 1 0 0 0,0-1 0 0 0,0 1-1 0 0,0-1 1 0 0,0 1 0 0 0,1-1 0 0 0,-1 1-1 0 0,0-1 1 0 0,1 0 0 0 0,-1 0 0 0 0,1 0-1 0 0,-1 0 1 0 0,1 0 0 0 0,-1 0 0 0 0,1 0-1 0 0,0 0 1 0 0,0-1 0 0 0,-1 1 0 0 0,1-1-1 0 0,0 1 1 0 0,0-1 0 0 0,3 1 0 0 0,-3-2 8 0 0,1 1 0 0 0,-1-1 0 0 0,1 0 0 0 0,-1 0 0 0 0,1 0 0 0 0,-1 0 0 0 0,0 0 0 0 0,0 0 0 0 0,1-1 0 0 0,-1 1 0 0 0,0-1 0 0 0,0 1 0 0 0,0-1 0 0 0,3-4 0 0 0,1-1 64 0 0,-1 0 1 0 0,1 0-1 0 0,-1-1 1 0 0,0 0-1 0 0,-1 0 0 0 0,0 0 1 0 0,0 0-1 0 0,3-13 0 0 0,-5 11-25 0 0,-1 1-1 0 0,0-1 1 0 0,0 0-1 0 0,-1 0 1 0 0,0 0-1 0 0,-2-13 1 0 0,2 19-80 0 0,-1 0 0 0 0,0 1 1 0 0,1-1-1 0 0,-1 1 0 0 0,-1-1 0 0 0,1 1 0 0 0,0-1 1 0 0,-1 1-1 0 0,0 0 0 0 0,0-1 0 0 0,0 1 1 0 0,0 0-1 0 0,0 0 0 0 0,0 0 0 0 0,-1 1 1 0 0,0-1-1 0 0,1 1 0 0 0,-1-1 0 0 0,-7-3 0 0 0,9 5-57 0 0,0 1-1 0 0,0 0 0 0 0,0 0 0 0 0,0-1 0 0 0,0 1 0 0 0,0 0 0 0 0,-1 0 1 0 0,1 0-1 0 0,0 0 0 0 0,0 0 0 0 0,0 0 0 0 0,0 0 0 0 0,0 1 0 0 0,-1-1 0 0 0,1 0 1 0 0,0 1-1 0 0,0-1 0 0 0,0 0 0 0 0,0 1 0 0 0,0 0 0 0 0,-2 0 0 0 0,-5 7-1149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207 127 4609 0 0,'-42'1'706'0'0,"-15"3"1841"0"0,53-4-2296 0 0,0 1 0 0 0,0 0 0 0 0,0 0 0 0 0,0 0 0 0 0,0 1 0 0 0,1-1 0 0 0,-1 1 0 0 0,0 0 0 0 0,1 0 0 0 0,0 1 0 0 0,-5 2 0 0 0,7-3-123 0 0,-1 0-1 0 0,0 0 0 0 0,1 0 0 0 0,0 0 0 0 0,-1 1 0 0 0,1-1 1 0 0,0 0-1 0 0,0 1 0 0 0,0-1 0 0 0,0 0 0 0 0,1 1 1 0 0,-1-1-1 0 0,1 1 0 0 0,0 0 0 0 0,-1-1 0 0 0,1 1 1 0 0,0-1-1 0 0,0 1 0 0 0,1 4 0 0 0,1 6 139 0 0,1-1 1 0 0,7 22-1 0 0,-5-17-115 0 0,0 0-38 0 0,22 68 240 0 0,-24-77-330 0 0,1 1 1 0 0,0-1-1 0 0,0-1 0 0 0,0 1 0 0 0,1-1 0 0 0,1 0 0 0 0,10 12 0 0 0,-14-17-21 0 0,-1-1-1 0 0,1 0 1 0 0,0 1-1 0 0,0-1 0 0 0,-1 0 1 0 0,1 0-1 0 0,0 0 1 0 0,0 0-1 0 0,0 0 1 0 0,0 0-1 0 0,0-1 0 0 0,1 1 1 0 0,-1-1-1 0 0,0 0 1 0 0,0 1-1 0 0,0-1 1 0 0,0 0-1 0 0,1 0 0 0 0,-1 0 1 0 0,0 0-1 0 0,0-1 1 0 0,0 1-1 0 0,0-1 1 0 0,0 1-1 0 0,0-1 0 0 0,0 0 1 0 0,0 0-1 0 0,0 0 1 0 0,0 0-1 0 0,0 0 1 0 0,0 0-1 0 0,0 0 0 0 0,-1 0 1 0 0,1-1-1 0 0,0 1 1 0 0,-1-1-1 0 0,3-3 1 0 0,3-3 13 0 0,0 0 0 0 0,-1-1 0 0 0,0 0 0 0 0,0 0 0 0 0,-1 0 0 0 0,6-15 0 0 0,-3 4 66 0 0,-1 0 0 0 0,-1 0 0 0 0,0 0 0 0 0,-2-1 0 0 0,0 0 0 0 0,-2 0 0 0 0,0 0 0 0 0,-2-23 0 0 0,0 36-70 0 0,0 1-1 0 0,-1 0 1 0 0,0 0 0 0 0,-1 0 0 0 0,0-1-1 0 0,0 1 1 0 0,0 1 0 0 0,-1-1 0 0 0,0 0-1 0 0,0 1 1 0 0,-1-1 0 0 0,1 1 0 0 0,-2 0-1 0 0,1 0 1 0 0,-1 0 0 0 0,1 1 0 0 0,-1 0-1 0 0,-1 0 1 0 0,1 0 0 0 0,-1 0 0 0 0,0 1-1 0 0,0 0 1 0 0,0 0 0 0 0,-1 1 0 0 0,1 0-1 0 0,-14-5 1 0 0,15 6-64 0 0,-1 1-1 0 0,1 0 1 0 0,0 0 0 0 0,0 0-1 0 0,0 1 1 0 0,-1-1-1 0 0,1 1 1 0 0,0 1 0 0 0,-1-1-1 0 0,1 1 1 0 0,0 0 0 0 0,0 0-1 0 0,0 0 1 0 0,0 1-1 0 0,0-1 1 0 0,0 1 0 0 0,0 1-1 0 0,0-1 1 0 0,0 1-1 0 0,-5 4 1 0 0,4-2-230 0 0,-1 0 1 0 0,1 1-1 0 0,1 0 0 0 0,-1 0 0 0 0,1 0 0 0 0,0 1 1 0 0,0 0-1 0 0,1 0 0 0 0,0 0 0 0 0,0 0 1 0 0,1 1-1 0 0,-4 10 0 0 0,0 6-3940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2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90 178 3225 0 0,'-1'-1'106'0'0,"1"0"1"0"0,-1-1-1 0 0,0 1 1 0 0,0 0-1 0 0,0-1 0 0 0,0 1 1 0 0,0 0-1 0 0,-1 0 1 0 0,1 0-1 0 0,0 0 1 0 0,-1 0-1 0 0,1 0 1 0 0,0 0-1 0 0,-1 1 1 0 0,1-1-1 0 0,-1 0 0 0 0,1 1 1 0 0,-1-1-1 0 0,1 1 1 0 0,-1-1-1 0 0,1 1 1 0 0,-1 0-1 0 0,0 0 1 0 0,1 0-1 0 0,-1 0 0 0 0,0 0 1 0 0,1 0-1 0 0,-1 0 1 0 0,1 0-1 0 0,-1 1 1 0 0,1-1-1 0 0,-1 1 1 0 0,0-1-1 0 0,1 1 1 0 0,0-1-1 0 0,-1 1 0 0 0,1 0 1 0 0,-1 0-1 0 0,1 0 1 0 0,0 0-1 0 0,-1 0 1 0 0,1 0-1 0 0,0 0 1 0 0,0 0-1 0 0,0 0 1 0 0,0 1-1 0 0,0-1 0 0 0,0 0 1 0 0,0 1-1 0 0,0 2 1 0 0,-3 3 34 0 0,0 1 1 0 0,1 0 0 0 0,1 1-1 0 0,-1-1 1 0 0,1 0-1 0 0,1 1 1 0 0,-1-1-1 0 0,1 1 1 0 0,1 0-1 0 0,0-1 1 0 0,0 1 0 0 0,1-1-1 0 0,0 1 1 0 0,0 0-1 0 0,1-1 1 0 0,0 0-1 0 0,1 1 1 0 0,-1-1-1 0 0,2 0 1 0 0,6 13-1 0 0,-8-18-115 0 0,1 0-1 0 0,0 0 1 0 0,0-1-1 0 0,0 1 1 0 0,0-1-1 0 0,0 1 1 0 0,0-1-1 0 0,1 0 1 0 0,-1 0-1 0 0,1-1 1 0 0,-1 1-1 0 0,1-1 0 0 0,0 0 1 0 0,-1 0-1 0 0,1 0 1 0 0,0 0-1 0 0,0 0 1 0 0,0-1-1 0 0,0 0 1 0 0,0 0-1 0 0,6 0 1 0 0,-2-1 26 0 0,0 0 1 0 0,0 0 0 0 0,0-1 0 0 0,0 0 0 0 0,0 0-1 0 0,0-1 1 0 0,-1 0 0 0 0,1-1 0 0 0,9-5 0 0 0,-8 3-30 0 0,0-1 0 0 0,-1-1 0 0 0,0 0 0 0 0,0 0 0 0 0,0 0 0 0 0,-1-1 0 0 0,0 0 0 0 0,-1-1 0 0 0,0 1 0 0 0,0-1 0 0 0,-1 0 0 0 0,-1-1 1 0 0,0 1-1 0 0,0-1 0 0 0,-1 0 0 0 0,3-14 0 0 0,-4 17-10 0 0,-1 0 1 0 0,0 0 0 0 0,0-1-1 0 0,-1 1 1 0 0,0 0 0 0 0,-1 0-1 0 0,1 0 1 0 0,-1 0 0 0 0,-1 0-1 0 0,0 0 1 0 0,0 0 0 0 0,0 0 0 0 0,-1 0-1 0 0,-1 1 1 0 0,1-1 0 0 0,-1 1-1 0 0,0 0 1 0 0,0 0 0 0 0,-1 1-1 0 0,0-1 1 0 0,-1 1 0 0 0,1 0-1 0 0,-8-6 1 0 0,10 10-158 0 0,1 0 1 0 0,0 0-1 0 0,-1 0 1 0 0,1 1-1 0 0,-1-1 1 0 0,1 1-1 0 0,-1 0 1 0 0,0 0-1 0 0,1 0 1 0 0,-1 0-1 0 0,0 0 0 0 0,0 1 1 0 0,0-1-1 0 0,0 1 1 0 0,1 0-1 0 0,-1 0 1 0 0,0 0-1 0 0,0 0 1 0 0,0 0-1 0 0,0 0 1 0 0,0 1-1 0 0,0 0 1 0 0,-3 1-1 0 0,-9 7-3621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90 159 3681 0 0,'-2'-2'162'0'0,"1"0"1"0"0,-1 1 0 0 0,1-1-1 0 0,-1 1 1 0 0,0 0 0 0 0,0-1-1 0 0,0 1 1 0 0,0 0 0 0 0,0 0-1 0 0,0 0 1 0 0,0 0 0 0 0,0 1-1 0 0,0-1 1 0 0,0 1 0 0 0,0-1-1 0 0,0 1 1 0 0,-1 0-1 0 0,1-1 1 0 0,0 1 0 0 0,0 0-1 0 0,0 0 1 0 0,-1 1 0 0 0,1-1-1 0 0,0 0 1 0 0,0 1 0 0 0,0 0-1 0 0,0-1 1 0 0,0 1 0 0 0,0 0-1 0 0,0 0 1 0 0,0 0 0 0 0,0 0-1 0 0,0 0 1 0 0,0 1 0 0 0,0-1-1 0 0,1 0 1 0 0,-1 1-1 0 0,1 0 1 0 0,-1-1 0 0 0,1 1-1 0 0,-1 0 1 0 0,1 0 0 0 0,0-1-1 0 0,0 1 1 0 0,0 0 0 0 0,0 0-1 0 0,0 0 1 0 0,0 1 0 0 0,1-1-1 0 0,-1 0 1 0 0,0 3 0 0 0,1 6 163 0 0,1 0 0 0 0,0 0 1 0 0,0-1-1 0 0,1 1 0 0 0,0 0 1 0 0,1-1-1 0 0,7 19 0 0 0,-9-25-278 0 0,0 0-1 0 0,1 0 0 0 0,0-1 0 0 0,-1 1 1 0 0,2 0-1 0 0,-1-1 0 0 0,0 1 0 0 0,1-1 1 0 0,-1 0-1 0 0,1 0 0 0 0,0 0 0 0 0,0 0 1 0 0,0-1-1 0 0,0 1 0 0 0,1-1 0 0 0,-1 1 1 0 0,1-1-1 0 0,0-1 0 0 0,-1 1 0 0 0,1 0 1 0 0,0-1-1 0 0,0 0 0 0 0,5 2 0 0 0,-6-3-33 0 0,0 0 0 0 0,0-1-1 0 0,0 1 1 0 0,0 0-1 0 0,-1-1 1 0 0,1 0-1 0 0,0 0 1 0 0,0 0-1 0 0,-1 0 1 0 0,1 0 0 0 0,-1 0-1 0 0,1-1 1 0 0,-1 1-1 0 0,1-1 1 0 0,-1 1-1 0 0,0-1 1 0 0,0 0 0 0 0,0 0-1 0 0,0 0 1 0 0,0-1-1 0 0,0 1 1 0 0,0 0-1 0 0,-1-1 1 0 0,1 1-1 0 0,-1-1 1 0 0,0 1 0 0 0,0-1-1 0 0,0 1 1 0 0,0-1-1 0 0,0 0 1 0 0,0-4-1 0 0,2-5 32 0 0,0 0-1 0 0,-2 0 0 0 0,1 0 1 0 0,-2 0-1 0 0,1 0 0 0 0,-3-15 1 0 0,0 3 82 0 0,-2-1 0 0 0,-8-26 1 0 0,10 43-77 0 0,0 0 0 0 0,0 1 0 0 0,-1 0 1 0 0,-1-1-1 0 0,1 1 0 0 0,-1 0 0 0 0,0 1 0 0 0,-1-1 1 0 0,0 1-1 0 0,-9-11 0 0 0,13 16-66 0 0,-1 0 0 0 0,1 0-1 0 0,0 0 1 0 0,-1 0 0 0 0,1 0-1 0 0,0 0 1 0 0,-1 1 0 0 0,1-1-1 0 0,-1 0 1 0 0,1 1 0 0 0,-1-1 0 0 0,0 1-1 0 0,1-1 1 0 0,-1 1 0 0 0,1 0-1 0 0,-1 0 1 0 0,0 0 0 0 0,1 0 0 0 0,-1 0-1 0 0,-2 0 1 0 0,2 1-414 0 0,1 0 0 0 0,-1-1 0 0 0,0 1 0 0 0,0 0 0 0 0,0 0 0 0 0,0 0 0 0 0,1 0 0 0 0,-1 0 0 0 0,1 1 0 0 0,-4 2 0 0 0,-9 12-4958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70 167 3225 0 0,'-43'-26'416'0'0,"41"24"-308"0"0,0 1 0 0 0,-1-1 0 0 0,1 0 0 0 0,0 0 0 0 0,1 0 0 0 0,-1-1 0 0 0,0 1 0 0 0,1 0 0 0 0,-1-1 0 0 0,1 1 0 0 0,0 0 0 0 0,0-1 0 0 0,0 0 0 0 0,0 1 0 0 0,-1-6 0 0 0,2 6-47 0 0,0 1 0 0 0,0 0 0 0 0,1-1 0 0 0,-1 1 1 0 0,1-1-1 0 0,-1 1 0 0 0,1 0 0 0 0,0-1 0 0 0,-1 1 0 0 0,1 0 0 0 0,0 0 0 0 0,0-1 0 0 0,0 1 0 0 0,0 0 0 0 0,0 0 0 0 0,0 0 1 0 0,0 0-1 0 0,0 0 0 0 0,1 0 0 0 0,-1 1 0 0 0,0-1 0 0 0,0 0 0 0 0,3 0 0 0 0,35-15 758 0 0,-37 15-761 0 0,32-9 180 0 0,0 2 1 0 0,1 0-1 0 0,48-2 0 0 0,107 3 1108 0 0,-62 4-955 0 0,111-5 439 0 0,303 28-1 0 0,-219 8-639 0 0,-190-16-3664 0 0,-86-7-302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2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22 6449 0 0,'-4'-3'624'0'0,"-1"0"0"0"0,1 1-1 0 0,-1 0 1 0 0,0-1 0 0 0,0 2-1 0 0,0-1 1 0 0,-1 0 0 0 0,1 1-1 0 0,0 0 1 0 0,-7 0 0 0 0,40 45 2454 0 0,22 39-1758 0 0,68 148 0 0 0,-74-136-836 0 0,69 109 0 0 0,40 1 581 0 0,-149-200-1211 0 0,23 23 908 0 0,-27-27-868 0 0,1 0 1 0 0,0 0-1 0 0,0 0 1 0 0,0 0-1 0 0,0-1 1 0 0,0 1-1 0 0,0-1 1 0 0,0 1 0 0 0,0 0-1 0 0,0-1 1 0 0,0 0-1 0 0,0 1 1 0 0,0-1-1 0 0,0 0 1 0 0,1 1-1 0 0,-1-1 1 0 0,0 0-1 0 0,0 0 1 0 0,0 0 0 0 0,0 0-1 0 0,1 0 1 0 0,-1 0-1 0 0,0 0 1 0 0,0-1-1 0 0,0 1 1 0 0,0 0-1 0 0,2-1 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3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181 101 920 0 0,'-43'33'869'0'0,"36"-29"-455"0"0,1 0 1 0 0,0 0-1 0 0,1 0 1 0 0,-1 1-1 0 0,1-1 1 0 0,-1 1-1 0 0,2 1 1 0 0,-1-1-1 0 0,0 1 1 0 0,1 0-1 0 0,0 0 1 0 0,-3 6 0 0 0,7-9-242 0 0,-1 0 0 0 0,1 0 0 0 0,0-1 0 0 0,0 1 0 0 0,0 0 0 0 0,0 0 0 0 0,0-1 0 0 0,1 1 0 0 0,-1 0 1 0 0,1-1-1 0 0,0 1 0 0 0,0 0 0 0 0,0-1 0 0 0,0 1 0 0 0,0-1 0 0 0,0 1 0 0 0,3 2 0 0 0,30 42 1279 0 0,-27-38-1133 0 0,0-2-182 0 0,-1 0 1 0 0,1 0-1 0 0,0 0 0 0 0,0-1 0 0 0,1-1 1 0 0,0 1-1 0 0,0-1 0 0 0,0 0 1 0 0,1-1-1 0 0,10 5 0 0 0,-17-8-127 0 0,1 0 0 0 0,0-1 0 0 0,-1 1 0 0 0,1 0 0 0 0,0-1 0 0 0,-1 0 0 0 0,1 1 0 0 0,0-1 0 0 0,-1 0 0 0 0,1 0 1 0 0,0-1-1 0 0,0 1 0 0 0,-1 0 0 0 0,1-1 0 0 0,0 0 0 0 0,-1 0 0 0 0,1 1 0 0 0,-1-2 0 0 0,1 1 0 0 0,-1 0 0 0 0,1 0 0 0 0,-1-1 0 0 0,0 1 0 0 0,0-1 0 0 0,0 0 0 0 0,0 0 0 0 0,0 0 0 0 0,0 0 0 0 0,0 0 0 0 0,0 0 0 0 0,-1 0 0 0 0,1 0 0 0 0,-1-1 0 0 0,0 1 0 0 0,0-1 0 0 0,0 1 0 0 0,0-1 0 0 0,0 1 0 0 0,1-6 0 0 0,0-3 78 0 0,0 0 0 0 0,0 1 1 0 0,-1-1-1 0 0,0 0 0 0 0,-1-1 0 0 0,0 1 1 0 0,-1 0-1 0 0,0 0 0 0 0,-1 1 0 0 0,0-1 1 0 0,-1 0-1 0 0,-4-12 0 0 0,2 10 5 0 0,0 1 0 0 0,0 0 0 0 0,-2 0 0 0 0,1 0 0 0 0,-1 0 0 0 0,-1 1 0 0 0,0 0 0 0 0,-1 1-1 0 0,-16-16 1 0 0,19 21-93 0 0,0 0-1 0 0,-1 0 0 0 0,1 1 0 0 0,-1 0 0 0 0,-1 0 0 0 0,1 1 0 0 0,0-1 0 0 0,-1 2 0 0 0,1-1 1 0 0,-1 1-1 0 0,0 0 0 0 0,-13-1 0 0 0,17 3-94 0 0,1 0 1 0 0,-1 0-1 0 0,0 0 0 0 0,0 1 0 0 0,0-1 1 0 0,0 1-1 0 0,1 0 0 0 0,-1 0 1 0 0,0 0-1 0 0,1 1 0 0 0,-1-1 0 0 0,1 1 1 0 0,-1 0-1 0 0,1 0 0 0 0,0 0 1 0 0,0 0-1 0 0,0 1 0 0 0,0-1 1 0 0,0 1-1 0 0,1 0 0 0 0,-1 0 0 0 0,1 0 1 0 0,-1 0-1 0 0,1 0 0 0 0,0 0 1 0 0,0 1-1 0 0,1-1 0 0 0,-2 5 1 0 0,-8 20-4782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4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78 222 1376 0 0,'4'-11'173'0'0,"-1"0"-1"0"0,1-1 1 0 0,-2 1 0 0 0,1-1-1 0 0,-2 0 1 0 0,1-22-1 0 0,-2 26 170 0 0,0 0-1 0 0,0 0 1 0 0,-1 0-1 0 0,-1 0 1 0 0,1 0-1 0 0,-1 0 0 0 0,0 0 1 0 0,-1 1-1 0 0,0-1 1 0 0,0 1-1 0 0,-5-8 0 0 0,7 14-216 0 0,1 0-1 0 0,-1 0 0 0 0,1 0 0 0 0,-1 0 1 0 0,1 0-1 0 0,-1 0 0 0 0,0 0 0 0 0,1 0 0 0 0,-1 1 1 0 0,0-1-1 0 0,0 0 0 0 0,0 0 0 0 0,0 0 1 0 0,0 1-1 0 0,1-1 0 0 0,-1 1 0 0 0,-1-1 0 0 0,1 1 1 0 0,0-1-1 0 0,0 1 0 0 0,0-1 0 0 0,0 1 1 0 0,0 0-1 0 0,0 0 0 0 0,0 0 0 0 0,0-1 0 0 0,-1 1 1 0 0,1 0-1 0 0,0 0 0 0 0,0 1 0 0 0,0-1 0 0 0,0 0 1 0 0,0 0-1 0 0,0 0 0 0 0,-1 1 0 0 0,1-1 1 0 0,0 1-1 0 0,0-1 0 0 0,0 1 0 0 0,0-1 0 0 0,0 1 1 0 0,0-1-1 0 0,0 1 0 0 0,1 0 0 0 0,-1 0 1 0 0,0 0-1 0 0,0-1 0 0 0,0 1 0 0 0,1 0 0 0 0,-2 1 1 0 0,-1 2 148 0 0,1 0 1 0 0,-1 0 0 0 0,1 1 0 0 0,-1-1-1 0 0,1 0 1 0 0,1 1 0 0 0,-1 0-1 0 0,0-1 1 0 0,1 1 0 0 0,-1 8-1 0 0,2-1-109 0 0,0-1 0 0 0,1 1 0 0 0,0 0 0 0 0,1-1-1 0 0,1 1 1 0 0,0-1 0 0 0,0 0 0 0 0,9 19-1 0 0,-9-23-154 0 0,0 0-1 0 0,1 0 1 0 0,0-1-1 0 0,0 1 1 0 0,0-1-1 0 0,1 0 1 0 0,0 0 0 0 0,0-1-1 0 0,1 1 1 0 0,0-1-1 0 0,0-1 1 0 0,0 1-1 0 0,0-1 1 0 0,10 5-1 0 0,-12-7-45 0 0,0-1 1 0 0,0 0-1 0 0,0 0 0 0 0,0-1 1 0 0,0 1-1 0 0,0-1 0 0 0,0 0 1 0 0,0 0-1 0 0,0 0 1 0 0,1 0-1 0 0,-1-1 0 0 0,0 0 1 0 0,0 1-1 0 0,0-2 0 0 0,0 1 1 0 0,-1 0-1 0 0,1-1 0 0 0,0 0 1 0 0,0 0-1 0 0,-1 0 0 0 0,1 0 1 0 0,-1 0-1 0 0,0-1 0 0 0,0 0 1 0 0,0 1-1 0 0,0-1 0 0 0,0 0 1 0 0,0-1-1 0 0,-1 1 0 0 0,0 0 1 0 0,1-1-1 0 0,-1 1 0 0 0,0-1 1 0 0,-1 0-1 0 0,1 0 0 0 0,-1 1 1 0 0,0-1-1 0 0,0 0 0 0 0,0 0 1 0 0,0 0-1 0 0,-1-1 0 0 0,1 1 1 0 0,-1 0-1 0 0,0-6 0 0 0,-1 3-90 0 0,0 1 0 0 0,0-1 0 0 0,0 1 0 0 0,-1-1 0 0 0,0 1 0 0 0,0-1 0 0 0,0 1 0 0 0,-1 0 0 0 0,0 0 0 0 0,0 0 0 0 0,-1 0 0 0 0,0 1 0 0 0,0-1 0 0 0,0 1 0 0 0,0 0 0 0 0,-1 0 0 0 0,0 1 0 0 0,0-1 0 0 0,-10-5 0 0 0,-4-1-309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1376 0 0,'-4'1'165'0'0,"-1"0"0"0"0,1 0 0 0 0,-1 1 0 0 0,1-1-1 0 0,-1 1 1 0 0,1 0 0 0 0,0 1 0 0 0,0-1 0 0 0,0 1-1 0 0,0-1 1 0 0,0 1 0 0 0,0 0 0 0 0,1 1 0 0 0,0-1 0 0 0,-1 1-1 0 0,-4 6 1 0 0,5-6 104 0 0,0-1 1 0 0,0 1-1 0 0,1 0 0 0 0,-1-1 0 0 0,1 1 0 0 0,0 1 1 0 0,0-1-1 0 0,0 0 0 0 0,0 0 0 0 0,1 1 0 0 0,0-1 1 0 0,0 1-1 0 0,0-1 0 0 0,0 9 0 0 0,1-7-52 0 0,1-1 0 0 0,1 0-1 0 0,-1 1 1 0 0,1-1 0 0 0,0 0-1 0 0,0 0 1 0 0,0 0 0 0 0,1 0-1 0 0,-1 0 1 0 0,1-1 0 0 0,0 1-1 0 0,5 4 1 0 0,-1 0-25 0 0,1-1-1 0 0,-1 0 1 0 0,1 0-1 0 0,1 0 1 0 0,0-1-1 0 0,0-1 1 0 0,0 0-1 0 0,13 7 1 0 0,-19-12-161 0 0,0 1 1 0 0,0 0-1 0 0,0-1 1 0 0,0 0-1 0 0,0 0 1 0 0,1 0-1 0 0,-1 0 1 0 0,0-1-1 0 0,1 1 1 0 0,-1-1-1 0 0,0 0 1 0 0,1 1-1 0 0,-1-2 1 0 0,1 1-1 0 0,-1 0 1 0 0,0-1-1 0 0,1 1 0 0 0,-1-1 1 0 0,0 0-1 0 0,0 0 1 0 0,1-1-1 0 0,-1 1 1 0 0,0-1-1 0 0,0 1 1 0 0,0-1-1 0 0,-1 0 1 0 0,1 0-1 0 0,0 0 1 0 0,-1 0-1 0 0,1-1 1 0 0,2-2-1 0 0,-4 3 9 0 0,1 0 0 0 0,-1 0-1 0 0,0 0 1 0 0,0 0 0 0 0,0 0-1 0 0,0-1 1 0 0,0 1 0 0 0,0 0 0 0 0,0 0-1 0 0,-1-1 1 0 0,1 1 0 0 0,-1-1-1 0 0,0 1 1 0 0,0 0 0 0 0,0-1-1 0 0,0 1 1 0 0,0-1 0 0 0,0 1 0 0 0,-1-3-1 0 0,-1-3-375 0 0,-1 1 0 0 0,1-1 0 0 0,-1 1 0 0 0,-6-10-1 0 0,2 4-2132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81 192 2761 0 0,'-3'-5'265'0'0,"-1"0"0"0"0,0 1 1 0 0,1-1-1 0 0,-2 1 1 0 0,1 0-1 0 0,0 1 1 0 0,-1-1-1 0 0,-6-4 1 0 0,10 8-143 0 0,0-1 0 0 0,0 1 0 0 0,0-1 0 0 0,0 1 0 0 0,0-1 0 0 0,0 1 0 0 0,-1 0 0 0 0,1-1 0 0 0,0 1 0 0 0,0 0 0 0 0,0 0 0 0 0,0 0 0 0 0,-1 0 0 0 0,1 0 0 0 0,0 0 0 0 0,0 0 0 0 0,0 0 0 0 0,-3 1 0 0 0,3 0-43 0 0,0-1-1 0 0,0 1 0 0 0,0 0 0 0 0,0 0 0 0 0,0 0 0 0 0,1 0 0 0 0,-1 0 0 0 0,0 0 0 0 0,0 0 0 0 0,1 0 0 0 0,-1 1 0 0 0,1-1 0 0 0,-1 0 0 0 0,1 0 0 0 0,-1 1 0 0 0,1-1 0 0 0,0 0 0 0 0,-1 0 0 0 0,1 1 0 0 0,0-1 0 0 0,0 3 0 0 0,0 12 334 0 0,0-1 1 0 0,1 1-1 0 0,0 0 1 0 0,1 0-1 0 0,1-1 1 0 0,1 0-1 0 0,0 1 0 0 0,1-1 1 0 0,0 0-1 0 0,1-1 1 0 0,15 26-1 0 0,-20-38-367 0 0,0-1 0 0 0,0 1 0 0 0,0-1 1 0 0,1 1-1 0 0,-1-1 0 0 0,0 1 0 0 0,1-1 0 0 0,-1 0 0 0 0,1 1 1 0 0,-1-1-1 0 0,1 0 0 0 0,-1 0 0 0 0,1 0 0 0 0,0-1 0 0 0,0 1 0 0 0,-1 0 1 0 0,1 0-1 0 0,0-1 0 0 0,0 1 0 0 0,0-1 0 0 0,0 0 0 0 0,0 0 0 0 0,0 0 1 0 0,-1 1-1 0 0,1-2 0 0 0,0 1 0 0 0,0 0 0 0 0,0 0 0 0 0,0-1 1 0 0,0 1-1 0 0,0-1 0 0 0,0 1 0 0 0,-1-1 0 0 0,1 0 0 0 0,0 0 0 0 0,-1 1 1 0 0,1-1-1 0 0,0-1 0 0 0,-1 1 0 0 0,1 0 0 0 0,-1 0 0 0 0,3-3 0 0 0,1-2 79 0 0,1 1 0 0 0,-2-1 0 0 0,1 0 0 0 0,0 0 0 0 0,-1-1 0 0 0,-1 1 0 0 0,1-1 0 0 0,-1 0 0 0 0,4-10 0 0 0,0-8 240 0 0,-2-1-1 0 0,0 1 0 0 0,2-43 1 0 0,-7 53-311 0 0,0-1-1 0 0,0 1 1 0 0,-2-1 0 0 0,0 1-1 0 0,-1 0 1 0 0,0 0-1 0 0,-8-20 1 0 0,11 33-70 0 0,-1 0 0 0 0,1 0 0 0 0,-1 1-1 0 0,0-1 1 0 0,0 1 0 0 0,0-1 0 0 0,0 0 0 0 0,0 1-1 0 0,0 0 1 0 0,0-1 0 0 0,0 1 0 0 0,0 0 0 0 0,-1-1-1 0 0,1 1 1 0 0,-1 0 0 0 0,1 0 0 0 0,-1 0 0 0 0,1 0-1 0 0,-1 0 1 0 0,1 1 0 0 0,-1-1 0 0 0,0 0 0 0 0,0 1 0 0 0,1-1-1 0 0,-4 1 1 0 0,2 0-148 0 0,1 0 1 0 0,-1 1-1 0 0,1-1 0 0 0,-1 1 0 0 0,1 0 0 0 0,0-1 1 0 0,-1 1-1 0 0,1 1 0 0 0,0-1 0 0 0,0 0 1 0 0,-1 0-1 0 0,1 1 0 0 0,0-1 0 0 0,0 1 0 0 0,1 0 1 0 0,-1 0-1 0 0,0 0 0 0 0,-1 2 0 0 0,-11 14-5625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5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3681 0 0,'-8'1'196'0'0,"0"1"1"0"0,0 0-1 0 0,0 1 0 0 0,0-1 1 0 0,1 2-1 0 0,0-1 1 0 0,-1 1-1 0 0,1 0 0 0 0,0 1 1 0 0,1 0-1 0 0,-1 0 1 0 0,1 0-1 0 0,0 1 0 0 0,-7 7 1 0 0,5-2-44 0 0,1 1 0 0 0,-1 0 1 0 0,2 0-1 0 0,0 0 1 0 0,0 1-1 0 0,1 0 0 0 0,1 0 1 0 0,0 0-1 0 0,1 1 0 0 0,0-1 1 0 0,1 1-1 0 0,0 0 1 0 0,1-1-1 0 0,1 1 0 0 0,0 0 1 0 0,1 0-1 0 0,1 0 0 0 0,0-1 1 0 0,1 1-1 0 0,0-1 0 0 0,9 24 1 0 0,-11-34-113 0 0,1-1 1 0 0,-1 0 0 0 0,0 1-1 0 0,0-1 1 0 0,1 0-1 0 0,-1 0 1 0 0,1 0-1 0 0,0 0 1 0 0,0 0 0 0 0,0 0-1 0 0,0 0 1 0 0,0-1-1 0 0,0 1 1 0 0,0-1-1 0 0,0 1 1 0 0,0-1 0 0 0,1 0-1 0 0,-1 0 1 0 0,1 0-1 0 0,-1 0 1 0 0,5 0-1 0 0,-3 0 37 0 0,0-1-1 0 0,0 0 0 0 0,0 0 0 0 0,0 0 0 0 0,0-1 1 0 0,1 0-1 0 0,-1 0 0 0 0,-1 0 0 0 0,1 0 0 0 0,0 0 1 0 0,0-1-1 0 0,0 1 0 0 0,3-3 0 0 0,-2 1-37 0 0,-1 1 0 0 0,1-1 0 0 0,-1 0 0 0 0,0 0 0 0 0,0 0 0 0 0,0-1 0 0 0,-1 1 0 0 0,1-1 0 0 0,-1 0 0 0 0,0 0 0 0 0,0 0-1 0 0,0 0 1 0 0,0-1 0 0 0,-1 1 0 0 0,0-1 0 0 0,0 1 0 0 0,0-1 0 0 0,0 0 0 0 0,-1 0 0 0 0,0 0 0 0 0,0 0 0 0 0,0 0 0 0 0,0-7 0 0 0,-2 8-105 0 0,0 0 0 0 0,0-1 1 0 0,0 1-1 0 0,-1 0 1 0 0,0 0-1 0 0,1 0 0 0 0,-2 0 1 0 0,1 0-1 0 0,0 0 0 0 0,-1 1 1 0 0,1-1-1 0 0,-1 1 0 0 0,0-1 1 0 0,0 1-1 0 0,0 0 0 0 0,-1 0 1 0 0,1 1-1 0 0,-1-1 0 0 0,0 1 1 0 0,1 0-1 0 0,-1-1 0 0 0,0 2 1 0 0,0-1-1 0 0,-8-2 0 0 0,-2 3-303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69 270 3225 0 0,'-2'-3'291'0'0,"-1"1"1"0"0,1 0 0 0 0,0 0 0 0 0,-1 0 0 0 0,0 0-1 0 0,1 0 1 0 0,-1 1 0 0 0,0-1 0 0 0,-3-1 0 0 0,-10 1 1695 0 0,15 2-1899 0 0,1 0 1 0 0,0 0-1 0 0,-1 0 1 0 0,1 1-1 0 0,0-1 0 0 0,0 0 1 0 0,-1 0-1 0 0,1 1 1 0 0,0-1-1 0 0,0 0 1 0 0,-1 1-1 0 0,1-1 1 0 0,0 0-1 0 0,0 1 1 0 0,0-1-1 0 0,0 0 0 0 0,-1 1 1 0 0,1-1-1 0 0,0 0 1 0 0,0 1-1 0 0,0-1 1 0 0,0 0-1 0 0,0 1 1 0 0,0-1-1 0 0,0 1 0 0 0,0-1 1 0 0,0 0-1 0 0,0 1 1 0 0,0-1-1 0 0,0 0 1 0 0,0 1-1 0 0,1-1 1 0 0,-1 0-1 0 0,0 1 1 0 0,0-1-1 0 0,1 1 0 0 0,0 2 67 0 0,1 0 1 0 0,0 1-1 0 0,0-1 0 0 0,0-1 0 0 0,0 1 0 0 0,0 0 0 0 0,1 0 0 0 0,-1-1 0 0 0,1 0 0 0 0,0 1 0 0 0,-1-1 0 0 0,1 0 0 0 0,0 0 0 0 0,1-1 0 0 0,-1 1 0 0 0,0 0 0 0 0,6 1 0 0 0,-7-2-54 0 0,1 0 0 0 0,-1 0 0 0 0,1 0 0 0 0,0 0 0 0 0,-1-1 0 0 0,1 1 0 0 0,0-1 0 0 0,-1 0 0 0 0,1 1 0 0 0,0-1 0 0 0,0 0 0 0 0,-1-1 0 0 0,1 1 0 0 0,0 0 0 0 0,0-1 0 0 0,-1 0 0 0 0,1 1 0 0 0,-1-1 0 0 0,1 0 0 0 0,0 0 0 0 0,-1-1 0 0 0,5-2 0 0 0,-4 0-82 0 0,-1 1 1 0 0,1-1 0 0 0,0 0 0 0 0,-1-1 0 0 0,0 1 0 0 0,0 0 0 0 0,-1-1 0 0 0,1 1 0 0 0,-1-1-1 0 0,0 0 1 0 0,0 1 0 0 0,0-1 0 0 0,-1 0 0 0 0,1-7 0 0 0,-1-7 99 0 0,-1 0 0 0 0,-4-23-1 0 0,3 28-46 0 0,-1-1-1 0 0,-1 1 1 0 0,0 0-1 0 0,-10-23 1 0 0,13 34-93 0 0,0 0 0 0 0,-1 0 1 0 0,1 0-1 0 0,-1 0 0 0 0,0 1 0 0 0,1-1 0 0 0,-1 0 1 0 0,0 1-1 0 0,-1-1 0 0 0,1 1 0 0 0,0 0 0 0 0,-1-1 1 0 0,1 1-1 0 0,-1 0 0 0 0,0 1 0 0 0,0-1 0 0 0,0 0 1 0 0,0 1-1 0 0,0 0 0 0 0,0 0 0 0 0,0 0 0 0 0,0 0 1 0 0,0 0-1 0 0,0 0 0 0 0,-1 1 0 0 0,-5-1 0 0 0,6 2-151 0 0,0 0-1 0 0,0-1 1 0 0,0 1-1 0 0,0 0 1 0 0,1 0-1 0 0,-1 1 0 0 0,0-1 1 0 0,1 1-1 0 0,-1-1 1 0 0,1 1-1 0 0,0 0 1 0 0,-3 2-1 0 0,-14 15-5220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6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2761 0 0,'-3'3'146'0'0,"-1"0"1"0"0,1 0 0 0 0,0 1 0 0 0,0 0 0 0 0,0-1-1 0 0,1 1 1 0 0,-1 0 0 0 0,1 0 0 0 0,0 1 0 0 0,0-1-1 0 0,1 0 1 0 0,-1 1 0 0 0,1-1 0 0 0,0 1 0 0 0,0 0-1 0 0,0-1 1 0 0,0 1 0 0 0,1 0 0 0 0,0 7 0 0 0,0-5 201 0 0,1 0 1 0 0,-1 0 0 0 0,1 0 0 0 0,0 0-1 0 0,0 0 1 0 0,1 0 0 0 0,0-1 0 0 0,0 1-1 0 0,1-1 1 0 0,0 1 0 0 0,0-1-1 0 0,8 11 1 0 0,-6-11-138 0 0,1-1 0 0 0,0 0 0 0 0,0 0 0 0 0,1 0 0 0 0,-1-1 0 0 0,1 0 0 0 0,0 0 0 0 0,0-1 0 0 0,1 0 0 0 0,-1 0 0 0 0,0-1-1 0 0,1 0 1 0 0,0 0 0 0 0,-1-1 0 0 0,13 1 0 0 0,-17-1-179 0 0,1-1 0 0 0,-1 0-1 0 0,1 0 1 0 0,-1 0 0 0 0,1 0 0 0 0,0-1-1 0 0,-1 1 1 0 0,1-1 0 0 0,-1 0-1 0 0,0 0 1 0 0,1 0 0 0 0,-1 0 0 0 0,0-1-1 0 0,0 0 1 0 0,0 1 0 0 0,0-1 0 0 0,0 0-1 0 0,0 0 1 0 0,0-1 0 0 0,0 1-1 0 0,-1-1 1 0 0,0 1 0 0 0,1-1 0 0 0,-1 0-1 0 0,0 0 1 0 0,0 0 0 0 0,0 0 0 0 0,-1 0-1 0 0,1 0 1 0 0,-1 0 0 0 0,0-1 0 0 0,0 1-1 0 0,0 0 1 0 0,0-1 0 0 0,0 1-1 0 0,0-5 1 0 0,-1 3 13 0 0,0 0-1 0 0,0 0 1 0 0,-1 1-1 0 0,1-1 1 0 0,-1 0-1 0 0,0 0 1 0 0,-1 1 0 0 0,1-1-1 0 0,-1 1 1 0 0,0 0-1 0 0,0-1 1 0 0,0 1-1 0 0,0 0 1 0 0,-1 0-1 0 0,0 0 1 0 0,1 0 0 0 0,-6-4-1 0 0,5 5-46 0 0,0 0 0 0 0,0 0 1 0 0,0 1-1 0 0,0-1 0 0 0,0 1 0 0 0,-1-1 0 0 0,1 1 0 0 0,-1 0 0 0 0,0 1 0 0 0,1-1 1 0 0,-1 1-1 0 0,0-1 0 0 0,0 1 0 0 0,0 0 0 0 0,0 1 0 0 0,0-1 0 0 0,0 1 1 0 0,0-1-1 0 0,-1 1 0 0 0,-5 1 0 0 0,-11 5-361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6913 0 0,'0'0'529'0'0,"16"-28"2369"0"0,-15 26-2799 0 0,18-28 2015 0 0,-19 30-2130 0 0,1-1-1 0 0,-1 1 1 0 0,1-1-1 0 0,-1 1 0 0 0,1-1 1 0 0,0 1-1 0 0,-1-1 1 0 0,1 1-1 0 0,0-1 1 0 0,-1 1-1 0 0,1 0 1 0 0,0 0-1 0 0,0-1 0 0 0,-1 1 1 0 0,1 0-1 0 0,0 0 1 0 0,0 0-1 0 0,0 0 1 0 0,-1 0-1 0 0,1 0 1 0 0,0 0-1 0 0,0 0 0 0 0,-1 0 1 0 0,1 0-1 0 0,0 0 1 0 0,0 0-1 0 0,0 0 1 0 0,-1 1-1 0 0,1-1 1 0 0,0 0-1 0 0,-1 1 1 0 0,1-1-1 0 0,0 1 0 0 0,-1-1 1 0 0,1 0-1 0 0,0 1 1 0 0,-1-1-1 0 0,1 1 1 0 0,-1 0-1 0 0,1 0 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6913 0 0,'0'2'745'0'0,"0"-1"-1249"0"0,0 3 215 0 0,0-1-7 0 0,0 4-448 0 0,-2 28-1984 0 0,0-26 2728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190 315 3681 0 0,'-7'5'160'0'0</inkml:trace>
  <inkml:trace contextRef="#ctx0" brushRef="#br0" timeOffset="1">5 0 2761 0 0,'-4'4'2142'0'0,"4"-4"-1990"0"0,0 1 1 0 0,0-1 0 0 0,-1 0 0 0 0,6 12 4743 0 0,-5-12-4743 0 0,0 0 0 0 0,1 0 0 0 0,-1 0 0 0 0,0 0 0 0 0,1 1 0 0 0,-1-1 0 0 0,1 0 0 0 0,-1 0 0 0 0,0 0 0 0 0,1 0 0 0 0,-1 0 0 0 0,1 0 0 0 0,6 3-2100 0 0,1 4 920 0 0,-7-3-12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2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0 7370 0 0,'-10'2'10955'0'0,"8"5"-11780"0"0,-46 175 2749 0 0,-1 5-1472 0 0,32-130-214 0 0,-12 67 1 0 0,26-101-342 0 0,0-1 0 0 0,1 1 0 0 0,1 0 1 0 0,1 0-1 0 0,2 0 0 0 0,3 25 1 0 0,5-23-1968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1608 0 0,'1'6'264'0'0,"0"1"0"0"0,-1 0-1 0 0,0 0 1 0 0,0-1-1 0 0,0 1 1 0 0,-1 0 0 0 0,0-1-1 0 0,0 1 1 0 0,-4 11 0 0 0,2-4-28 0 0,1-10-236 0 0,1-1 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52 4609 0 0,'34'-22'2811'0'0,"-27"17"-2247"0"0,-1 0-1 0 0,1 1 1 0 0,0 0 0 0 0,-1 1 0 0 0,15-6-1 0 0,-20 9-546 0 0,-1 0-1 0 0,1 0 1 0 0,0 1-1 0 0,0-1 1 0 0,0 0-1 0 0,0 0 0 0 0,-1 0 1 0 0,1 1-1 0 0,0-1 1 0 0,0 0-1 0 0,-1 1 1 0 0,1-1-1 0 0,0 1 1 0 0,-1-1-1 0 0,1 1 1 0 0,0-1-1 0 0,-1 1 0 0 0,1-1 1 0 0,0 1-1 0 0,-1 0 1 0 0,1-1-1 0 0,-1 1 1 0 0,0 0-1 0 0,1 0 1 0 0,-1-1-1 0 0,1 1 0 0 0,-1 0 1 0 0,0 0-1 0 0,0 0 1 0 0,1-1-1 0 0,-1 1 1 0 0,0 0-1 0 0,0 0 1 0 0,0 0-1 0 0,0 0 1 0 0,0-1-1 0 0,0 1 0 0 0,0 2 1 0 0,1 38-1358 0 0,-1-38 1003 0 0,-4 58-3108 0 0,-1-23 1664 0 0</inkml:trace>
  <inkml:trace contextRef="#ctx0" brushRef="#br0" timeOffset="1">0 871 11522 0 0,'0'-2'1025'0'0,"0"0"-825"0"0,0 1-200 0 0,0-1-208 0 0,0 0-80 0 0,0-1-24 0 0,0-1-1 0 0,0 1-615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6 459 9218 0 0,'0'4'816'0'0,"0"-2"-656"0"0,0-1 264 0 0,2-1 56 0 0,-1 2 0 0 0,1 0 9 0 0,2-2-281 0 0,1 2-56 0 0,0-2 120 0 0,20 19-2049 0 0</inkml:trace>
  <inkml:trace contextRef="#ctx0" brushRef="#br0" timeOffset="1">9 325 3681 0 0,'4'-14'160'0'0,"-2"3"40"0"0,-1 3-200 0 0,-1-1 0 0 0,2 2 0 0 0,-2 0 0 0 0,2-3 296 0 0,1-10 24 0 0,-1-11 0 0 0,-2-6 0 0 0,0 1-208 0 0,-3 4-40 0 0,-1 8-8 0 0,1 1 16 0 0,-3 2-80 0 0,3 4 0 0 0,-2-1 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8290 0 0,'-7'1'368'0'0,"4"-1"80"0"0,1 2-360 0 0,0-2-88 0 0,0 0 0 0 0,1 0 0 0 0,-1 0 528 0 0,0 2 88 0 0,0-2 24 0 0,1 2 0 0 0,-1-1-159 0 0,0 1-33 0 0,2 0-8 0 0,0 1 0 0 0,2 3-1088 0 0,0-1-216 0 0,5 5-49 0 0,-6 1-7 0 0</inkml:trace>
  <inkml:trace contextRef="#ctx0" brushRef="#br0" timeOffset="1">39 918 6449 0 0,'-1'0'7'0'0,"0"0"0"0"0,1 0 0 0 0,-1 0 0 0 0,1 0 0 0 0,-1 0 0 0 0,1 0 0 0 0,-1 0 0 0 0,0 0 0 0 0,1-1 0 0 0,-1 1 0 0 0,1 0 0 0 0,-1 0 0 0 0,1 0 0 0 0,-1 0 0 0 0,1-1 0 0 0,-1 1 0 0 0,1 0 0 0 0,-1-1 0 0 0,1 1 0 0 0,-1 0 0 0 0,1-1 0 0 0,0 1 0 0 0,-1 0 0 0 0,1-1 0 0 0,0 1 0 0 0,-1-1 0 0 0,1 1-1 0 0,0-1 1 0 0,-1 1 0 0 0,1-1 0 0 0,0 1 0 0 0,0-1 0 0 0,0 1 0 0 0,-1-1 0 0 0,1 1 0 0 0,0-1 0 0 0,0 0 0 0 0,0 1 0 0 0,0-1 0 0 0,0 0 0 0 0,-7-37-1218 0 0,5 22 676 0 0,-2-1-305 0 0,2 11 687 0 0,0 0-1 0 0,0 0 1 0 0,1-1-1 0 0,0 1 1 0 0,0-1-1 0 0,1 1 1 0 0,0-1-1 0 0,0 0 1 0 0,0 1-1 0 0,1-1 1 0 0,3-10-1 0 0,-1 8 143 0 0</inkml:trace>
  <inkml:trace contextRef="#ctx0" brushRef="#br0" timeOffset="2">114 739 2304 0 0,'14'9'97'0'0,"-9"-7"31"0"0,-2-2-128 0 0,-1 2 0 0 0,0-2 0 0 0,1 0 0 0 0,3 1 528 0 0,4 3 80 0 0,6-2 24 0 0,3-1 0 0 0,2 1 16 0 0,-2-2 8 0 0,0-2 0 0 0,1 1 1 0 0,-1-5-577 0 0,0-1-80 0 0,2-1-88 0 0,-2-5 24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4609 0 0,'3'-4'408'0'0,"-1"2"-328"0"0,1 2-80 0 0,-1-1 0 0 0,2 1 560 0 0,-1-2 96 0 0,1 0 16 0 0,3-1 9 0 0,5-3-593 0 0,4-2-88 0 0,1 1-88 0 0,-1 0 24 0 0,-1 2-224 0 0,-2-1-33 0 0,-3 5-15 0 0,-1 1 0 0 0,-4 1 264 0 0,-5 1 72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39 8290 0 0,'-3'-3'368'0'0,"1"-1"80"0"0,0 1-360 0 0,1-1-88 0 0,1 2 0 0 0,-2 1-240 0 0,2-3-64 0 0,-2 1-16 0 0,-3-3 0 0 0,0 3-288 0 0,1-1-57 0 0,1 4-7 0 0,-1-1-8 0 0,2 2 592 0 0,1 8 88 0 0,-1 5 88 0 0,0-2 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6449 0 0,'-1'2'508'0'0,"-1"1"0"0"0,1 0 0 0 0,-1-1 0 0 0,1 1 0 0 0,0 0 0 0 0,0 0 0 0 0,0-1 0 0 0,1 1 0 0 0,-1 0 0 0 0,1 0 0 0 0,-1 0 0 0 0,1 0 0 0 0,0 6 0 0 0,8 11-4119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10138 0 0,'0'0'3342'0'0,"24"10"-9514"0"0,-13-9 5769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8290 0 0,'-6'33'7660'0'0,"5"-29"-7799"0"0,0 0 1 0 0,0 0 0 0 0,0 0 0 0 0,1 1 0 0 0,-1-1 0 0 0,1 0 0 0 0,0 0 0 0 0,0 0 0 0 0,0 1 0 0 0,1-1 0 0 0,0 0 0 0 0,1 5 0 0 0,7 12-3489 0 0,-4-12 1757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65 9674 0 0,'-2'2'1032'0'0,"2"-4"-1032"0"0,0 1 640 0 0,-1-1 89 0 0,1-2 15 0 0,-2-1 8 0 0,0-2-656 0 0,0-2-96 0 0,1 1-96 0 0,1-1 16 0 0,0 2-656 0 0,0 2-136 0 0,0 1-25 0 0,-9 1-167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2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59 3681 0 0,'-6'1'238'0'0,"0"1"0"0"0,0-1 0 0 0,0 1 0 0 0,1 0 0 0 0,-1 1 0 0 0,0-1 0 0 0,1 1 1 0 0,0 0-1 0 0,0 0 0 0 0,0 1 0 0 0,0 0 0 0 0,0 0 0 0 0,1 0 0 0 0,-7 7 0 0 0,9-10-217 0 0,-1 1 0 0 0,1-1 0 0 0,0-1 0 0 0,-1 1 0 0 0,1 0 0 0 0,-1-1 0 0 0,0 1 0 0 0,1-1 0 0 0,-5 1 0 0 0,-25 6 143 0 0,27-5 33 0 0,-10 7 2044 0 0,15-6-1057 0 0,11-2-589 0 0,-11-1-279 0 0,5-1-52 0 0,155-16 2314 0 0,322-20 2288 0 0,-470 37-4879 0 0,23 1 147 0 0,1-2 1 0 0,36-7-1 0 0,-60 6-237 0 0,-1 0-1 0 0,0-1 1 0 0,-1 0 0 0 0,1-1-1 0 0,-1-1 1 0 0,1 1 0 0 0,-1-2-1 0 0,0 1 1 0 0,-1-1-1 0 0,16-13 1 0 0,-15 11-501 0 0,0 0-4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51 8754 0 0,'-1'1'75'0'0,"0"-1"0"0"0,0 0 0 0 0,0 0 0 0 0,0 0 0 0 0,0 0 0 0 0,0 0 0 0 0,0 0 0 0 0,0 0-1 0 0,0 0 1 0 0,1 0 0 0 0,-1 0 0 0 0,0-1 0 0 0,0 1 0 0 0,0 0 0 0 0,0-1 0 0 0,0 1 0 0 0,0-1 0 0 0,0 1 0 0 0,1-1 0 0 0,-1 1 0 0 0,0-1 0 0 0,0 1 0 0 0,1-1 0 0 0,-1 0 0 0 0,0 1 0 0 0,1-1 0 0 0,-1 0 0 0 0,1 0 0 0 0,-1 1-1 0 0,1-1 1 0 0,-1 0 0 0 0,1 0 0 0 0,0 0 0 0 0,-1 0 0 0 0,1 0 0 0 0,0 0 0 0 0,-1 0 0 0 0,1 0 0 0 0,0 0 0 0 0,0 1 0 0 0,0-1 0 0 0,0 0 0 0 0,0 0 0 0 0,0 0 0 0 0,0 0 0 0 0,1 0 0 0 0,-1 0 0 0 0,1-2 0 0 0,-1 2-119 0 0,1 0 0 0 0,0-1-1 0 0,0 1 1 0 0,0 0 0 0 0,0-1 0 0 0,0 1 0 0 0,0 0 0 0 0,0 0 0 0 0,0 0 0 0 0,0 0 0 0 0,0 0 0 0 0,1 0 0 0 0,-1 0 0 0 0,0 0 0 0 0,1 1 0 0 0,-1-1 0 0 0,1 0 0 0 0,-1 1 0 0 0,1-1 0 0 0,-1 1 0 0 0,1 0 0 0 0,-1-1-1 0 0,1 1 1 0 0,-1 0 0 0 0,1 0 0 0 0,0 0 0 0 0,-1 0 0 0 0,1 0 0 0 0,-1 0 0 0 0,1 1 0 0 0,-1-1 0 0 0,3 1 0 0 0,3 2-440 0 0,0-1 0 0 0,0 1 1 0 0,0 1-1 0 0,7 4 0 0 0,-6-3 410 0 0,14 8-20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3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57 7370 0 0,'0'-8'886'0'0,"0"-22"3014"0"0,0 29-3783 0 0,0 0 0 0 0,0 1 0 0 0,0-1 0 0 0,0 0 0 0 0,0 1-1 0 0,0-1 1 0 0,0 0 0 0 0,0 0 0 0 0,0 1 0 0 0,-1-1 0 0 0,1 0 0 0 0,0 1 0 0 0,-1-1 0 0 0,1 1-1 0 0,0-1 1 0 0,-1 0 0 0 0,1 1 0 0 0,-1-1 0 0 0,1 1 0 0 0,0-1 0 0 0,-1 1 0 0 0,0-1 0 0 0,1 1 0 0 0,-1-1-1 0 0,1 1 1 0 0,-1-1 0 0 0,1 1 0 0 0,-1 0 0 0 0,0 0 0 0 0,1-1 0 0 0,-2 1 0 0 0,2 0-135 0 0,-1 0 1 0 0,1 1 0 0 0,-1-1 0 0 0,1 0-1 0 0,-1 1 1 0 0,1-1 0 0 0,0 0-1 0 0,-1 1 1 0 0,1-1 0 0 0,0 1 0 0 0,-1-1-1 0 0,1 1 1 0 0,0-1 0 0 0,0 0-1 0 0,-1 1 1 0 0,1-1 0 0 0,0 1-1 0 0,0-1 1 0 0,0 1 0 0 0,0 0 0 0 0,-1-1-1 0 0,1 1 1 0 0,0-1 0 0 0,0 1-1 0 0,0-1 1 0 0,0 2 0 0 0,0 15-1887 0 0</inkml:trace>
  <inkml:trace contextRef="#ctx0" brushRef="#br0" timeOffset="1">30 899 8290 0 0,'-17'7'1178'0'0,"16"-7"-1124"0"0,0 0-1 0 0,1 0 0 0 0,-1 0 0 0 0,0 1 0 0 0,1-1 1 0 0,-1 0-1 0 0,0 0 0 0 0,1 1 0 0 0,-1-1 0 0 0,0 0 0 0 0,1 1 1 0 0,-1-1-1 0 0,1 1 0 0 0,-1-1 0 0 0,1 1 0 0 0,-1-1 1 0 0,1 1-1 0 0,-2 0 0 0 0,3 0-114 0 0,-1 1-1 0 0,1-1 0 0 0,-1 0 1 0 0,1 0-1 0 0,-1 0 1 0 0,1 0-1 0 0,0 0 1 0 0,-1 1-1 0 0,1-1 1 0 0,0 0-1 0 0,0-1 0 0 0,0 1 1 0 0,0 0-1 0 0,0 0 1 0 0,0 0-1 0 0,2 1 1 0 0,1 2-53 0 0,0 0 0 0 0,0 1 0 0 0,-1-1 0 0 0,1 1 0 0 0,-1 0 0 0 0,0 0 0 0 0,0 0 0 0 0,3 9 0 0 0,0 5 61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5529 0 0,'0'7'3223'0'0,"0"5"-933"0"0,3 12-4930 0 0,2-10-985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8754 0 0,'-9'9'565'0'0,"0"1"0"0"0,1 0 1 0 0,-12 17-1 0 0,19-25-598 0 0,-1 1 1 0 0,1-1-1 0 0,-1 1 1 0 0,1 0-1 0 0,0-1 0 0 0,0 1 1 0 0,0 0-1 0 0,0 0 1 0 0,0 0-1 0 0,1 0 1 0 0,-1 0-1 0 0,1 0 0 0 0,0 0 1 0 0,0 0-1 0 0,0 0 1 0 0,0 0-1 0 0,1-1 1 0 0,-1 1-1 0 0,1 0 0 0 0,-1 0 1 0 0,3 3-1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11979 0 0,'4'13'1110'0'0,"9"10"-7040"0"0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9674 0 0,'2'13'1562'0'0,"4"-15"418"0"0,7-22-1706 0 0,-12 17-636 0 0,-4 2 349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6 11979 0 0,'-3'0'465'0'0,"-1"0"0"0"0,1 1 1 0 0,0-1-1 0 0,0 1 1 0 0,-1 0-1 0 0,1 0 1 0 0,-5 2-1 0 0,22 0-5810 0 0,8-13 4926 0 0,-16 5 419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11522 0 0,'-9'5'830'0'0,"5"-3"-397"0"0,5-4-138 0 0,14 24-6193 0 0,-12-1 3309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1840 0 0,'22'-22'13110'0'0,"-18"18"-13854"0"0,3-5 1456 0 0,1 0-2381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16 7834 0 0,'0'0'17'0'0,"0"0"-1"0"0,0 1 1 0 0,-1-1 0 0 0,1 0 0 0 0,0 0 0 0 0,0 0 0 0 0,0 0 0 0 0,0 0 0 0 0,-1 0-1 0 0,1 0 1 0 0,0 0 0 0 0,0 0 0 0 0,0 0 0 0 0,0 0 0 0 0,-1 0 0 0 0,1 0 0 0 0,0 0-1 0 0,0 0 1 0 0,0 0 0 0 0,0 0 0 0 0,-1 0 0 0 0,1 0 0 0 0,0 0 0 0 0,0 0 0 0 0,0 0-1 0 0,0 0 1 0 0,0 0 0 0 0,-1 0 0 0 0,1 0 0 0 0,0-1 0 0 0,0 1 0 0 0,0 0 0 0 0,0 0-1 0 0,0 0 1 0 0,-1 0 0 0 0,1 0 0 0 0,0 0 0 0 0,0 0 0 0 0,0-1 0 0 0,0 1 0 0 0,0 0-1 0 0,0 0 1 0 0,0 0 0 0 0,0 0 0 0 0,0-1 0 0 0,0 1 0 0 0,0 0 0 0 0,-1 0 0 0 0,1 0-1 0 0,0 0 1 0 0,0-1 0 0 0,0 1 0 0 0,0 0 0 0 0,0 0 0 0 0,0 0 0 0 0,0 0 0 0 0,1-1-1 0 0,-1 1 1 0 0,0 0 0 0 0,0 0 0 0 0,0 0 0 0 0,0 0 0 0 0,0-1 0 0 0,0 1 0 0 0,0 0-1 0 0,0 0 1 0 0,0 0 0 0 0,0 0 0 0 0,1 0 0 0 0,4-11 1306 0 0,-3 18-2607 0 0,-2-6 1268 0 0,1 2-90 0 0,0 0 0 0 0,0 1-1 0 0,0-1 1 0 0,-1 1 0 0 0,1-1 0 0 0,-1 1 0 0 0,0 0 0 0 0,0-1 0 0 0,0 1 0 0 0,0-1 0 0 0,-1 1 0 0 0,1-1 0 0 0,-1 1-1 0 0,0-1 1 0 0,-2 5 0 0 0,-7 7 88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1582 5985 0 0,'-1'-4'294'0'0,"-1"0"1"0"0,0 0-1 0 0,1 0 0 0 0,0-1 0 0 0,0 1 0 0 0,1 0 1 0 0,-1-1-1 0 0,1-5 0 0 0,-2-3 212 0 0,-12-108 3021 0 0,1-150 1 0 0,10 148-1430 0 0,-1-26-360 0 0,-10-163 287 0 0,7 235-1898 0 0,-3 0 0 0 0,-21-75 1 0 0,23 124-119 0 0,-1 0 1 0 0,-20-44-1 0 0,23 60-202 0 0,-1 0 0 0 0,0 0 0 0 0,-1 1 0 0 0,0 0 1 0 0,-1 0-1 0 0,0 1 0 0 0,-18-17 0 0 0,12 18-2668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6449 0 0,'-3'0'689'0'0,"4"0"-433"0"0,1 0 32 0 0,0 1 8 0 0,1-1 0 0 0,3-1-296 0 0,-1 1 0 0 0,2 1-112 0 0,0 3 32 0 0,0-2-432 0 0,-2-1-97 0 0,4 1-7 0 0,-4 2-8 0 0,2-3 528 0 0,-5-1 96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7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2 399 5529 0 0,'-2'0'584'0'0,"2"-2"-312"0"0,0 1 32 0 0,2-1 8 0 0,0-3 1 0 0,1-1-313 0 0,1-1 0 0 0,3 2 0 0 0,-2-2 0 0 0,4 2-441 0 0,-2 1-39 0 0,2 3-16 0 0,-2-1 0 0 0,-2 2 496 0 0,-2 2 0 0 0</inkml:trace>
  <inkml:trace contextRef="#ctx0" brushRef="#br0" timeOffset="1">145 1 5985 0 0,'-1'0'264'0'0,"-1"0"120"0"0,0 0-296 0 0,4 0 88 0 0,0 0-88 0 0,1 2-160 0 0,20 19-3392 0 0,-20-13 2343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7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2304 0 0,'-11'9'5178'0'0,"10"-9"-4690"0"0,-1-2-160 0 0,0 2 256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54 5985 0 0,'-9'2'536'0'0,"4"-2"-432"0"0,3 0-104 0 0,-1-2 0 0 0,1 1 529 0 0,0-1 79 0 0,1 0 24 0 0,-1-1 0 0 0,-2-4-488 0 0,-1-4-144 0 0,0 1 64 0 0,1 3-64 0 0,3 1-712 0 0,-1 1-184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4 120 5985 0 0,'-3'-52'6570'0'0,"8"65"-3706"0"0,-4-12-3026 0 0,1 1 0 0 0,-1-1-1 0 0,0 1 1 0 0,0-1 0 0 0,1 0 0 0 0,-1 0-1 0 0,1 0 1 0 0,-1 1 0 0 0,1-1 0 0 0,-1 0-1 0 0,4 1 1 0 0</inkml:trace>
  <inkml:trace contextRef="#ctx0" brushRef="#br0" timeOffset="1">712 15 7370 0 0,'0'-4'1760'0'0,"0"3"-1224"0"0,0-1 0 0 0,0 0-440 0 0,2-1-96 0 0,-1 1 0 0 0,34 5-2888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6913 0 0,'-1'2'609'0'0,"1"0"-481"0"0,1-1 320 0 0,-1 1 32 0 0,2 0-672 0 0,0-2-80 0 0,1 0-16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0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719 10 3225 0 0,'-2'-9'2261'0'0,"-3"12"-736"0"0,-8 21-38 0 0,6-11-1136 0 0,-99 130 2166 0 0,-2 6-1576 0 0,13 12-253 0 0,8 3 0 0 0,-104 277 0 0 0,169-384-623 0 0,2 0 0 0 0,3 1 0 0 0,2 1 0 0 0,3 0 0 0 0,-5 68-1 0 0,16-125-69 0 0,1 0-1 0 0,0 0 1 0 0,0 0-1 0 0,0 1 0 0 0,0-1 1 0 0,0 0-1 0 0,0 0 0 0 0,1 0 1 0 0,-1 0-1 0 0,1 0 0 0 0,-1 0 1 0 0,1 0-1 0 0,0 0 1 0 0,0 0-1 0 0,1 2 0 0 0,-2-4 8 0 0,1 0 0 0 0,-1 1-1 0 0,0-1 1 0 0,1 0 0 0 0,-1 0-1 0 0,1 0 1 0 0,-1 1 0 0 0,1-1-1 0 0,-1 0 1 0 0,1 0 0 0 0,-1 0-1 0 0,1 0 1 0 0,-1 0 0 0 0,0 0 0 0 0,1 0-1 0 0,-1 0 1 0 0,1 0 0 0 0,-1 0-1 0 0,1 0 1 0 0,-1 0 0 0 0,1 0-1 0 0,-1 0 1 0 0,1-1 0 0 0,19-11 356 0 0,31-35 93 0 0,-1-2 0 0 0,58-76 0 0 0,-23 26-189 0 0,-17 21-76 0 0,-20 21 378 0 0,2 2 1 0 0,113-95-1 0 0,-161 149-555 0 0,35-23 321 0 0,-35 23-317 0 0,0 0 1 0 0,0 0 0 0 0,0 0-1 0 0,1 1 1 0 0,-1-1-1 0 0,0 0 1 0 0,0 1-1 0 0,0-1 1 0 0,1 1-1 0 0,-1 0 1 0 0,0 0-1 0 0,1 0 1 0 0,-1 0-1 0 0,0 0 1 0 0,0 1 0 0 0,4 0-1 0 0,-5 0-12 0 0,0 0 0 0 0,0-1 0 0 0,0 1 0 0 0,0 0 0 0 0,-1 0 0 0 0,1 0-1 0 0,0 0 1 0 0,0 1 0 0 0,-1-1 0 0 0,1 0 0 0 0,-1 0 0 0 0,1 0 0 0 0,-1 0 0 0 0,1 1 0 0 0,-1-1 0 0 0,0 0 0 0 0,0 0 0 0 0,0 1-1 0 0,1-1 1 0 0,-1 0 0 0 0,0 1 0 0 0,0-1 0 0 0,-1 0 0 0 0,1 0 0 0 0,0 1 0 0 0,-1 1 0 0 0,-8 40 42 0 0,8-37-36 0 0,-91 261 34 0 0,28-93-29 0 0,-47 167-76 0 0,100-306 62 0 0,1 0-1 0 0,1 0 1 0 0,2 1 0 0 0,-4 60-1 0 0,11-95-2 0 0,0 1-1 0 0,0-1 1 0 0,0 0-1 0 0,0 0 1 0 0,0 1-1 0 0,0-1 1 0 0,0 0-1 0 0,1 0 1 0 0,-1 0-1 0 0,0 1 1 0 0,1-1-1 0 0,-1 0 1 0 0,1 0-1 0 0,-1 0 1 0 0,1 0-1 0 0,-1 0 1 0 0,1 0-1 0 0,1 2 1 0 0,16-1-129 0 0,-6-3 112 0 0,-11 2 22 0 0,-1-1 0 0 0,1 0 0 0 0,-1 1 0 0 0,0-1 0 0 0,1 0 0 0 0,-1 1 0 0 0,1-1 0 0 0,-1 1 0 0 0,0-1 0 0 0,1 1 0 0 0,-1-1 0 0 0,0 1 0 0 0,0-1 0 0 0,1 1 0 0 0,-1-1 0 0 0,0 1 0 0 0,0-1 0 0 0,0 1 0 0 0,0-1 0 0 0,0 1 0 0 0,1-1 0 0 0,-1 1 0 0 0,0 0 0 0 0,0-1 0 0 0,-1 1 0 0 0,1-1 0 0 0,0 1 0 0 0,0-1 0 0 0,0 1 0 0 0,0-1 0 0 0,0 1 0 0 0,-1 0 0 0 0,-4 24 0 0 0,5-23 0 0 0,-5 12 10 0 0,0 0 0 0 0,-12 24 0 0 0,11-26-2 0 0,0-1 1 0 0,1 2-1 0 0,-6 23 1 0 0,11-26 43 0 0,0-10-51 0 0,0 1 1 0 0,0-1-1 0 0,0 0 1 0 0,0 0-1 0 0,0 0 0 0 0,0 0 1 0 0,0 1-1 0 0,0-1 0 0 0,0 0 1 0 0,0 0-1 0 0,0 0 1 0 0,0 1-1 0 0,0-1 0 0 0,0 0 1 0 0,0 0-1 0 0,0 0 0 0 0,1 0 1 0 0,-1 0-1 0 0,0 1 1 0 0,0-1-1 0 0,0 0 0 0 0,0 0 1 0 0,0 0-1 0 0,0 0 0 0 0,1 0 1 0 0,-1 0-1 0 0,0 1 1 0 0,0-1-1 0 0,0 0 0 0 0,0 0 1 0 0,0 0-1 0 0,1 0 0 0 0,-1 0 1 0 0,0 0-1 0 0,0 0 0 0 0,0 0 1 0 0,0 0-1 0 0,1 0 1 0 0,-1 0-1 0 0,0 0 0 0 0,0 0 1 0 0,0 0-1 0 0,1 0 0 0 0,-1 0 1 0 0,0 0-1 0 0,0 0 1 0 0,0 0-1 0 0,0 0 0 0 0,1 0 1 0 0,-1 0-1 0 0,0 0 0 0 0,0 0 1 0 0,0-1-1 0 0,0 1 1 0 0,0 0-1 0 0,1 0 0 0 0,-1 0 1 0 0,0 0-1 0 0,0 0 0 0 0,0 0 1 0 0,0-1-1 0 0,0 1 1 0 0,0 0-1 0 0,1-1 397 0 0,3-3-232 0 0,-2 2-140 0 0,0 0 12 0 0,0 0 1 0 0,0 0-1 0 0,0 0 0 0 0,0 0 1 0 0,0 0-1 0 0,0 0 0 0 0,-1-1 1 0 0,1 1-1 0 0,-1-1 1 0 0,1 0-1 0 0,-1 1 0 0 0,0-1 1 0 0,1-3-1 0 0,-2 5-161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1.3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40 216 3153 0 0,'-31'-117'6354'0'0,"24"86"-3688"0"0,7 29-2415 0 0,-1 1 0 0 0,1-1-1 0 0,0 0 1 0 0,0 0 0 0 0,0 0 0 0 0,0 1-1 0 0,0-1 1 0 0,0 0 0 0 0,0 0-1 0 0,1 0 1 0 0,-1 1 0 0 0,1-1 0 0 0,-1 0-1 0 0,2-3 1 0 0,2 46 2215 0 0,-4-26-2443 0 0,1-1 0 0 0,0 1 0 0 0,2 0-1 0 0,-1 0 1 0 0,2-1 0 0 0,0 1 0 0 0,1-1 0 0 0,0 0 0 0 0,1 0 0 0 0,0-1 0 0 0,1 0-1 0 0,17 23 1 0 0,-23-33-27 0 0,1-1-1 0 0,0 1 0 0 0,0-1 0 0 0,1 0 0 0 0,-1 0 1 0 0,0 0-1 0 0,1 0 0 0 0,-1 0 0 0 0,1 0 1 0 0,-1 0-1 0 0,1-1 0 0 0,0 0 0 0 0,0 1 0 0 0,0-1 1 0 0,0 0-1 0 0,0 0 0 0 0,4 0 0 0 0,-4-1 37 0 0,0-1 0 0 0,1 1 0 0 0,-1-1 0 0 0,0 1-1 0 0,0-1 1 0 0,1 0 0 0 0,-1 0 0 0 0,0-1 0 0 0,0 1-1 0 0,0-1 1 0 0,-1 1 0 0 0,1-1 0 0 0,0 0 0 0 0,0 0-1 0 0,-1 0 1 0 0,4-5 0 0 0,12-11 196 0 0,-2-2 0 0 0,0 0 0 0 0,-2 0 0 0 0,0-2 0 0 0,15-30 0 0 0,-15 25-238 0 0,1 1 1 0 0,1 1-1 0 0,25-30 1 0 0,-34 48-1061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2.6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715 10 1376 0 0,'-3'-9'9480'0'0,"3"9"-9366"0"0,-5 0-11 0 0,0 1 0 0 0,0 0 0 0 0,0 0 0 0 0,0 0 0 0 0,0 0 0 0 0,0 1 0 0 0,0 0 0 0 0,1 0 0 0 0,-1 0 0 0 0,0 0 0 0 0,1 1 0 0 0,0 0 0 0 0,0 0 0 0 0,0 0 0 0 0,0 0 0 0 0,0 1 0 0 0,1 0 0 0 0,-6 6 0 0 0,-9 13 190 0 0,0 1-1 0 0,-15 29 1 0 0,13-20-64 0 0,-96 135 540 0 0,-61 102-161 0 0,122-164-589 0 0,5 2 1 0 0,-67 211-1 0 0,113-306-97 0 0,1-5 42 0 0,1-1 0 0 0,-1 1 0 0 0,2 0-1 0 0,-1 0 1 0 0,1 0 0 0 0,0 0 0 0 0,1 14 0 0 0,0-22 36 0 0,0 1 0 0 0,0-1 0 0 0,0 1 0 0 0,0-1 0 0 0,0 1 0 0 0,0-1 0 0 0,0 1 0 0 0,1-1 0 0 0,-1 1 0 0 0,0-1 0 0 0,0 0 0 0 0,1 1 0 0 0,-1-1 0 0 0,0 1 0 0 0,0-1 1 0 0,1 1-1 0 0,-1-1 0 0 0,1 0 0 0 0,-1 1 0 0 0,0-1 0 0 0,1 0 0 0 0,-1 1 0 0 0,1-1 0 0 0,-1 0 0 0 0,1 0 0 0 0,-1 1 0 0 0,0-1 0 0 0,1 0 0 0 0,-1 0 0 0 0,2 0 0 0 0,17-3 146 0 0,16-17 164 0 0,-35 20-307 0 0,30-24 288 0 0,-1 0 0 0 0,41-45 0 0 0,4-4 126 0 0,-6 13-137 0 0,2 3 0 0 0,4 3 1 0 0,82-46-1 0 0,-145 94-223 0 0,37-19 169 0 0,-45 24-200 0 0,0 0 1 0 0,1-1-1 0 0,-1 2 0 0 0,0-1 0 0 0,0 0 0 0 0,1 1 0 0 0,-1-1 0 0 0,1 1 0 0 0,-1 0 1 0 0,0 0-1 0 0,1 0 0 0 0,5 1 0 0 0,-8 0-23 0 0,0 0 1 0 0,0-1-1 0 0,0 1 0 0 0,-1 0 0 0 0,1-1 1 0 0,0 1-1 0 0,0 0 0 0 0,0 0 0 0 0,-1 0 1 0 0,1 0-1 0 0,-1 0 0 0 0,1 0 1 0 0,-1 0-1 0 0,1 0 0 0 0,-1 0 0 0 0,1 0 1 0 0,-1 0-1 0 0,0 0 0 0 0,1 0 1 0 0,-1 0-1 0 0,0 1 0 0 0,0-1 0 0 0,0 0 1 0 0,0 0-1 0 0,0 0 0 0 0,0 0 1 0 0,0 0-1 0 0,-1 0 0 0 0,1 0 0 0 0,0 1 1 0 0,-1-1-1 0 0,0 1 0 0 0,-13 42-104 0 0,12-39 62 0 0,-22 53-98 0 0,-2-1-1 0 0,-42 65 1 0 0,-80 99-689 0 0,-2 4-2 0 0,119-172 703 0 0,3 1 0 0 0,-31 80 0 0 0,51-111 237 0 0,1 1 0 0 0,1 0 1 0 0,1 0-1 0 0,2 0 0 0 0,0 1 0 0 0,1 33 0 0 0,1-54 9 0 0,-1 0-1 0 0,0 0 1 0 0,0 0 0 0 0,0 0 0 0 0,0-1 0 0 0,0 1 0 0 0,-1 0 0 0 0,-3 3 0 0 0,-7 12 248 0 0,11-16-311 0 0,1 0 0 0 0,0 0 0 0 0,0 0 0 0 0,0 0 0 0 0,0 0 1 0 0,1 0-1 0 0,-1 1 0 0 0,1-1 0 0 0,0 0 0 0 0,0 0 0 0 0,0 0 0 0 0,0 4 0 0 0,0-6-59 0 0,0-1 0 0 0,1 1 0 0 0,-1 0-1 0 0,0-1 1 0 0,0 1 0 0 0,0 0 0 0 0,1-1 0 0 0,-1 1 0 0 0,0 0 0 0 0,1-1 0 0 0,-1 1 0 0 0,0-1-1 0 0,1 1 1 0 0,-1-1 0 0 0,1 1 0 0 0,-1 0 0 0 0,1-1 0 0 0,-1 0 0 0 0,1 1 0 0 0,0-1 0 0 0,0 1-1 0 0,0-1-53 0 0,0 1-1 0 0,0-1 0 0 0,0 0 0 0 0,1 0 0 0 0,-1 0 0 0 0,0-1 0 0 0,0 1 0 0 0,0 0 0 0 0,0 0 0 0 0,0 0 0 0 0,0-1 0 0 0,0 1 1 0 0,0-1-1 0 0,0 1 0 0 0,0-1 0 0 0,-1 1 0 0 0,1-1 0 0 0,0 1 0 0 0,1-2 0 0 0,4-3-909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3.1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89 246 4145 0 0,'-12'-18'685'0'0,"1"1"0"0"0,1-2-1 0 0,0 1 1 0 0,2-1 0 0 0,0-1 0 0 0,1 1 0 0 0,1-1-1 0 0,1-1 1 0 0,-5-37 0 0 0,10 58-577 0 0,-1-1 0 0 0,1 0 0 0 0,0 1 0 0 0,0-1 0 0 0,0 0 0 0 0,0 1 0 0 0,0-1 0 0 0,0 0 0 0 0,0 1 0 0 0,0-1 0 0 0,0 0 0 0 0,0 1 0 0 0,0-1 0 0 0,0 0 0 0 0,0 1 0 0 0,1-1-1 0 0,-1 1 1 0 0,0-1 0 0 0,1 0 0 0 0,-1 1 0 0 0,0-1 0 0 0,1 1 0 0 0,-1-1 0 0 0,1 0 0 0 0,13 10 3832 0 0,-10-6-3684 0 0,3 4-106 0 0,-1 0-1 0 0,1 1 1 0 0,-1 0 0 0 0,-1 0 0 0 0,0 0-1 0 0,0 1 1 0 0,0-1 0 0 0,5 18 0 0 0,26 87 800 0 0,-26-74-748 0 0,-5-23-138 0 0,-4-7-37 0 0,2-1-1 0 0,-1 1 1 0 0,1-1-1 0 0,0 1 1 0 0,0-1 0 0 0,1 0-1 0 0,0-1 1 0 0,1 1-1 0 0,0-1 1 0 0,9 11-1 0 0,-13-17-19 0 0,0-1-1 0 0,0 1 0 0 0,0 0 1 0 0,0-1-1 0 0,0 1 0 0 0,0-1 0 0 0,0 0 1 0 0,0 1-1 0 0,1-1 0 0 0,-1 0 1 0 0,0 0-1 0 0,0 1 0 0 0,0-1 0 0 0,1 0 1 0 0,-1 0-1 0 0,0 0 0 0 0,0-1 1 0 0,1 1-1 0 0,-1 0 0 0 0,0 0 0 0 0,0-1 1 0 0,0 1-1 0 0,0-1 0 0 0,0 1 1 0 0,1-1-1 0 0,-1 1 0 0 0,0-1 0 0 0,0 0 1 0 0,0 1-1 0 0,0-1 0 0 0,-1 0 1 0 0,1 0-1 0 0,0 0 0 0 0,0 0 0 0 0,0 0 1 0 0,-1 0-1 0 0,1 0 0 0 0,0 0 1 0 0,0-1-1 0 0,5-7 84 0 0,0 0 1 0 0,0-1-1 0 0,4-12 0 0 0,-7 17-65 0 0,24-55 99 0 0,-16 33-1063 0 0,2 0-1 0 0,0 1 0 0 0,28-39 1 0 0,-21 40-5599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5529 0 0,'-3'239'9488'0'0,"16"393"-7277"0"0,11-411-618 0 0,63 266 0 0 0,-83-473-1568 0 0,0 0 0 0 0,-1 0 1 0 0,-1 1-1 0 0,0-1 0 0 0,-1 1 1 0 0,0-1-1 0 0,-1 1 0 0 0,-1 0 1 0 0,-1-1-1 0 0,-3 17 0 0 0,1-21-385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0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84 5065 0 0,'-21'-49'2889'0'0,"20"46"-2598"0"0,0 1 1 0 0,0-1-1 0 0,0 1 1 0 0,-1 0-1 0 0,1 0 1 0 0,-1 0-1 0 0,0 0 0 0 0,1 0 1 0 0,-1 0-1 0 0,0 1 1 0 0,0-1-1 0 0,0 0 1 0 0,-1 1-1 0 0,1 0 1 0 0,0-1-1 0 0,-1 1 1 0 0,-3-2-1 0 0,5 3-176 0 0,0 1-1 0 0,0-1 1 0 0,0 0 0 0 0,0 0-1 0 0,0 0 1 0 0,0 0 0 0 0,1 1-1 0 0,-1-1 1 0 0,0 0 0 0 0,0 1-1 0 0,0-1 1 0 0,0 1 0 0 0,0-1-1 0 0,1 1 1 0 0,-1-1-1 0 0,0 1 1 0 0,0-1 0 0 0,1 1-1 0 0,-1 0 1 0 0,1 0 0 0 0,-1-1-1 0 0,0 1 1 0 0,1 0 0 0 0,-1 0-1 0 0,1-1 1 0 0,0 1 0 0 0,-1 0-1 0 0,1 0 1 0 0,0 0-1 0 0,-1 0 1 0 0,1 0 0 0 0,0 0-1 0 0,0 1 1 0 0,-6 38 936 0 0,6-32-805 0 0,-10 81 236 0 0,4 0 0 0 0,5 1 0 0 0,3-1-1 0 0,21 141 1 0 0,-20-215-403 0 0,1 0-1 0 0,0 0 0 0 0,1 0 0 0 0,0 0 0 0 0,1-1 0 0 0,1 0 0 0 0,13 20 0 0 0,-17-28-51 0 0,1-2 0 0 0,-1 1-1 0 0,1 0 1 0 0,1-1 0 0 0,-1 1-1 0 0,0-1 1 0 0,1 0 0 0 0,0-1-1 0 0,0 1 1 0 0,0-1-1 0 0,1 0 1 0 0,-1 0 0 0 0,1-1-1 0 0,-1 0 1 0 0,1 0 0 0 0,0 0-1 0 0,0 0 1 0 0,0-1-1 0 0,0 0 1 0 0,0 0 0 0 0,12-1-1 0 0,-11 0-3 0 0,1-1-1 0 0,0 0 0 0 0,-1 0 0 0 0,1-1 1 0 0,-1 0-1 0 0,0 0 0 0 0,1-1 0 0 0,-1 0 1 0 0,0 0-1 0 0,0-1 0 0 0,-1 0 0 0 0,7-4 0 0 0,0-2-816 0 0,-2-1-1 0 0,1 0 0 0 0,-1-1 0 0 0,17-23 1 0 0,-15 18-5927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3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3225 0 0,'2'31'2479'0'0,"1"0"1"0"0,2-1-1 0 0,15 50 1 0 0,-12-47-948 0 0,0-4-268 0 0,14 37 0 0 0,-17-56-1361 0 0,-1 1 0 0 0,2-1 0 0 0,-1 0 0 0 0,1-1 1 0 0,1 1-1 0 0,12 14 0 0 0,-8-15-817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7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 4145 0 0,'-2'0'368'0'0,"1"0"1"0"0,0-1-1 0 0,0 1 1 0 0,-1 1-1 0 0,1-1 1 0 0,0 0-1 0 0,-1 0 1 0 0,1 0-1 0 0,0 1 0 0 0,0-1 1 0 0,0 0-1 0 0,-1 1 1 0 0,1-1-1 0 0,0 1 1 0 0,0 0-1 0 0,0-1 1 0 0,0 1-1 0 0,0 0 1 0 0,0 0-1 0 0,-2 1 0 0 0,3-1-320 0 0,-1 1 0 0 0,1-1 0 0 0,0 0-1 0 0,-1 0 1 0 0,1 0 0 0 0,0 0-1 0 0,0 0 1 0 0,0 1 0 0 0,0-1 0 0 0,0 0-1 0 0,0 0 1 0 0,0 0 0 0 0,0 1 0 0 0,0-1-1 0 0,0 0 1 0 0,1 0 0 0 0,-1 0-1 0 0,1 2 1 0 0,3 7-722 0 0,1-1-1 0 0,0 1 1 0 0,1-1 0 0 0,7 10-1 0 0,-5-8 1620 0 0,27 41-998 0 0,-16-22 42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254 144 456 0 0,'-4'-13'1014'0'0,"-1"1"0"0"0,0-1 1 0 0,-1 2-1 0 0,0-1 0 0 0,-1 0 0 0 0,-12-14 0 0 0,16 22-792 0 0,0 1-1 0 0,0-1 0 0 0,0 1 1 0 0,-1 0-1 0 0,0 0 1 0 0,1 0-1 0 0,-1 0 1 0 0,0 1-1 0 0,0-1 0 0 0,0 1 1 0 0,-1 0-1 0 0,1 0 1 0 0,0 1-1 0 0,-1-1 1 0 0,0 1-1 0 0,1 0 0 0 0,-1 0 1 0 0,1 0-1 0 0,-1 1 1 0 0,0 0-1 0 0,-6 0 1 0 0,8 1-80 0 0,-1-1 1 0 0,0 1 0 0 0,0 0 0 0 0,0 0-1 0 0,1 0 1 0 0,-1 1 0 0 0,1-1 0 0 0,-1 1-1 0 0,1 0 1 0 0,0 0 0 0 0,-1 0 0 0 0,1 1-1 0 0,0-1 1 0 0,-5 6 0 0 0,4-3-27 0 0,0 1 1 0 0,0-1-1 0 0,1 1 0 0 0,-1-1 0 0 0,1 1 1 0 0,1 0-1 0 0,-1 1 0 0 0,-1 5 1 0 0,-1 11 13 0 0,0 0 0 0 0,2-1 1 0 0,-1 43-1 0 0,4-64-127 0 0,0 10 18 0 0,0-1 0 0 0,1 1 0 0 0,0-1 0 0 0,1 0-1 0 0,0 1 1 0 0,1-1 0 0 0,0 0 0 0 0,0 0-1 0 0,8 14 1 0 0,-10-21-44 0 0,1 1 0 0 0,0-1 0 0 0,0 0 0 0 0,0 1-1 0 0,0-1 1 0 0,1 0 0 0 0,-1 0 0 0 0,1-1 0 0 0,0 1 0 0 0,0 0-1 0 0,0-1 1 0 0,0 0 0 0 0,0 0 0 0 0,1 0 0 0 0,-1 0 0 0 0,1 0-1 0 0,-1-1 1 0 0,1 1 0 0 0,0-1 0 0 0,-1 0 0 0 0,1 0 0 0 0,0 0-1 0 0,0-1 1 0 0,0 1 0 0 0,0-1 0 0 0,0 0 0 0 0,-1 0 0 0 0,9-2-1 0 0,-10 2-47 0 0,1-1-1 0 0,-1 0 0 0 0,0 1 1 0 0,1-1-1 0 0,-1 0 1 0 0,0 0-1 0 0,1-1 0 0 0,-1 1 1 0 0,0 0-1 0 0,0-1 0 0 0,0 1 1 0 0,0-1-1 0 0,-1 0 0 0 0,1 1 1 0 0,0-1-1 0 0,-1 0 1 0 0,1 0-1 0 0,-1 0 0 0 0,1-1 1 0 0,-1 1-1 0 0,0 0 0 0 0,0 0 1 0 0,0-1-1 0 0,0 1 0 0 0,-1 0 1 0 0,1-1-1 0 0,-1 1 1 0 0,1-1-1 0 0,-1-2 0 0 0,1-9 210 0 0,0-1-1 0 0,-1 1 1 0 0,-1 0-1 0 0,-3-17 1 0 0,0-10 875 0 0,6 16-362 0 0,-2 24-579 0 0,0 0 1 0 0,0 0-1 0 0,0 0 1 0 0,0 0-1 0 0,0 0 1 0 0,0 0 0 0 0,0 0-1 0 0,0 0 1 0 0,1 0-1 0 0,-1 0 1 0 0,0 0-1 0 0,1 0 1 0 0,-1 0-1 0 0,1 1 1 0 0,-1-1 0 0 0,1 0-1 0 0,-1 0 1 0 0,1 0-1 0 0,0 1 1 0 0,-1-1-1 0 0,1 0 1 0 0,1 0-1 0 0,0 4 67 0 0,0-1-1 0 0,0 1 0 0 0,0 0 0 0 0,-1 0 0 0 0,1 0 1 0 0,-1 0-1 0 0,1 1 0 0 0,-1-1 0 0 0,1 6 1 0 0,0-5-24 0 0,6 27 36 0 0,-1 1-1 0 0,-1-1 0 0 0,-2 1 1 0 0,1 34-1 0 0,-4-45-134 0 0,0 30-62 0 0,-2 0-1 0 0,-14 87 1 0 0,3-39 9 0 0,11-85 39 0 0,0-7-344 0 0,1 0-1 0 0,-1 0 0 0 0,0 0 1 0 0,-1 0-1 0 0,1-1 0 0 0,-5 11 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3225 0 0,'0'10'8185'0'0,"0"-1"-7635"0"0,0 0-1 0 0,1 0 0 0 0,0 1 1 0 0,1-1-1 0 0,0-1 0 0 0,6 18 1 0 0,28 56 1360 0 0,-5-13-1274 0 0,26 130 71 0 0,-4-13-717 0 0,-53-185 4 0 0,0 0 0 0 0,0-1 0 0 0,0 1 1 0 0,0-1-1 0 0,0 1 0 0 0,0 0 0 0 0,0-1 1 0 0,1 1-1 0 0,-1-1 0 0 0,0 1 0 0 0,0 0 1 0 0,1-1-1 0 0,-1 1 0 0 0,0-1 0 0 0,1 1 1 0 0,-1-1-1 0 0,0 1 0 0 0,1-1 0 0 0,-1 0 1 0 0,1 1-1 0 0,-1-1 0 0 0,1 1 0 0 0,-1-1 1 0 0,1 0-1 0 0,-1 0 0 0 0,1 1 0 0 0,-1-1 1 0 0,1 0-1 0 0,0 0 0 0 0,-1 1 0 0 0,1-1 1 0 0,-1 0-1 0 0,1 0 0 0 0,0 0 1 0 0,-1 0-1 0 0,1 0 0 0 0,0 0 0 0 0,0 0 1 0 0,0-1-37 0 0,1-1 1 0 0,0 1 0 0 0,-1 0 0 0 0,0-1-1 0 0,1 1 1 0 0,-1-1 0 0 0,0 1 0 0 0,1-1-1 0 0,-1 0 1 0 0,0 1 0 0 0,1-5 0 0 0,22-57-974 0 0,-24 61 990 0 0,20-67-582 0 0,20-58 314 0 0,-34 110 539 0 0,2 1 0 0 0,0-1 1 0 0,1 1-1 0 0,0 1 0 0 0,15-19 0 0 0,-23 33-202 0 0,-1 0 1 0 0,1 0-1 0 0,0 1 0 0 0,-1-1 0 0 0,1 0 1 0 0,0 0-1 0 0,0 0 0 0 0,0 1 0 0 0,0-1 1 0 0,0 0-1 0 0,0 1 0 0 0,0-1 0 0 0,0 1 1 0 0,0-1-1 0 0,0 1 0 0 0,0-1 1 0 0,0 1-1 0 0,0 0 0 0 0,0 0 0 0 0,0 0 1 0 0,0-1-1 0 0,0 1 0 0 0,1 0 0 0 0,-1 0 1 0 0,0 0-1 0 0,0 1 0 0 0,0-1 0 0 0,0 0 1 0 0,0 0-1 0 0,0 0 0 0 0,0 1 0 0 0,0-1 1 0 0,0 1-1 0 0,1-1 0 0 0,-2 1 1 0 0,1-1-1 0 0,0 1 0 0 0,0 0 0 0 0,0-1 1 0 0,0 1-1 0 0,0 0 0 0 0,0 0 0 0 0,-1 0 1 0 0,1-1-1 0 0,0 1 0 0 0,-1 0 0 0 0,1 0 1 0 0,0 0-1 0 0,0 2 0 0 0,5 8 113 0 0,1 0 0 0 0,-1 0 0 0 0,7 21 0 0 0,-6-14-121 0 0,12 22-1316 0 0,44 68 0 0 0,-49-90 26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9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9 3745 0 0,'-11'-8'4130'0'0,"17"29"2241"0"0,-1-7-6739 0 0,70 206 5235 0 0,-58-179-4822 0 0,2 0 0 0 0,1 0 0 0 0,30 41 0 0 0,-6-27-1309 0 0,-11-22-4831 0 0,-21-21 1090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7.3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0 435 5985 0 0,'1'-3'495'0'0,"0"-1"-1"0"0,0 0 0 0 0,0 0 0 0 0,0 1 1 0 0,1-1-1 0 0,-1 0 0 0 0,4-4 0 0 0,16-28 1047 0 0,1 0 0 0 0,2 1-1 0 0,2 1 1 0 0,32-32 0 0 0,-9 17-1529 0 0,95-75-1 0 0,-117 104-473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1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67 2016 0 0,'0'1'5'0'0,"0"-1"-1"0"0,0 0 0 0 0,-1 0 0 0 0,1 0 0 0 0,0 0 1 0 0,-1 0-1 0 0,1 0 0 0 0,0 0 0 0 0,-1 0 0 0 0,1 1 1 0 0,0-1-1 0 0,-1 0 0 0 0,1 0 0 0 0,0 0 0 0 0,-1-1 0 0 0,1 1 1 0 0,0 0-1 0 0,-1 0 0 0 0,1 0 0 0 0,0 0 0 0 0,0 0 1 0 0,-1 0-1 0 0,1 0 0 0 0,0 0 0 0 0,-1-1 0 0 0,1 1 1 0 0,0 0-1 0 0,0 0 0 0 0,-1 0 0 0 0,1-1 0 0 0,0 1 1 0 0,0 0-1 0 0,-1 0 0 0 0,1-1 0 0 0,0 1 0 0 0,0 0 1 0 0,0 0-1 0 0,0-1 0 0 0,-1 1 0 0 0,1 0 0 0 0,0-1 0 0 0,-1-2-4 0 0,1 0 0 0 0,-1 1 0 0 0,1-1 0 0 0,-1 0 0 0 0,1 0 0 0 0,0 0 0 0 0,0 1 0 0 0,0-1 0 0 0,1 0 0 0 0,-1 0 0 0 0,0 1 0 0 0,1-1 0 0 0,0 0 0 0 0,0 1 0 0 0,0-1 0 0 0,0 0 0 0 0,0 1 0 0 0,3-4 0 0 0,-6 1 0 0 0,2 3 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1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63 456 0 0,'-11'3'9952'0'0,"11"3"-9713"0"0,0-1 0 0 0,0 1 0 0 0,1-1 0 0 0,0 1 0 0 0,2 8 0 0 0,-3-12-193 0 0,1 0 0 0 0,-1 0 0 0 0,1 0 0 0 0,0 0 0 0 0,0 0-1 0 0,-1 0 1 0 0,1 0 0 0 0,0 0 0 0 0,1-1 0 0 0,-1 1 0 0 0,0 0-1 0 0,0-1 1 0 0,1 1 0 0 0,-1-1 0 0 0,1 1 0 0 0,-1-1 0 0 0,1 1-1 0 0,0-1 1 0 0,0 0 0 0 0,-1 0 0 0 0,4 1 0 0 0,-4-2-16 0 0,0 0 0 0 0,-1 0 0 0 0,1 0 0 0 0,0-1 0 0 0,0 1 1 0 0,0 0-1 0 0,-1 0 0 0 0,1-1 0 0 0,0 1 0 0 0,-1 0 0 0 0,1-1 0 0 0,0 1 0 0 0,0-1 1 0 0,-1 1-1 0 0,1-1 0 0 0,-1 1 0 0 0,1-1 0 0 0,-1 0 0 0 0,1 1 0 0 0,-1-1 1 0 0,1 0-1 0 0,-1 1 0 0 0,1-1 0 0 0,-1 0 0 0 0,0 0 0 0 0,1 1 0 0 0,-1-1 0 0 0,0 0 1 0 0,0 0-1 0 0,0 1 0 0 0,1-1 0 0 0,-1 0 0 0 0,0 0 0 0 0,0-1 0 0 0,3-31 1432 0 0,-3 30-1346 0 0,0-8 13 0 0,0 1 0 0 0,-1-1 1 0 0,-3-15-1 0 0,4 25-129 0 0,0 0 0 0 0,0-1 0 0 0,-1 1 0 0 0,1 0 0 0 0,0-1 0 0 0,-1 1 1 0 0,1 0-1 0 0,0-1 0 0 0,-1 1 0 0 0,0 0 0 0 0,1 0 0 0 0,-1 0 0 0 0,0-1 0 0 0,0 1 0 0 0,1 0 0 0 0,-1 0 0 0 0,0 0 1 0 0,0 0-1 0 0,0 0 0 0 0,0 1 0 0 0,0-1 0 0 0,-1 0 0 0 0,1 0 0 0 0,0 1 0 0 0,0-1 0 0 0,0 1 0 0 0,-1-1 0 0 0,1 1 1 0 0,0-1-1 0 0,-1 1 0 0 0,1 0 0 0 0,0-1 0 0 0,-1 1 0 0 0,1 0 0 0 0,0 0 0 0 0,-1 0 0 0 0,1 0 0 0 0,-2 1 0 0 0,1 0-16 0 0,1 0-1 0 0,-1 0 0 0 0,0 0 0 0 0,1 0 0 0 0,-1 0 0 0 0,1 1 1 0 0,-1-1-1 0 0,1 0 0 0 0,0 1 0 0 0,-1-1 0 0 0,1 1 0 0 0,0 0 0 0 0,0-1 1 0 0,0 1-1 0 0,0 0 0 0 0,1 0 0 0 0,-1-1 0 0 0,0 1 0 0 0,1 0 0 0 0,-1 0 1 0 0,1 0-1 0 0,0 0 0 0 0,0 0 0 0 0,0 3 0 0 0,-1 48-650 0 0,1-52 662 0 0,0 1 0 0 0,0-1 0 0 0,0 1 0 0 0,0-1 0 0 0,0 0 0 0 0,1 1 0 0 0,-1-1 0 0 0,0 1 0 0 0,1-1 0 0 0,-1 0 0 0 0,1 1 0 0 0,0-1 0 0 0,-1 0 0 0 0,1 0-1 0 0,0 1 1 0 0,0-1 0 0 0,0 0 0 0 0,0 0 0 0 0,1 1 0 0 0,-1-1 5 0 0,0-1 0 0 0,-1 0-1 0 0,1 0 1 0 0,0 0 0 0 0,0 0-1 0 0,0 1 1 0 0,0-1 0 0 0,-1-1 0 0 0,1 1-1 0 0,0 0 1 0 0,0 0 0 0 0,0 0-1 0 0,0 0 1 0 0,-1 0 0 0 0,1-1 0 0 0,0 1-1 0 0,0 0 1 0 0,-1-1 0 0 0,1 1-1 0 0,0-1 1 0 0,-1 1 0 0 0,1-1-1 0 0,1 0 1 0 0,2-2 64 0 0,-1-1-1 0 0,1 0 1 0 0,0 1 0 0 0,-1-1-1 0 0,0-1 1 0 0,0 1-1 0 0,0 0 1 0 0,-1-1 0 0 0,3-4-1 0 0,-2-12 321 0 0,-3 21-377 0 0,0-1 0 0 0,0 1 0 0 0,-1-1 0 0 0,1 1 0 0 0,0 0 1 0 0,0-1-1 0 0,0 1 0 0 0,0-1 0 0 0,-1 1 0 0 0,1 0 0 0 0,0-1 0 0 0,0 1 0 0 0,-1 0 0 0 0,1-1 0 0 0,0 1 0 0 0,0 0 0 0 0,-1 0 0 0 0,1-1 0 0 0,0 1 0 0 0,-1 0 0 0 0,1 0 1 0 0,-1-1-1 0 0,1 1 0 0 0,0 0 0 0 0,-2 0 0 0 0,1 0 6 0 0,0 0 1 0 0,0 0-1 0 0,0 0 1 0 0,-1 1-1 0 0,1-1 1 0 0,0 1-1 0 0,0-1 1 0 0,0 1-1 0 0,0-1 1 0 0,-1 1-1 0 0,1-1 1 0 0,0 1-1 0 0,0 0 1 0 0,0 0 0 0 0,0 0-1 0 0,1-1 1 0 0,-1 1-1 0 0,0 0 1 0 0,0 0-1 0 0,0 0 1 0 0,1 0-1 0 0,-1 0 1 0 0,1 1-1 0 0,-1-1 1 0 0,0 2-1 0 0,-15 39-148 0 0,13-22-4406 0 0,1-9-480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3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39 456 0 0,'12'-38'7601'0'0,"-1"53"-4904"0"0,13 26 1103 0 0,-23-39-3685 0 0,1 1 1 0 0,-1-1-1 0 0,1 1 1 0 0,-1-1 0 0 0,1 0-1 0 0,0 0 1 0 0,0 0-1 0 0,0 0 1 0 0,0 0-1 0 0,0 0 1 0 0,0 0-1 0 0,1-1 1 0 0,-1 1-1 0 0,0-1 1 0 0,1 0 0 0 0,0 0-1 0 0,-1 0 1 0 0,1 0-1 0 0,-1 0 1 0 0,6 1-1 0 0,6 1 70 0 0,1 0 0 0 0,24 0 0 0 0,-26-2-36 0 0,403 35 1665 0 0,-321-32-1749 0 0,122-10 1 0 0,-129 0-2 0 0,162 11-1 0 0,-217-1-62 0 0,512 40 130 0 0,-432-43 228 0 0,-1-5 0 0 0,209-34-1 0 0,-66 0 173 0 0,-251 38-499 0 0,0-1 0 0 0,0 1 0 0 0,0 0 0 0 0,0 0 0 0 0,0 0 0 0 0,0 1 0 0 0,0 0 0 0 0,5 1 0 0 0,-8-2-137 0 0,0 1 1 0 0,0 0-1 0 0,1-1 1 0 0,-1 1-1 0 0,0 0 1 0 0,0 0-1 0 0,0-1 1 0 0,0 1-1 0 0,0 0 1 0 0,0 0-1 0 0,-1 0 0 0 0,1 0 1 0 0,0 1-1 0 0,0-1 1 0 0,-1 0-1 0 0,1 0 1 0 0,-1 0-1 0 0,1 0 1 0 0,-1 1-1 0 0,1-1 1 0 0,-1 0-1 0 0,0 1 1 0 0,0-1-1 0 0,0 0 1 0 0,1 1-1 0 0,-1-1 1 0 0,-1 3-1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4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176 105 1840 0 0,'-73'-7'1560'0'0,"-1"6"3508"0"0,46 1-2334 0 0,63-3 869 0 0,8-1-3181 0 0,122 2 825 0 0,297 14 3 0 0,-357-2-1139 0 0,130-6-1 0 0,-172-7 229 0 0,0-2 0 0 0,0-4 0 0 0,84-22 0 0 0,51-35 372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4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61 1728 0 0,'0'-4'23'0'0,"0"0"-1"0"0,0 0 1 0 0,-1 0-1 0 0,1 0 1 0 0,-1 0-1 0 0,0 0 1 0 0,0 0-1 0 0,0 1 1 0 0,0-1-1 0 0,-1 0 1 0 0,-3-6-1 0 0,5 10 5 0 0,-1-1 0 0 0,1 1 0 0 0,-1-1 0 0 0,0 0 0 0 0,1 1 0 0 0,-1-1 0 0 0,0 1 0 0 0,1-1 0 0 0,-1 1 0 0 0,0-1 0 0 0,1 1 0 0 0,-1 0 1 0 0,0-1-1 0 0,0 1 0 0 0,0 0 0 0 0,1 0 0 0 0,-1 0 0 0 0,0-1 0 0 0,0 1 0 0 0,0 0 0 0 0,-1 0 0 0 0,1 1 71 0 0,-1-1 0 0 0,0 1-1 0 0,0-1 1 0 0,0 1 0 0 0,0-1 0 0 0,1 1 0 0 0,-1 0 0 0 0,0 0-1 0 0,1 0 1 0 0,-1 0 0 0 0,1 0 0 0 0,-3 3 0 0 0,-15 12 407 0 0,0 2 0 0 0,-26 32 0 0 0,-18 27 14529 0 0,63-76-15030 0 0,-1 1-1 0 0,1-1 1 0 0,0 1 0 0 0,-1-1 0 0 0,1 1 0 0 0,0-1-1 0 0,0 1 1 0 0,0-1 0 0 0,0 0 0 0 0,0 1-1 0 0,0-1 1 0 0,1 1 0 0 0,-1-1 0 0 0,0 1-1 0 0,1-1 1 0 0,-1 1 0 0 0,1-1 0 0 0,0 0-1 0 0,-1 1 1 0 0,1-1 0 0 0,0 0 0 0 0,1 2-1 0 0,10 15 34 0 0,-6-7-30 0 0,1 0-1 0 0,1 0 0 0 0,0-1 0 0 0,0 0 1 0 0,1-1-1 0 0,0 0 0 0 0,1 0 0 0 0,11 8 1 0 0,24 14-76 0 0,-28-18 57 0 0,1 0 0 0 0,0-2 1 0 0,0 0-1 0 0,1-1 0 0 0,1-1 0 0 0,29 10 0 0 0,-48-19 8 0 0,0 0 1 0 0,0 0 0 0 0,0 0 0 0 0,0 1 0 0 0,0-1-1 0 0,0 0 1 0 0,0 1 0 0 0,0-1 0 0 0,0 0 0 0 0,0 1-1 0 0,0-1 1 0 0,0 1 0 0 0,0 0 0 0 0,0-1 0 0 0,0 1-1 0 0,0 0 1 0 0,-1 0 0 0 0,1-1 0 0 0,0 1-1 0 0,0 0 1 0 0,-1 0 0 0 0,1 0 0 0 0,-1 0 0 0 0,1 0-1 0 0,-1 0 1 0 0,1 0 0 0 0,-1 0 0 0 0,1 0 0 0 0,-1 0-1 0 0,0 0 1 0 0,0 0 0 0 0,0 0 0 0 0,1 2-1 0 0,-2 1 11 0 0,0-1 1 0 0,-1 1-1 0 0,1-1 0 0 0,-1 0 0 0 0,1 0 0 0 0,-1 0 0 0 0,0 0 0 0 0,0 0 0 0 0,0 0 0 0 0,-4 3 0 0 0,-154 160 1269 0 0,37-44-1720 0 0,49-33-2835 0 0,56-63-3322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7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134 35 2304 0 0,'-4'-10'723'0'0,"4"9"-523"0"0,0 1-1 0 0,0-1 1 0 0,0 1 0 0 0,0-1-1 0 0,0 0 1 0 0,-1 1-1 0 0,1-1 1 0 0,0 1-1 0 0,0-1 1 0 0,0 0 0 0 0,0 1-1 0 0,-1-1 1 0 0,1 1-1 0 0,0-1 1 0 0,-1 1 0 0 0,-1-3 997 0 0,1 2-997 0 0,0 0-218 0 0,-13-10 663 0 0,13 12-583 0 0,-1-1 0 0 0,1 0 0 0 0,0 0 0 0 0,0 1 0 0 0,0-1 1 0 0,0 0-1 0 0,0 1 0 0 0,0-1 0 0 0,0 1 0 0 0,0 0 0 0 0,0-1 1 0 0,0 1-1 0 0,0 0 0 0 0,1-1 0 0 0,-1 1 0 0 0,0 0 0 0 0,0 0 1 0 0,1 0-1 0 0,-1 0 0 0 0,0 1 0 0 0,-9 11 363 0 0,0 1 1 0 0,-14 30-1 0 0,0 2 917 0 0,20-39-1186 0 0,1 0 0 0 0,0 1 1 0 0,0-1-1 0 0,1 1 0 0 0,0-1 0 0 0,1 1 0 0 0,0 0 1 0 0,0 0-1 0 0,0 0 0 0 0,1 0 0 0 0,1 8 0 0 0,1 10-88 0 0,1 1 0 0 0,6 25 0 0 0,-7-41-70 0 0,1 0-1 0 0,0 0 1 0 0,1 0 0 0 0,0-1 0 0 0,0 1 0 0 0,1-1 0 0 0,1 0-1 0 0,12 17 1 0 0,-16-24-3 0 0,1 0-1 0 0,0 0 0 0 0,0 0 1 0 0,0-1-1 0 0,0 1 1 0 0,1-1-1 0 0,-1 0 1 0 0,1 0-1 0 0,-1 0 0 0 0,1 0 1 0 0,0 0-1 0 0,0-1 1 0 0,0 0-1 0 0,0 0 0 0 0,0 0 1 0 0,0 0-1 0 0,0 0 1 0 0,0-1-1 0 0,0 0 0 0 0,0 0 1 0 0,0 0-1 0 0,1 0 1 0 0,-1-1-1 0 0,0 1 0 0 0,0-1 1 0 0,0 0-1 0 0,6-3 1 0 0,-2 0-53 0 0,1 0 0 0 0,-1 0 0 0 0,0-1 0 0 0,-1 0 1 0 0,1 0-1 0 0,-1-1 0 0 0,0 1 0 0 0,0-2 0 0 0,-1 1 0 0 0,0-1 1 0 0,0 0-1 0 0,0 0 0 0 0,-1-1 0 0 0,8-15 0 0 0,-3 4 254 0 0,-1 0 0 0 0,-1-1-1 0 0,-1 0 1 0 0,-1-1 0 0 0,5-26-1 0 0,-10 44-173 0 0,-1 0-1 0 0,1 0 1 0 0,-1-1-1 0 0,0 1 1 0 0,0 0-1 0 0,0-1 1 0 0,-1 1-1 0 0,1 0 0 0 0,-1 0 1 0 0,0 0-1 0 0,0-1 1 0 0,0 1-1 0 0,0 0 1 0 0,0 0-1 0 0,-1 0 1 0 0,1 0-1 0 0,-4-3 1 0 0,1 1 15 0 0,0 1 1 0 0,0 0 0 0 0,0 0 0 0 0,0 0 0 0 0,-1 1 0 0 0,0-1 0 0 0,0 1-1 0 0,0 0 1 0 0,-7-3 0 0 0,-2 1-165 0 0,0 0-1 0 0,0 0 0 0 0,-1 2 1 0 0,1 0-1 0 0,-1 0 1 0 0,0 1-1 0 0,-16 1 0 0 0,-6 6-1785 0 0,20 0-2564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8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2011 103 1376 0 0,'-2'-16'5690'0'0,"-15"23"1784"0"0,6-1-9115 0 0,-35 18 3963 0 0,30-14-1961 0 0,-1-1 0 0 0,-35 13 0 0 0,44-20-274 0 0,0 0 0 0 0,0 0 0 0 0,0-1 0 0 0,0 0 0 0 0,0-1 0 0 0,0 0 0 0 0,0 0 0 0 0,0 0 0 0 0,0-1 0 0 0,-12-3 0 0 0,-125-28 1396 0 0,-2 7-1 0 0,-210-8 1 0 0,137 36-1247 0 0,-18 0-216 0 0,208-5-20 0 0,-43 0 0 0 0,0-4 0 0 0,-123-26 0 0 0,147 19-147 0 0,-1 2 1 0 0,-69-7 0 0 0,115 18-12 0 0,0 0 0 0 0,-1 0 0 0 0,1 1 0 0 0,0-1 0 0 0,0 1-1 0 0,-7 2 1 0 0,10-3 59 0 0,0 0 0 0 0,0 0-1 0 0,0 1 1 0 0,1-1 0 0 0,-1 0-1 0 0,0 1 1 0 0,0-1 0 0 0,1 1-1 0 0,-1-1 1 0 0,0 1 0 0 0,1-1-1 0 0,-1 1 1 0 0,0-1-1 0 0,1 1 1 0 0,-1-1 0 0 0,1 1-1 0 0,-1 0 1 0 0,1-1 0 0 0,-1 1-1 0 0,1 0 1 0 0,0 0 0 0 0,-1-1-1 0 0,1 1 1 0 0,0 0 0 0 0,0 0-1 0 0,-1 0 1 0 0,1-1 0 0 0,0 1-1 0 0,0 0 1 0 0,0 0 0 0 0,0 0-1 0 0,0 0 1 0 0,0-1 0 0 0,0 1-1 0 0,0 0 1 0 0,0 0 0 0 0,1 0-1 0 0,-1-1 1 0 0,0 1-1 0 0,1 1 1 0 0,5 10-1204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8.8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25 1376 0 0,'-31'-9'1862'0'0,"27"7"-1583"0"0,0 0-1 0 0,0 1 1 0 0,0 0-1 0 0,-1-1 1 0 0,1 1-1 0 0,-8 0 1 0 0,-10-1 4142 0 0,32-1-3093 0 0,-9 3-1206 0 0,0 0 0 0 0,1 0 0 0 0,-1 0 0 0 0,0 0 0 0 0,1 0 0 0 0,-1 0 0 0 0,0 1 0 0 0,0-1 1 0 0,0 1-1 0 0,1-1 0 0 0,-1 1 0 0 0,0-1 0 0 0,0 1 0 0 0,0-1 0 0 0,0 1 0 0 0,0 0 0 0 0,0 0 0 0 0,0 0 0 0 0,0 0 0 0 0,0-1 0 0 0,0 1 0 0 0,1 2 0 0 0,1 1 201 0 0,42 33 731 0 0,-27-22-676 0 0,0 0 1 0 0,0-1 0 0 0,38 20 0 0 0,-27-20-475 0 0,52 29 392 0 0,-75-39-753 0 0,0 0 0 0 0,0 1-1 0 0,0-1 1 0 0,0 1 0 0 0,-1 1-1 0 0,0-1 1 0 0,0 1-1 0 0,0 0 1 0 0,5 10 0 0 0,-4-3-4140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9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37 375 1376 0 0,'-2'0'226'0'0,"0"0"0"0"0,1 0-1 0 0,-1 0 1 0 0,1 0-1 0 0,-1 0 1 0 0,0 0 0 0 0,1-1-1 0 0,-1 1 1 0 0,1 0-1 0 0,-1-1 1 0 0,0 1 0 0 0,1-1-1 0 0,-1 0 1 0 0,1 1 0 0 0,0-1-1 0 0,-1 0 1 0 0,1 0-1 0 0,0 0 1 0 0,-1 0 0 0 0,1 0-1 0 0,0 0 1 0 0,-1-2 0 0 0,1 2-51 0 0,1-1 0 0 0,0 1 0 0 0,-1 0 0 0 0,1-1 0 0 0,0 1 0 0 0,0 0 0 0 0,0-1 0 0 0,0 1 0 0 0,0 0 0 0 0,1-1 0 0 0,-1 1 0 0 0,0 0 0 0 0,1-1 0 0 0,-1 1 0 0 0,1 0 0 0 0,-1 0 0 0 0,1 0 0 0 0,-1-1 0 0 0,1 1 0 0 0,0 0 0 0 0,0 0 1 0 0,-1 0-1 0 0,1 0 0 0 0,0 0 0 0 0,0 0 0 0 0,1-1 0 0 0,28-31 1305 0 0,0 2-1 0 0,2 1 1 0 0,2 1 0 0 0,71-47 0 0 0,34 0-1855 0 0,-40 35-3123 0 0,-72 31 2291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33.2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273 579 1928 0 0,'1'-3'12'0'0,"0"0"-1"0"0,0 0 1 0 0,-1-1-1 0 0,1 1 1 0 0,-1 0-1 0 0,0 0 1 0 0,0 0 0 0 0,0-1-1 0 0,-1 1 1 0 0,1 0-1 0 0,-1 0 1 0 0,0 0-1 0 0,1 0 1 0 0,-1 0-1 0 0,-3-5 1 0 0,-26-46-43 0 0,19 37 45 0 0,-8-29-14 0 0,18 39 0 0 0,-1 1 0 0 0,0 0 0 0 0,-1 0 0 0 0,0 0 0 0 0,1 0 0 0 0,-2 0 0 0 0,1 1 0 0 0,-7-9 0 0 0,-16 4 0 0 0,1 1 0 0 0,23 8 0 0 0,0 0 0 0 0,0 0 0 0 0,0 0 0 0 0,0 1 0 0 0,0-1 0 0 0,-1 1 0 0 0,1 0 0 0 0,0 0 0 0 0,-1 0 0 0 0,1 0 0 0 0,0 0 0 0 0,0 0 0 0 0,-1 0 0 0 0,-2 1 0 0 0,-22-1 0 0 0,26 0 0 0 0,1-1 0 0 0,-1 1 0 0 0,0-1 0 0 0,0 0 0 0 0,0 1 0 0 0,0-1 0 0 0,0 0 0 0 0,1 0 0 0 0,-1 0 0 0 0,0 1 0 0 0,1-1 0 0 0,-1 0 0 0 0,0 0 0 0 0,1 0 0 0 0,-1 0 0 0 0,1 0 0 0 0,0 0 0 0 0,-1 0 0 0 0,1 0 0 0 0,0 0 0 0 0,0-1 0 0 0,-1 1 0 0 0,1 0 0 0 0,0 0 0 0 0,0-1 0 0 0,0-18 34 0 0,-4-8-110 0 0,4 27 99 0 0,-1 0 0 0 0,0 0 0 0 0,1 0 1 0 0,-1 0-1 0 0,0 0 0 0 0,0 0 0 0 0,0 0 0 0 0,1 1 1 0 0,-1-1-1 0 0,0 0 0 0 0,0 0 0 0 0,0 1 0 0 0,-1-1 0 0 0,1 1 1 0 0,0-1-1 0 0,0 1 0 0 0,0-1 0 0 0,0 1 0 0 0,0 0 1 0 0,-1-1-1 0 0,1 1 0 0 0,-1 0 0 0 0,-21-7 8720 0 0,27 9-8447 0 0,-2-1-244 0 0,0 0-1 0 0,0 0 1 0 0,1 0-1 0 0,-1 0 1 0 0,0 0-1 0 0,0-1 1 0 0,0 1-1 0 0,1-1 0 0 0,-1 1 1 0 0,0-1-1 0 0,0 0 1 0 0,1 0-1 0 0,-1 0 1 0 0,0 0-1 0 0,1-1 1 0 0,-1 1-1 0 0,0 0 0 0 0,0-1 1 0 0,1 0-1 0 0,2-1 1 0 0,-2 2 127 0 0,1 0-1 0 0,-1 0 1 0 0,0 0 0 0 0,1 0 0 0 0,-1 0 0 0 0,0 1-1 0 0,1-1 1 0 0,-1 1 0 0 0,0 0 0 0 0,1 0 0 0 0,-1 0 0 0 0,3 2-1 0 0,39 21 56 0 0,-30-13-119 0 0,-1 1 1 0 0,0 0 0 0 0,0 2 0 0 0,-2-1 0 0 0,15 21 0 0 0,-10-14 261 0 0,34 35 0 0 0,-27-32-198 0 0,-2 1 0 0 0,-1 1 0 0 0,26 39 0 0 0,-22-29-86 0 0,33 36 0 0 0,-22-28-47 0 0,-26-29 47 0 0,0-2-1 0 0,1 1 0 0 0,17 14 1 0 0,-15-26 1647 0 0,-13-1-1690 0 0,-16-9-22 0 0,12 6 25 0 0,5-11-44 0 0,1 0 1 0 0,1 0-1 0 0,0 1 1 0 0,1-1-1 0 0,0 1 0 0 0,11-22 1 0 0,3-13 1 0 0,6-20 13 0 0,-3-2-1 0 0,-4 0 1 0 0,-2-2-1 0 0,4-73 1 0 0,-18 135 31 0 0,1 0 0 0 0,-1 0 0 0 0,2 0 0 0 0,-1 0 0 0 0,1 0 0 0 0,1 1 0 0 0,0-1 0 0 0,0 1 0 0 0,1 0-1 0 0,0 0 1 0 0,1 1 0 0 0,10-14 0 0 0,-11 14 14 0 0,2-9-922 0 0,6-7 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1.4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16 2272 0 0,'0'0'83'0'0,"0"0"0"0"0,1 0-1 0 0,-1 0 1 0 0,0 0 0 0 0,1-1-1 0 0,-1 1 1 0 0,0 0 0 0 0,1 0-1 0 0,-1-1 1 0 0,0 1 0 0 0,0 0-1 0 0,0 0 1 0 0,1-1-1 0 0,-1 1 1 0 0,0 0 0 0 0,0-1-1 0 0,0 1 1 0 0,0 0 0 0 0,1-1-1 0 0,-1 1 1 0 0,0 0 0 0 0,0-1-1 0 0,0 1 1 0 0,0 0 0 0 0,0-1-1 0 0,0 1 1 0 0,0 0-1 0 0,0-1 1 0 0,0 1 0 0 0,0 0-1 0 0,0-1 1 0 0,0 1 0 0 0,0 0-1 0 0,0-1 1 0 0,-1 1 0 0 0,1 0-1 0 0,0-1 1 0 0,0 1 0 0 0,0 0-1 0 0,0-1 1 0 0,-1 1-1 0 0,1 0 1 0 0,0-1 0 0 0,0 1-1 0 0,0 0 1 0 0,-1 0 0 0 0,1 0-1 0 0,0-1 1 0 0,-1 1 0 0 0,1 0-1 0 0,0 0 1 0 0,0 0 0 0 0,-1-1-1 0 0,1 1 1 0 0,0 0-1 0 0,-1 0 1 0 0,1 0 0 0 0,0 0-1 0 0,-1 0 1 0 0,1 0 0 0 0,-1 0-1 0 0,1 0 1 0 0,0 0 0 0 0,-1 0-1 0 0,1 0 1 0 0,0 0 0 0 0,-1 0-1 0 0,1 0 1 0 0,-1 0-1 0 0,0 0 120 0 0,-1 0 0 0 0,1 1 0 0 0,-1-1-1 0 0,1 0 1 0 0,-1 0 0 0 0,1 1 0 0 0,0-1-1 0 0,-1 1 1 0 0,1-1 0 0 0,0 1 0 0 0,-1 0-1 0 0,1 0 1 0 0,0-1 0 0 0,0 1-1 0 0,0 0 1 0 0,0 0 0 0 0,-1 0 0 0 0,1 0-1 0 0,1 0 1 0 0,-1 1 0 0 0,0-1 0 0 0,-1 2-1 0 0,-20 45 1324 0 0,-17 60 0 0 0,-5 13-1285 0 0,-82 121-768 0 0,118-228 360 0 0,3-8 173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1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6209 0 0,'0'0'0'0'0,"2"-2"0"0"0,1-1 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2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17 3201 0 0,'-7'-16'17773'0'0,"7"21"-17634"0"0,0 0-145 0 0,0-1 0 0 0,1 1 0 0 0,0-1 0 0 0,0 0 0 0 0,0 0 0 0 0,1 1 1 0 0,-1-1-1 0 0,1 0 0 0 0,0 0 0 0 0,0 0 0 0 0,0-1 0 0 0,1 1 0 0 0,-1 0 1 0 0,1-1-1 0 0,0 1 0 0 0,0-1 0 0 0,5 4 0 0 0,35 33-42 0 0,2-2-1 0 0,1-2 1 0 0,2-2-1 0 0,53 28 0 0 0,-88-56 125 0 0,0-1 0 0 0,1 0 0 0 0,0-1-1 0 0,-1-1 1 0 0,1 0 0 0 0,28 3 0 0 0,-27-5-62 0 0,10 9-2734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9.0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596 2482 2112 0 0,'2'-5'9'0'0,"15"-24"403"0"0,-16 28-44 0 0,0 0 1 0 0,0 0-1 0 0,0-1 0 0 0,0 1 0 0 0,0 0 1 0 0,0 0-1 0 0,1 0 0 0 0,-1 0 0 0 0,0 1 1 0 0,1-1-1 0 0,-1 0 0 0 0,1 0 0 0 0,-1 1 1 0 0,1-1-1 0 0,-1 1 0 0 0,1 0 1 0 0,-1-1-1 0 0,4 1 524 0 0,-6 14 2721 0 0,1-11-3430 0 0,0-1 0 0 0,-1 1 0 0 0,1-1 0 0 0,-1 1 0 0 0,1-1 0 0 0,-1 1 0 0 0,0-1 0 0 0,0 0 0 0 0,0 1 0 0 0,0-1 0 0 0,0 0 0 0 0,-1 0 0 0 0,-1 3 0 0 0,0-4 5 0 0,0 1 1 0 0,0-1-1 0 0,0 0 0 0 0,0 0 1 0 0,0 0-1 0 0,0-1 1 0 0,-1 1-1 0 0,1-1 0 0 0,0 0 1 0 0,0 0-1 0 0,-1 0 1 0 0,1 0-1 0 0,0 0 0 0 0,0-1 1 0 0,-1 1-1 0 0,1-1 1 0 0,0 0-1 0 0,0 0 0 0 0,0 0 1 0 0,0-1-1 0 0,0 1 1 0 0,0-1-1 0 0,-4-2 1 0 0,-4-5-166 0 0,0 0 0 0 0,1-1 1 0 0,0 0-1 0 0,-11-15 0 0 0,-7-5 296 0 0,7 10-308 0 0,0-1 0 0 0,1-1 0 0 0,2-1 1 0 0,0 0-1 0 0,1-2 0 0 0,2 0 0 0 0,-23-49 0 0 0,-38-134 233 0 0,-74-332-1 0 0,127 430-168 0 0,5-2-1 0 0,5 0 1 0 0,5 0 0 0 0,5-1-1 0 0,5 0 1 0 0,21-149 0 0 0,-15 217-53 0 0,1 1-1 0 0,24-65 1 0 0,43-83-26 0 0,-51 131 7 0 0,-24 60-8 0 0,-1-1 0 0 0,0 1-1 0 0,1 0 1 0 0,-1 0 0 0 0,1 0 0 0 0,-1 0 0 0 0,1 0 0 0 0,0-1 0 0 0,-1 1 0 0 0,1 0 0 0 0,0 0 0 0 0,0 1-1 0 0,0-1 1 0 0,-1 0 0 0 0,3-1 0 0 0,-3 2-5 0 0,0 1 1 0 0,1-1-1 0 0,-1 0 0 0 0,1 1 0 0 0,-1-1 1 0 0,0 0-1 0 0,1 1 0 0 0,-1-1 0 0 0,0 1 1 0 0,0-1-1 0 0,1 0 0 0 0,-1 1 0 0 0,0-1 0 0 0,0 1 1 0 0,0-1-1 0 0,0 1 0 0 0,0-1 0 0 0,1 1 1 0 0,-1-1-1 0 0,0 1 0 0 0,0-1 0 0 0,0 1 1 0 0,0-1-1 0 0,0 2 0 0 0,-1 48-472 0 0,1-44 454 0 0,-14 137-900 0 0,4-55-1129 0 0,10-81 199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5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85 526 1840 0 0,'-14'6'1486'0'0,"1"2"-1"0"0,0 0 0 0 0,0 0 0 0 0,-19 17 0 0 0,324-285 5089 0 0,-146 136-5948 0 0,16-8-1416 0 0,-90 79-4373 0 0,-55 41 627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49.9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140 14 1976 0 0,'0'0'147'0'0,"-1"0"-84"0"0,-6 1 531 0 0,1 0 0 0 0,-1 1 0 0 0,1 0 1 0 0,-1 0-1 0 0,1 0 0 0 0,-11 7 0 0 0,11-6-281 0 0,1 1 1 0 0,0 0-1 0 0,0 0 0 0 0,1 0 0 0 0,-1 0 0 0 0,1 1 0 0 0,0 0 0 0 0,0 0 0 0 0,0 0 0 0 0,-3 7 0 0 0,2-3-138 0 0,0 0-1 0 0,0 1 0 0 0,1-1 0 0 0,1 1 0 0 0,-4 15 0 0 0,7-25-37 0 0,1 1-1 0 0,-1-1 1 0 0,1 0-1 0 0,0 1 1 0 0,-1-1-1 0 0,1 0 1 0 0,0 0-1 0 0,-1 0 1 0 0,1 0-1 0 0,0 1 1 0 0,-1-1-1 0 0,1 0 1 0 0,0 0-1 0 0,-1 0 1 0 0,1 0-1 0 0,0-1 1 0 0,-1 1-1 0 0,1 0 1 0 0,0 0-1 0 0,-1 0 1 0 0,1 0-1 0 0,0-1 1 0 0,-1 1-1 0 0,1 0 1 0 0,-1-1-1 0 0,1 1 0 0 0,-1 0 1 0 0,1-1-1 0 0,0 1 1 0 0,0-1-1 0 0,27-14-633 0 0,-13 3 752 0 0,1 0 0 0 0,1 1 0 0 0,0 1 0 0 0,23-10 0 0 0,-35 17-259 0 0,-1 0-1 0 0,0 0 0 0 0,1 0 0 0 0,-1-1 0 0 0,0 0 1 0 0,0 0-1 0 0,-1 0 0 0 0,1 0 0 0 0,-1 0 0 0 0,4-7 1 0 0,16-19 841 0 0,-22 29-573 0 0,-2 10-136 0 0,1-8-54 0 0,-1 5-4 0 0,-8 45-134 0 0,1-10 949 0 0,-5 77 0 0 0,13-105-1171 0 0,0 1 1 0 0,1 0-1 0 0,5 23 1 0 0,-4-30-299 0 0,0 1 0 0 0,1-1 0 0 0,0 1 0 0 0,0-1 0 0 0,0 0 0 0 0,1 0 0 0 0,7 9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52.9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67 2304 0 0,'0'-6'1313'0'0,"0"-1"-1"0"0,0 0 0 0 0,1 1 0 0 0,0-1 0 0 0,3-10 0 0 0,10 25 1520 0 0,12 2-2155 0 0,0 1-386 0 0,-24-10-244 0 0,0 0 0 0 0,0 0 0 0 0,-1 0 0 0 0,1-1-1 0 0,0 1 1 0 0,0 0 0 0 0,0-1 0 0 0,0 0 0 0 0,0 1 0 0 0,0-1 0 0 0,0 0 0 0 0,0 0 0 0 0,0 0-1 0 0,0 0 1 0 0,0 0 0 0 0,0-1 0 0 0,0 1 0 0 0,0 0 0 0 0,0-1 0 0 0,0 0 0 0 0,3-1 0 0 0,-5 2-5 0 0,0 0 0 0 0,1 0 1 0 0,-1 0-1 0 0,1 0 0 0 0,-1 0 1 0 0,0-1-1 0 0,1 1 0 0 0,-1 0 1 0 0,0 0-1 0 0,1-1 0 0 0,-1 1 1 0 0,0 0-1 0 0,1 0 1 0 0,-1-1-1 0 0,0 1 0 0 0,0 0 1 0 0,1-1-1 0 0,-1 1 0 0 0,0 0 1 0 0,0-1-1 0 0,0 1 0 0 0,1-1 1 0 0,-1 1-1 0 0,0 0 1 0 0,0-1-1 0 0,0 1 0 0 0,0-1 1 0 0,0 1-1 0 0,0 0 0 0 0,0-1 1 0 0,0 0-1 0 0,-8-14 346 0 0,6 13-365 0 0,1 0-1 0 0,-1 0 0 0 0,0 0 0 0 0,-1 0 1 0 0,1 1-1 0 0,0-1 0 0 0,-1 1 0 0 0,1-1 0 0 0,0 1 1 0 0,-1 0-1 0 0,0 0 0 0 0,1 0 0 0 0,-6-1 1 0 0,5 2-149 0 0,-1-1 0 0 0,0 1 0 0 0,0 0 0 0 0,1 0 0 0 0,-1 0 0 0 0,0 1 0 0 0,1 0 0 0 0,-1-1 0 0 0,0 1 1 0 0,1 0-1 0 0,-1 1 0 0 0,1-1 0 0 0,-1 1 0 0 0,1-1 0 0 0,0 1 0 0 0,-6 4 0 0 0,7-4 48 0 0,1 0 0 0 0,-1 0 0 0 0,1 0 0 0 0,-1 0-1 0 0,1 1 1 0 0,0-1 0 0 0,0 0 0 0 0,0 0 0 0 0,0 1 0 0 0,1-1 0 0 0,-1 1-1 0 0,1-1 1 0 0,-1 0 0 0 0,1 1 0 0 0,0-1 0 0 0,0 1 0 0 0,0-1 0 0 0,0 1-1 0 0,0-1 1 0 0,1 1 0 0 0,-1-1 0 0 0,1 1 0 0 0,-1-1 0 0 0,1 0 0 0 0,0 1 0 0 0,2 2-1 0 0,-3-3 74 0 0,1 0 0 0 0,0 0 0 0 0,0 0 0 0 0,0 0 0 0 0,0 0 0 0 0,0-1 0 0 0,0 1 0 0 0,0 0 0 0 0,1-1 0 0 0,-1 1 0 0 0,1-1-1 0 0,-1 1 1 0 0,1-1 0 0 0,-1 0 0 0 0,1 0 0 0 0,0 1 0 0 0,0-1 0 0 0,-1 0 0 0 0,1-1 0 0 0,4 2 0 0 0,-3-1 21 0 0,1-1-1 0 0,-1 1 1 0 0,0-1 0 0 0,1 0 0 0 0,-1 0 0 0 0,1-1 0 0 0,-1 1 0 0 0,0-1-1 0 0,1 0 1 0 0,-1 1 0 0 0,5-3 0 0 0,8-4 349 0 0,-1-1-1 0 0,0-1 1 0 0,0 0-1 0 0,13-11 1 0 0,-20 15 53 0 0,1-5 4 0 0,-17 3-324 0 0,0 2 577 0 0,3 4-532 0 0,-25-10 145 0 0,26 17-331 0 0,0 0 0 0 0,0 0 0 0 0,1 0 0 0 0,-4 10 0 0 0,-7 19-975 0 0,40-63 854 0 0,-26 27 61 0 0,1 1 0 0 0,-1 0-1 0 0,0 0 1 0 0,1-1 0 0 0,-1 1-1 0 0,1 0 1 0 0,-1 0 0 0 0,0-1-1 0 0,1 1 1 0 0,-1-1 0 0 0,0 1-1 0 0,1 0 1 0 0,-1-1 0 0 0,0 1-1 0 0,0-1 1 0 0,1 1 0 0 0,-1 0-1 0 0,0-1 1 0 0,0 1 0 0 0,0-1-1 0 0,0 1 1 0 0,0-1 0 0 0,1 1-1 0 0,-1-1 1 0 0,0 1 0 0 0,0-1-1 0 0,0 1 1 0 0,0-1 0 0 0,-1 0-1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2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 3681 0 0,'-14'-5'-62'0'0,"-23"-4"5269"0"0,45 19-808 0 0,15 13-2808 0 0,124 122 2481 0 0,48 94-2528 0 0,-125-152-1526 0 0,-43-54-172 0 0,0 0 0 0 0,-2 2 0 0 0,23 43 0 0 0,-78-106-10528 0 0,14 11 10094 0 0,-9-7 402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3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4201 0 0,'1'-10'55'0'0,"0"0"0"0"0,0 0 1 0 0,2 0-1 0 0,-1 0 0 0 0,1 0 0 0 0,0 1 0 0 0,1-1 1 0 0,7-13-1 0 0,1 2-35 0 0,1-1-1 0 0,20-23 1 0 0,-28 38 37 0 0,0 1 1 0 0,0 1-1 0 0,1-1 1 0 0,-1 1-1 0 0,1 0 1 0 0,1 0-1 0 0,-1 0 0 0 0,1 1 1 0 0,-1 0-1 0 0,10-3 1 0 0,-12 5 40 0 0,-1 1 0 0 0,1 0 0 0 0,0 0 0 0 0,-1 0 0 0 0,1 1 0 0 0,0 0 0 0 0,0-1 0 0 0,-1 1 0 0 0,1 0 0 0 0,0 1 0 0 0,0-1 0 0 0,-1 1-1 0 0,1 0 1 0 0,0-1 0 0 0,-1 2 0 0 0,1-1 0 0 0,0 0 0 0 0,-1 1 0 0 0,0 0 0 0 0,1-1 0 0 0,-1 1 0 0 0,0 1 0 0 0,3 1 0 0 0,3 5 164 0 0,0 0 0 0 0,-1 0 0 0 0,0 1 0 0 0,-1 0 0 0 0,0 1 0 0 0,0-1 0 0 0,-1 1 0 0 0,-1 0-1 0 0,1 1 1 0 0,-2-1 0 0 0,0 1 0 0 0,0 0 0 0 0,-1 0 0 0 0,-1 0 0 0 0,2 19 0 0 0,-1-2 208 0 0,-2 0 1 0 0,-1 0 0 0 0,-1 0 0 0 0,-1 0-1 0 0,-10 45 1 0 0,12-73-458 0 0,-26 99 1872 0 0,23-91-1507 0 0,-1 0 1 0 0,0 1-1 0 0,0-1 0 0 0,-1-1 0 0 0,0 1 1 0 0,0-1-1 0 0,-1 1 0 0 0,-7 7 1 0 0,13-16-346 0 0,-1 1 0 0 0,1-1 0 0 0,0 0 0 0 0,0 0 0 0 0,0 1 0 0 0,-1-1 1 0 0,1 0-1 0 0,0 1 0 0 0,0-1 0 0 0,-1 0 0 0 0,1 0 0 0 0,0 1 0 0 0,-1-1 1 0 0,1 0-1 0 0,0 0 0 0 0,-1 0 0 0 0,1 0 0 0 0,0 1 0 0 0,-1-1 0 0 0,1 0 1 0 0,0 0-1 0 0,-1 0 0 0 0,1 0 0 0 0,-1 0 0 0 0,1 0 0 0 0,0 0 0 0 0,-1 0 1 0 0,1 0-1 0 0,-1 0 0 0 0,0-10 313 0 0,9-17-241 0 0,1 14-80 0 0,0-1 0 0 0,1 1-1 0 0,0 1 1 0 0,1 0-1 0 0,0 0 1 0 0,1 1 0 0 0,0 1-1 0 0,14-10 1 0 0,16-7-1600 0 0,56-29 1 0 0,-75 44-5175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80 488 15667 0 0,'25'-29'1830'0'0,"-9"10"-1654"0"0,-2 0 1 0 0,0-1-1 0 0,-1-1 0 0 0,-1 0 0 0 0,-1 0 1 0 0,-1-2-1 0 0,8-24 0 0 0,-14 36-152 0 0,-1-1 1 0 0,-1 1-1 0 0,0-1 0 0 0,0 0 0 0 0,-1 0 0 0 0,-1 1 1 0 0,0-1-1 0 0,0 0 0 0 0,-1 0 0 0 0,-1 0 1 0 0,0 1-1 0 0,-1-1 0 0 0,0 1 0 0 0,0-1 0 0 0,-1 1 1 0 0,-10-18-1 0 0,12 25-39 0 0,1 1 0 0 0,-1 0 0 0 0,-1-1-1 0 0,1 1 1 0 0,0 0 0 0 0,-1 0 0 0 0,0 0 0 0 0,1 1 0 0 0,-1-1 0 0 0,0 1 0 0 0,0-1 0 0 0,-1 1 0 0 0,1 0-1 0 0,0 0 1 0 0,-1 0 0 0 0,1 1 0 0 0,-1-1 0 0 0,0 1 0 0 0,0 0 0 0 0,1 0 0 0 0,-1 0 0 0 0,-6 0 0 0 0,5 1-69 0 0,1 1 0 0 0,0-1 1 0 0,-1 1-1 0 0,1 0 0 0 0,0 0 1 0 0,-1 1-1 0 0,1-1 0 0 0,0 1 1 0 0,0 0-1 0 0,0 0 0 0 0,0 0 1 0 0,1 1-1 0 0,-1 0 0 0 0,1-1 1 0 0,-1 1-1 0 0,1 0 0 0 0,0 0 1 0 0,0 1-1 0 0,-4 5 0 0 0,2-2 16 0 0,1 0 0 0 0,-1 0 0 0 0,1 0-1 0 0,1 0 1 0 0,-1 0 0 0 0,2 1 0 0 0,-1 0 0 0 0,1 0-1 0 0,0-1 1 0 0,0 1 0 0 0,1 1 0 0 0,0-1-1 0 0,0 13 1 0 0,2-12 201 0 0,0-1-1 0 0,0 1 0 0 0,0 0 0 0 0,1-1 1 0 0,0 1-1 0 0,1-1 0 0 0,0 0 1 0 0,0 0-1 0 0,1 0 0 0 0,0 0 0 0 0,0-1 1 0 0,1 1-1 0 0,0-1 0 0 0,1 0 1 0 0,-1 0-1 0 0,1-1 0 0 0,0 0 0 0 0,1 0 1 0 0,-1 0-1 0 0,1-1 0 0 0,1 0 1 0 0,-1 0-1 0 0,0-1 0 0 0,1 0 0 0 0,0 0 1 0 0,0-1-1 0 0,0 0 0 0 0,1 0 1 0 0,-1-1-1 0 0,1 0 0 0 0,9 1 0 0 0,-4-2-154 0 0,-1-1-1 0 0,0 0 0 0 0,0-1 1 0 0,1 0-1 0 0,-1-1 1 0 0,0-1-1 0 0,0 0 0 0 0,-1-1 1 0 0,1 0-1 0 0,23-12 0 0 0,-30 13-323 0 0,1 0-1 0 0,-1-1 1 0 0,0 0 0 0 0,0-1-1 0 0,-1 1 1 0 0,0-1-1 0 0,1 0 1 0 0,-1-1-1 0 0,-1 1 1 0 0,1-1-1 0 0,-1 0 1 0 0,0 0-1 0 0,-1 0 1 0 0,1 0 0 0 0,-1-1-1 0 0,0 0 1 0 0,-1 1-1 0 0,1-1 1 0 0,-2 0-1 0 0,1 0 1 0 0,1-11-1 0 0,-3-5-1140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1 409 6913 0 0,'2'-3'2505'0'0,"-2"3"-2469"0"0,13 0 1566 0 0,14 6 299 0 0,51 19 1773 0 0,-58-17-3064 0 0,0 0 0 0 0,1-2-1 0 0,-1-1 1 0 0,1 0 0 0 0,1-1-1 0 0,-1-1 1 0 0,36-1 0 0 0,-56-2-597 0 0,-1 0 1 0 0,0 0 0 0 0,1 0 0 0 0,-1 0-1 0 0,0 0 1 0 0,0 0 0 0 0,1 0 0 0 0,-1-1 0 0 0,0 1-1 0 0,0 0 1 0 0,1 0 0 0 0,-1 0 0 0 0,0 0-1 0 0,0-1 1 0 0,0 1 0 0 0,1 0 0 0 0,-1 0 0 0 0,0 0-1 0 0,0-1 1 0 0,0 1 0 0 0,1 0 0 0 0,-1 0 0 0 0,0-1-1 0 0,0 1 1 0 0,0 0 0 0 0,0-1 0 0 0,0 1-1 0 0,0 0 1 0 0,0 0 0 0 0,0-1 0 0 0,0 1 0 0 0,0 0-1 0 0,0-1 1 0 0,0 1 0 0 0,0 0 0 0 0,0 0-1 0 0,0-1 1 0 0,0 1 0 0 0,0 0 0 0 0,0-1 0 0 0,0 1-1 0 0,0 0 1 0 0,0 0 0 0 0,-1-1 0 0 0,1 1-1 0 0,0 0 1 0 0,0 0 0 0 0,0-1 0 0 0,0 1 0 0 0,-1 0-1 0 0,1 0 1 0 0,0 0 0 0 0,0-1 0 0 0,0 1-1 0 0,-1 0 1 0 0,-15-21 87 0 0,10 14-29 0 0,-13-20 80 0 0,1 0 0 0 0,1-1 0 0 0,2-1 0 0 0,-18-49 0 0 0,25 56-675 0 0,1 0 1 0 0,1 0-1 0 0,1 0 1 0 0,1-1 0 0 0,1 1-1 0 0,1-1 1 0 0,2-32-1 0 0,6 26-4092 0 0,0 21 2248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36 473 5985 0 0,'3'3'223'0'0,"0"-1"1"0"0,0 0-1 0 0,0 0 0 0 0,0 0 0 0 0,0 0 0 0 0,0 0 0 0 0,1-1 0 0 0,-1 0 1 0 0,1 1-1 0 0,-1-1 0 0 0,1 0 0 0 0,-1-1 0 0 0,1 1 0 0 0,0-1 0 0 0,-1 1 1 0 0,1-1-1 0 0,-1 0 0 0 0,1-1 0 0 0,0 1 0 0 0,-1-1 0 0 0,1 1 0 0 0,0-1 1 0 0,-1 0-1 0 0,1 0 0 0 0,-1-1 0 0 0,0 1 0 0 0,1-1 0 0 0,-1 1 1 0 0,0-1-1 0 0,0 0 0 0 0,0 0 0 0 0,0-1 0 0 0,4-4 0 0 0,-2 1 168 0 0,0 0 0 0 0,-1 0 0 0 0,0 0 0 0 0,-1-1 0 0 0,1 0-1 0 0,-1 0 1 0 0,0 0 0 0 0,-1 0 0 0 0,0 0 0 0 0,0-1 0 0 0,-1 1 0 0 0,1 0 0 0 0,-1-1-1 0 0,-1 1 1 0 0,0-1 0 0 0,-1-12 0 0 0,-1-7 76 0 0,-1 0 0 0 0,-2-1 0 0 0,-9-30 0 0 0,6 31-352 0 0,-19-47 0 0 0,23 65-100 0 0,0 1 1 0 0,-1-1-1 0 0,0 1 0 0 0,0 0 1 0 0,-1 1-1 0 0,0-1 1 0 0,0 1-1 0 0,-1 0 0 0 0,-7-6 1 0 0,13 12-24 0 0,0 0 0 0 0,0 0 0 0 0,0 0 0 0 0,-1 0 0 0 0,1 0 1 0 0,0 0-1 0 0,0 0 0 0 0,-1 0 0 0 0,1 1 0 0 0,0-1 0 0 0,-1 0 0 0 0,1 1 0 0 0,-1 0 0 0 0,1-1 1 0 0,-1 1-1 0 0,1 0 0 0 0,-1 0 0 0 0,1-1 0 0 0,-1 1 0 0 0,1 0 0 0 0,-1 1 0 0 0,1-1 1 0 0,-1 0-1 0 0,1 0 0 0 0,-1 1 0 0 0,1-1 0 0 0,-1 1 0 0 0,1-1 0 0 0,0 1 0 0 0,-1-1 0 0 0,1 1 1 0 0,0 0-1 0 0,-1 0 0 0 0,1 0 0 0 0,0 0 0 0 0,0 0 0 0 0,0 0 0 0 0,0 0 0 0 0,0 0 1 0 0,0 0-1 0 0,0 0 0 0 0,0 1 0 0 0,0-1 0 0 0,0 0 0 0 0,1 1 0 0 0,-1-1 0 0 0,1 0 0 0 0,-1 1 1 0 0,0 2-1 0 0,-2 5-49 0 0,1-1 0 0 0,0 1 0 0 0,0 0 1 0 0,1-1-1 0 0,0 1 0 0 0,1 0 0 0 0,0 11 1 0 0,1-9 39 0 0,0 0 0 0 0,1 0 0 0 0,1 0 0 0 0,0 0 0 0 0,0-1 0 0 0,1 1 0 0 0,0-1 0 0 0,1 0 0 0 0,0 0 0 0 0,0 0 0 0 0,1 0 0 0 0,1-1 0 0 0,-1 0 0 0 0,16 14 0 0 0,-16-17 19 0 0,1 0 0 0 0,0-1-1 0 0,1 1 1 0 0,-1-2 0 0 0,1 1 0 0 0,0-1 0 0 0,0-1 0 0 0,0 1 0 0 0,1-1 0 0 0,-1-1 0 0 0,1 1 0 0 0,0-2 0 0 0,-1 1 0 0 0,1-1 0 0 0,0 0 0 0 0,0-1 0 0 0,0 0 0 0 0,0-1 0 0 0,10-1 0 0 0,-5 0-70 0 0,-1-1 0 0 0,0 0 0 0 0,0-1 0 0 0,0 0 0 0 0,-1-1 1 0 0,1 0-1 0 0,17-11 0 0 0,-24 11-524 0 0,1 0-1 0 0,-1 1 1 0 0,0-2-1 0 0,10-10 1 0 0,-5 0-5946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4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1 377 14283 0 0,'0'-1'34'0'0,"0"1"0"0"0,0 0 0 0 0,0-1 0 0 0,0 1 0 0 0,0-1 0 0 0,0 1 0 0 0,-1-1 0 0 0,1 1 0 0 0,1-1 1 0 0,-1 1-1 0 0,0-1 0 0 0,0 1 0 0 0,0 0 0 0 0,0-1 0 0 0,0 1 0 0 0,0-1 0 0 0,0 1 0 0 0,0-1 0 0 0,1 1 0 0 0,-1 0 0 0 0,0-1 0 0 0,0 1 0 0 0,1 0 0 0 0,-1-1 0 0 0,0 1 0 0 0,1 0 0 0 0,-1-1 0 0 0,0 1 0 0 0,1 0 0 0 0,-1-1 1 0 0,0 1-1 0 0,1 0 0 0 0,-1 0 0 0 0,1-1 0 0 0,-1 1 0 0 0,0 0 0 0 0,1 0 0 0 0,0 0 0 0 0,17-13-1163 0 0,-12 11 1213 0 0,-1-1 0 0 0,1 1 0 0 0,-1 1 0 0 0,1-1 0 0 0,0 1 0 0 0,0 0 0 0 0,0 0 0 0 0,0 1 0 0 0,0 0 0 0 0,0 0 0 0 0,0 0 0 0 0,0 1 0 0 0,-1-1 0 0 0,1 2 0 0 0,0-1 0 0 0,0 1 0 0 0,0-1 0 0 0,-1 2 0 0 0,1-1 0 0 0,5 4 0 0 0,14 7 1386 0 0,-1 1-1 0 0,42 32 1 0 0,-64-44-1413 0 0,32 20 784 0 0,-24-17-566 0 0,0 1 1 0 0,-1 1 0 0 0,12 10 0 0 0,-103-85 632 0 0,65 52-866 0 0,1-1 0 0 0,1-1 0 0 0,1-1 0 0 0,1 0 0 0 0,0 0 0 0 0,2-1 0 0 0,-15-33 0 0 0,21 39-366 0 0,0-1 0 0 0,0 1 0 0 0,2-1 0 0 0,-1 0 0 0 0,2 0 0 0 0,0 0-1 0 0,1-1 1 0 0,0 1 0 0 0,2 0 0 0 0,-1 0 0 0 0,2-1 0 0 0,4-21 0 0 0,1 16-6864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4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12 14283 0 0,'-1'-1'53'0'0,"0"0"-1"0"0,0 0 1 0 0,0 0 0 0 0,0 0-1 0 0,0 0 1 0 0,0 1 0 0 0,0-1 0 0 0,0 0-1 0 0,-1 1 1 0 0,1-1 0 0 0,0 1-1 0 0,0-1 1 0 0,-1 1 0 0 0,1-1-1 0 0,0 1 1 0 0,0 0 0 0 0,-1 0-1 0 0,1 0 1 0 0,0 0 0 0 0,-2 0 0 0 0,1 1-137 0 0,1 1 1 0 0,0 0 0 0 0,-1 0 0 0 0,1-1 0 0 0,0 1 0 0 0,0 0 0 0 0,0 0 0 0 0,0 0 0 0 0,0 1 0 0 0,1-1 0 0 0,-1 0 0 0 0,0 3 0 0 0,-11 35 589 0 0,-13 70-1 0 0,22-95-232 0 0,2 0-1 0 0,-1 1 0 0 0,2-1 0 0 0,0 0 1 0 0,1 1-1 0 0,0-1 0 0 0,2 1 1 0 0,3 14-1 0 0,-4-24-216 0 0,-1-1 0 0 0,1 0-1 0 0,1 0 1 0 0,-1 0 0 0 0,1 0 0 0 0,-1 0 0 0 0,2 0 0 0 0,-1-1 0 0 0,0 1 0 0 0,1-1 0 0 0,0 0-1 0 0,0 0 1 0 0,0 0 0 0 0,0-1 0 0 0,1 1 0 0 0,0-1 0 0 0,-1 0 0 0 0,1-1 0 0 0,0 1-1 0 0,9 3 1 0 0,4-2-58 0 0,0 0 0 0 0,0 0 0 0 0,1-2 0 0 0,35 1-1 0 0,-39-4-47 0 0,0 2 0 0 0,1 0-1 0 0,-1 1 1 0 0,0 0-1 0 0,0 1 1 0 0,0 1-1 0 0,23 9 1 0 0,-34-11 23 0 0,0 0 0 0 0,-1 0 0 0 0,1 0 0 0 0,-1 1 0 0 0,1 0 1 0 0,-1 0-1 0 0,0 0 0 0 0,0 0 0 0 0,0 0 0 0 0,0 1 0 0 0,-1-1 1 0 0,1 1-1 0 0,-1 0 0 0 0,0 0 0 0 0,2 6 0 0 0,-2-4 38 0 0,0 0-1 0 0,-1 1 1 0 0,0-1-1 0 0,0 0 0 0 0,-1 1 1 0 0,1-1-1 0 0,-1 1 1 0 0,-1-1-1 0 0,-1 11 1 0 0,-1-1-193 0 0,-2 0 0 0 0,0 1 1 0 0,0-2-1 0 0,-2 1 1 0 0,0-1-1 0 0,-1 0 1 0 0,-10 16-1 0 0,6-14-5817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5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6 432 10594 0 0,'6'-15'276'0'0,"0"1"1"0"0,1-1-1 0 0,0 1 0 0 0,19-25 0 0 0,7-13-159 0 0,-22 31-133 0 0,-1 0 0 0 0,-1-1 0 0 0,-1 0 0 0 0,7-30 0 0 0,-13 44 3 0 0,-1 1 0 0 0,0-1 0 0 0,0 0-1 0 0,-1 0 1 0 0,0 1 0 0 0,-1-1 0 0 0,-2-12 0 0 0,2 16 14 0 0,0 0 0 0 0,0-1 0 0 0,-1 1 0 0 0,0 0 0 0 0,0 0 1 0 0,0 0-1 0 0,0 0 0 0 0,-1 1 0 0 0,1-1 0 0 0,-1 1 0 0 0,0-1 0 0 0,0 1 1 0 0,0 0-1 0 0,-5-3 0 0 0,7 4-24 0 0,-1 1 0 0 0,1 0 1 0 0,-1 0-1 0 0,1 0 0 0 0,-1 0 0 0 0,0 0 0 0 0,1 1 1 0 0,-1-1-1 0 0,0 0 0 0 0,0 1 0 0 0,1-1 1 0 0,-1 1-1 0 0,0 0 0 0 0,0-1 0 0 0,0 1 1 0 0,0 0-1 0 0,1 0 0 0 0,-1 0 0 0 0,0 1 1 0 0,0-1-1 0 0,0 0 0 0 0,-3 2 0 0 0,2-1 18 0 0,0 1 0 0 0,1-1 0 0 0,-1 1 0 0 0,0 0 0 0 0,1 0 0 0 0,-1 0 0 0 0,1 1 0 0 0,0-1 0 0 0,0 0 0 0 0,0 1 0 0 0,0 0 0 0 0,-2 3 0 0 0,-1 3 265 0 0,1 0 0 0 0,0 0-1 0 0,0 0 1 0 0,1 1-1 0 0,0-1 1 0 0,1 1 0 0 0,-3 16-1 0 0,5-22 22 0 0,-1 0 0 0 0,1 0 0 0 0,0 0-1 0 0,0 0 1 0 0,1 0 0 0 0,-1 0 0 0 0,1 0-1 0 0,0-1 1 0 0,0 1 0 0 0,0 0 0 0 0,0 0-1 0 0,1-1 1 0 0,-1 1 0 0 0,1-1 0 0 0,0 1 0 0 0,0-1-1 0 0,3 4 1 0 0,-2-5-146 0 0,0 0 0 0 0,-1 0 0 0 0,1 0-1 0 0,0 0 1 0 0,0-1 0 0 0,0 1 0 0 0,0-1 0 0 0,0 0 0 0 0,1 0 0 0 0,-1 0-1 0 0,0 0 1 0 0,0-1 0 0 0,1 1 0 0 0,-1-1 0 0 0,1 0 0 0 0,-1 0 0 0 0,0 0-1 0 0,1 0 1 0 0,-1 0 0 0 0,5-2 0 0 0,15-4 14 0 0,0 0 0 0 0,-1-2 0 0 0,0 0 0 0 0,0-2 0 0 0,32-19 0 0 0,20-8-1905 0 0,-48 25-5573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6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2745 0 0,'-8'0'103'0'0,"0"0"1"0"0,-1 0-1 0 0,1 1 1 0 0,0 0-1 0 0,0 1 1 0 0,1 0 0 0 0,-1 0-1 0 0,0 1 1 0 0,0 0-1 0 0,-11 6 1 0 0,13-6 134 0 0,1 0 0 0 0,0 0 0 0 0,-1 1-1 0 0,2-1 1 0 0,-1 1 0 0 0,0 0 0 0 0,1 0 0 0 0,-1 1 0 0 0,1-1 0 0 0,0 1 0 0 0,1 0 0 0 0,-1 0-1 0 0,1 1 1 0 0,-4 9 0 0 0,7-15-194 0 0,-1 1 0 0 0,1-1-1 0 0,0 1 1 0 0,0-1-1 0 0,0 1 1 0 0,0-1 0 0 0,1 1-1 0 0,-1-1 1 0 0,0 1 0 0 0,0-1-1 0 0,0 1 1 0 0,0-1 0 0 0,0 1-1 0 0,1-1 1 0 0,-1 1 0 0 0,0-1-1 0 0,0 1 1 0 0,1-1-1 0 0,-1 1 1 0 0,0-1 0 0 0,1 1-1 0 0,-1-1 1 0 0,1 0 0 0 0,-1 1-1 0 0,0-1 1 0 0,1 0 0 0 0,-1 1-1 0 0,1-1 1 0 0,-1 0 0 0 0,1 0-1 0 0,-1 1 1 0 0,1-1 0 0 0,-1 0-1 0 0,1 0 1 0 0,-1 0-1 0 0,1 0 1 0 0,-1 0 0 0 0,1 0-1 0 0,-1 0 1 0 0,1 0 0 0 0,0 0-1 0 0,-1 0 1 0 0,1 0 0 0 0,-1 0-1 0 0,1 0 1 0 0,-1 0 0 0 0,1 0-1 0 0,34-4 1105 0 0,-29 4-750 0 0,79-12 2308 0 0,-33 3-1716 0 0,1 3-1 0 0,77 0 1 0 0,-129 6-985 0 0,0 0 0 0 0,1 0 0 0 0,-1 0 1 0 0,0 0-1 0 0,0 0 0 0 0,1 0 1 0 0,-1 0-1 0 0,0 0 0 0 0,0 1 0 0 0,0-1 1 0 0,1 0-1 0 0,-1 1 0 0 0,0-1 1 0 0,0 1-1 0 0,0-1 0 0 0,0 1 0 0 0,0 0 1 0 0,0-1-1 0 0,0 1 0 0 0,0 0 0 0 0,0 0 1 0 0,0 0-1 0 0,0 0 0 0 0,0 0 1 0 0,0 0-1 0 0,-1 0 0 0 0,1 0 0 0 0,0 0 1 0 0,-1 0-1 0 0,1 0 0 0 0,-1 0 1 0 0,1 0-1 0 0,-1 1 0 0 0,0-1 0 0 0,1 0 1 0 0,-1 2-1 0 0,0 3-33 0 0,-1 1 0 0 0,0-1 0 0 0,0 0 1 0 0,-1-1-1 0 0,0 1 0 0 0,-3 9 0 0 0,-1 0 88 0 0,-31 117-2149 0 0,25-94-3248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12899 0 0,'2'13'307'0'0,"0"0"-1"0"0,0-1 1 0 0,1 1 0 0 0,7 19 0 0 0,1 3-170 0 0,3 17 428 0 0,1-1 1 0 0,3-1-1 0 0,27 53 1 0 0,-36-86-240 0 0,1 0 0 0 0,1-1-1 0 0,0-1 1 0 0,1 0 0 0 0,16 16 0 0 0,-20-23-133 0 0,1 0 1 0 0,0-1 0 0 0,0-1 0 0 0,1 1 0 0 0,0-1-1 0 0,0-1 1 0 0,0 0 0 0 0,1 0 0 0 0,17 5-1 0 0,-24-9-160 0 0,-1 0 0 0 0,0 0-1 0 0,1 0 1 0 0,-1 0-1 0 0,1-1 1 0 0,-1 1 0 0 0,1-1-1 0 0,0 0 1 0 0,-1 0 0 0 0,1-1-1 0 0,-1 1 1 0 0,1 0-1 0 0,-1-1 1 0 0,1 0 0 0 0,-1 0-1 0 0,0 0 1 0 0,1-1-1 0 0,-1 1 1 0 0,0-1 0 0 0,0 1-1 0 0,0-1 1 0 0,0 0 0 0 0,0 0-1 0 0,0 0 1 0 0,0-1-1 0 0,-1 1 1 0 0,1-1 0 0 0,-1 0-1 0 0,0 1 1 0 0,0-1-1 0 0,0 0 1 0 0,0 0 0 0 0,0 0-1 0 0,1-5 1 0 0,1-1 8 0 0,-2-1 0 0 0,1 1 0 0 0,-1-1-1 0 0,0 0 1 0 0,-1 1 0 0 0,0-1 0 0 0,-1 0 0 0 0,0 0 0 0 0,-1 1 0 0 0,0-1 0 0 0,-2-13 0 0 0,-4-6-987 0 0,-18-44-1 0 0,18 52-6402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6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147 240 11058 0 0,'0'0'130'0'0,"1"-1"0"0"0,-1 1 0 0 0,1-1-1 0 0,-1 1 1 0 0,1 0 0 0 0,0-1 0 0 0,-1 1-1 0 0,1-1 1 0 0,-1 1 0 0 0,1 0 0 0 0,0-1 0 0 0,-1 1-1 0 0,1 0 1 0 0,0 0 0 0 0,0 0 0 0 0,-1 0-1 0 0,1-1 1 0 0,0 1 0 0 0,-1 0 0 0 0,1 0-1 0 0,0 0 1 0 0,0 0 0 0 0,-1 0 0 0 0,1 1-1 0 0,0-1 1 0 0,-1 0 0 0 0,1 0 0 0 0,0 1 0 0 0,23 3 1454 0 0,-15-2-1354 0 0,0 1-1 0 0,0 0 0 0 0,0 1 1 0 0,-1 0-1 0 0,0 0 1 0 0,0 1-1 0 0,0 0 0 0 0,0 1 1 0 0,-1-1-1 0 0,0 1 1 0 0,0 1-1 0 0,6 7 0 0 0,8 11 333 0 0,-1 1-1 0 0,17 30 1 0 0,-32-49-561 0 0,7 17-1703 0 0</inkml:trace>
  <inkml:trace contextRef="#ctx0" brushRef="#br0" timeOffset="1">42 17 17972 0 0,'-20'-5'800'0'0,"11"2"160"0"0,1 2-768 0 0,5 0-192 0 0,1 0 0 0 0,2-2 0 0 0,3 2-920 0 0,4-1-1400 0 0,0 4 1135 0 0,3 4 929 0 0,3 3 184 0 0,2 1 72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6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55 7370 0 0,'-2'-6'4'0'0,"-14"-35"2438"0"0,15 40-2386 0 0,1 1 0 0 0,0-1-1 0 0,-1 1 1 0 0,1-1-1 0 0,0 1 1 0 0,-1-1-1 0 0,1 1 1 0 0,0 0-1 0 0,-1-1 1 0 0,1 1 0 0 0,-1 0-1 0 0,1-1 1 0 0,-1 1-1 0 0,1 0 1 0 0,-1-1-1 0 0,1 1 1 0 0,-1 0-1 0 0,1 0 1 0 0,-1 0 0 0 0,1-1-1 0 0,-1 1 1 0 0,1 0-1 0 0,-1 0 1 0 0,-1 0-1 0 0,1 1-28 0 0,0-1-1 0 0,0 1 1 0 0,0 0 0 0 0,0-1-1 0 0,1 1 1 0 0,-1 0-1 0 0,0-1 1 0 0,0 1 0 0 0,0 0-1 0 0,1 0 1 0 0,-1 0-1 0 0,0 0 1 0 0,1 0-1 0 0,-1 0 1 0 0,1 0 0 0 0,-1 0-1 0 0,0 2 1 0 0,-4 11 312 0 0,0 0 1 0 0,1 1-1 0 0,1-1 0 0 0,0 1 1 0 0,1-1-1 0 0,1 1 0 0 0,0 20 1 0 0,2 9 1347 0 0,8 51 0 0 0,-7-79-1000 0 0,1 0 0 0 0,0-1 0 0 0,9 25 0 0 0,-11-37-658 0 0,0 0-1 0 0,0-1 0 0 0,0 1 0 0 0,0 0 1 0 0,0-1-1 0 0,0 1 0 0 0,1-1 0 0 0,-1 0 1 0 0,1 1-1 0 0,0-1 0 0 0,0 0 0 0 0,0 0 1 0 0,0 0-1 0 0,0 0 0 0 0,0 0 0 0 0,0-1 1 0 0,1 1-1 0 0,-1-1 0 0 0,1 1 0 0 0,-1-1 1 0 0,1 0-1 0 0,-1 0 0 0 0,1 0 0 0 0,0 0 1 0 0,0 0-1 0 0,-1-1 0 0 0,1 0 0 0 0,4 1 1 0 0,-5-1-31 0 0,-1-1 0 0 0,1 0 1 0 0,-1 1-1 0 0,0-1 1 0 0,1 0-1 0 0,-1 0 1 0 0,0 0-1 0 0,1 0 1 0 0,-1 0-1 0 0,0 0 1 0 0,0 0-1 0 0,0 0 0 0 0,0 0 1 0 0,0-1-1 0 0,0 1 1 0 0,0 0-1 0 0,0-1 1 0 0,-1 1-1 0 0,1 0 1 0 0,0-1-1 0 0,-1 1 0 0 0,1-1 1 0 0,-1 1-1 0 0,0-1 1 0 0,1-1-1 0 0,6-42-254 0 0,-7 19-243 0 0,-1-1 0 0 0,0 1-1 0 0,-7-30 1 0 0,3 24-2288 0 0,-1-46 1 0 0,6 77 2677 0 0,0 0 0 0 0,0 0 1 0 0,0 0-1 0 0,0 0 0 0 0,0 0 1 0 0,0 0-1 0 0,0 0 1 0 0,0 0-1 0 0,0 0 0 0 0,0 0 1 0 0,1 0-1 0 0,-1 0 0 0 0,0 0 1 0 0,1 0-1 0 0,-1 1 1 0 0,1-1-1 0 0,-1 0 0 0 0,1 0 1 0 0,-1 0-1 0 0,2 0 1 0 0,-1 0 97 0 0,-1 1 1 0 0,1 0-1 0 0,0 0 1 0 0,-1 0 0 0 0,1 0-1 0 0,-1 0 1 0 0,1 0-1 0 0,0 0 1 0 0,-1 0 0 0 0,1 0-1 0 0,0 0 1 0 0,-1 0 0 0 0,1 1-1 0 0,0-1 1 0 0,-1 0-1 0 0,1 0 1 0 0,-1 1 0 0 0,1-1-1 0 0,0 0 1 0 0,-1 1-1 0 0,1-1 1 0 0,0 1 0 0 0,35 35 2141 0 0,-26-24-1537 0 0,-3-6-271 0 0,1 1-1 0 0,-1-2 1 0 0,1 1-1 0 0,1-1 1 0 0,-1 0-1 0 0,1 0 1 0 0,0-1 0 0 0,0-1-1 0 0,0 1 1 0 0,1-1-1 0 0,11 1 1 0 0,-16-3-459 0 0,0 0 0 0 0,0 0-1 0 0,-1-1 1 0 0,1 0 0 0 0,0 0 0 0 0,0 0-1 0 0,0-1 1 0 0,0 0 0 0 0,0 0 0 0 0,-1 0-1 0 0,1 0 1 0 0,0-1 0 0 0,-1 1 0 0 0,1-1 0 0 0,-1-1-1 0 0,1 1 1 0 0,-1 0 0 0 0,0-1 0 0 0,0 0-1 0 0,0 0 1 0 0,-1 0 0 0 0,1-1 0 0 0,-1 1 0 0 0,5-7-1 0 0,1-4-5077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2:05:06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5985 0 0,'-3'8'738'0'0,"1"1"0"0"0,-1-1 0 0 0,1 1 0 0 0,1 0-1 0 0,-1 0 1 0 0,1 10 0 0 0,-2 13 547 0 0,-3-2-42 0 0,-7 54 1768 0 0,13-77-2707 0 0,-1-1 0 0 0,1 0 0 0 0,0 0 0 0 0,1 0-1 0 0,0 0 1 0 0,0 0 0 0 0,0 0 0 0 0,0 0-1 0 0,1 0 1 0 0,4 10 0 0 0,-4-14-262 0 0,0 1-1 0 0,0-1 1 0 0,0 0 0 0 0,0 0 0 0 0,0 0-1 0 0,0 0 1 0 0,0 0 0 0 0,1 0-1 0 0,-1 0 1 0 0,1-1 0 0 0,-1 1-1 0 0,1-1 1 0 0,0 0 0 0 0,-1 0 0 0 0,1 0-1 0 0,0 0 1 0 0,0 0 0 0 0,0-1-1 0 0,0 1 1 0 0,0-1 0 0 0,3 0 0 0 0,10 1-94 0 0,0-2 1 0 0,30-4 0 0 0,-5 1 143 0 0,-31 3-70 0 0,-1 1-1 0 0,1 1 1 0 0,-1 0 0 0 0,0 0-1 0 0,1 1 1 0 0,-1 0-1 0 0,17 6 1 0 0,-23-7-7 0 0,0 1 0 0 0,0-1 0 0 0,0 1 0 0 0,0 0 1 0 0,-1 0-1 0 0,1 0 0 0 0,-1 0 0 0 0,1 0 0 0 0,-1 0 0 0 0,0 1 0 0 0,0-1 1 0 0,0 1-1 0 0,0 0 0 0 0,0-1 0 0 0,-1 1 0 0 0,1 0 0 0 0,-1 0 0 0 0,0 0 0 0 0,0 0 1 0 0,0 0-1 0 0,0 1 0 0 0,0-1 0 0 0,-1 0 0 0 0,1 0 0 0 0,-1 1 0 0 0,0 4 1 0 0,-1 3 74 0 0,0-1 0 0 0,-1 1 0 0 0,0 0 0 0 0,0-1 0 0 0,-1 1 0 0 0,0-1 0 0 0,-7 14 0 0 0,-40 68 667 0 0,49-90-738 0 0,-16 25 221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 8754 0 0,'0'-35'2518'0'0,"2"28"-1041"0"0,1 26-823 0 0,-2 12-527 0 0,-5 46-1 0 0,0 23 188 0 0,8-33 186 0 0,4 0 0 0 0,20 87 0 0 0,7-36-5285 0 0,-28-102 181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53 303 6913 0 0,'1'-3'58'0'0,"-1"0"0"0"0,1-1 0 0 0,0 1 0 0 0,0 0 0 0 0,1 0 0 0 0,-1 0 0 0 0,1 0 0 0 0,-1 0 0 0 0,1 0 0 0 0,0 0 0 0 0,0 1 0 0 0,0-1 0 0 0,0 1 0 0 0,6-5 0 0 0,42-35-103 0 0,-35 31 105 0 0,24-20 34 0 0,2 2 0 0 0,1 2 0 0 0,2 1 0 0 0,0 2 0 0 0,89-32 0 0 0,-128 54-57 0 0,0 0 0 0 0,1 1 0 0 0,-1 0 0 0 0,0 0 0 0 0,1 0 0 0 0,-1 1 0 0 0,1 0 0 0 0,-1 0 0 0 0,1 0 0 0 0,-1 1 0 0 0,0 0 0 0 0,10 2 0 0 0,-13-2-50 0 0,0 0 0 0 0,0 0 0 0 0,0 0 0 0 0,1 1 0 0 0,-1-1 0 0 0,0 0 0 0 0,-1 1 0 0 0,1 0 0 0 0,0-1 0 0 0,0 1 0 0 0,-1 0 0 0 0,1 0 0 0 0,-1 0 0 0 0,1 0 0 0 0,-1 0 0 0 0,0 0 0 0 0,0 1 0 0 0,0-1 0 0 0,0 0 0 0 0,0 1 0 0 0,-1-1 0 0 0,1 0 0 0 0,-1 1 0 0 0,1-1 0 0 0,-1 1 0 0 0,0-1 0 0 0,0 1 0 0 0,0-1 0 0 0,0 0 0 0 0,-1 3 0 0 0,0 8 74 0 0,-1 0 1 0 0,0-1-1 0 0,0 0 0 0 0,-2 1 0 0 0,1-1 0 0 0,-2 0 0 0 0,1-1 0 0 0,-2 1 0 0 0,1-1 0 0 0,-15 21 0 0 0,9-18 130 0 0,-1 0 0 0 0,-1-1 0 0 0,0 0 1 0 0,0-1-1 0 0,-1 0 0 0 0,-28 17 1 0 0,-6-3 188 0 0,-1-2 1 0 0,-1-2 0 0 0,0-2 0 0 0,-55 13 0 0 0,71-24-540 0 0,15-4-208 0 0,2 0 0 0 0,-27 12 1 0 0,37-15-953 0 0,0-4-368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3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466 147 920 0 0,'-2'-7'363'0'0,"-1"0"-1"0"0,1 0 1 0 0,-2 1-1 0 0,1-1 1 0 0,-1 1 0 0 0,0 0-1 0 0,0 0 1 0 0,-1 1-1 0 0,0-1 1 0 0,0 1-1 0 0,0 0 1 0 0,-9-7 0 0 0,11 10-125 0 0,0 0 1 0 0,1 1 0 0 0,-1-1 0 0 0,0 1 0 0 0,0 0 0 0 0,0 0-1 0 0,-1 0 1 0 0,1 0 0 0 0,0 0 0 0 0,0 1 0 0 0,0-1 0 0 0,0 1 0 0 0,-1 0-1 0 0,1 0 1 0 0,0 0 0 0 0,0 1 0 0 0,-1-1 0 0 0,1 1 0 0 0,0-1-1 0 0,0 1 1 0 0,0 0 0 0 0,0 0 0 0 0,0 1 0 0 0,0-1 0 0 0,0 1-1 0 0,0-1 1 0 0,0 1 0 0 0,1 0 0 0 0,-5 3 0 0 0,-4 7 167 0 0,0 0-1 0 0,0 1 1 0 0,1 0 0 0 0,1 1 0 0 0,0 0 0 0 0,0 0 0 0 0,-8 23 0 0 0,-17 26-241 0 0,-21 18 43 0 0,-14 24 1010 0 0,61-91-957 0 0,0 1 0 0 0,2 0-1 0 0,0 0 1 0 0,0 1 0 0 0,-4 28-1 0 0,5-19-93 0 0,-9 65 278 0 0,13-79-396 0 0,0 0 1 0 0,1-1-1 0 0,0 1 1 0 0,1 0-1 0 0,0-1 0 0 0,3 12 1 0 0,-3-19-42 0 0,0 0 0 0 0,0 0 0 0 0,0-1 0 0 0,1 1 0 0 0,-1-1 0 0 0,0 1 0 0 0,1-1 0 0 0,0 1 0 0 0,0-1 0 0 0,0 0 0 0 0,0 0 0 0 0,0 0 0 0 0,0 0 0 0 0,0 0 0 0 0,1 0 0 0 0,-1 0 0 0 0,3 1 0 0 0,0-1-3 0 0,1 0 0 0 0,-1 0-1 0 0,1 0 1 0 0,-1 0 0 0 0,1-1 0 0 0,0 0-1 0 0,0 0 1 0 0,6 0 0 0 0,7-2-37 0 0,0 0 1 0 0,0 0-1 0 0,0-2 1 0 0,22-6-1 0 0,-14 3-11 0 0,-1-3-1 0 0,0 0 1 0 0,0-1-1 0 0,-1-1 1 0 0,0-2-1 0 0,-1 0 1 0 0,-1-2 0 0 0,0-1-1 0 0,-1 0 1 0 0,-1-2-1 0 0,0 0 1 0 0,-1-2-1 0 0,-2 0 1 0 0,0-1-1 0 0,-1 0 1 0 0,0-2-1 0 0,-2 0 1 0 0,-1-1-1 0 0,11-25 1 0 0,-13 23-4 0 0,-2 5 27 0 0,-1 0 0 0 0,0 0 0 0 0,-2-1 0 0 0,9-41 0 0 0,-16 61 15 0 0,-1 0-1 0 0,1-1 1 0 0,0 1 0 0 0,-1 0 0 0 0,1 0-1 0 0,-1-1 1 0 0,0 1 0 0 0,0 0-1 0 0,0 0 1 0 0,0 0 0 0 0,0 0-1 0 0,0 0 1 0 0,-1 0 0 0 0,1 0-1 0 0,0 0 1 0 0,-1 1 0 0 0,-2-3-1 0 0,-32-27-73 0 0,34 30 78 0 0,-157-111-129 0 0,126 91 0 0 0,-2 2 0 0 0,-70-27 0 0 0,98 43-87 0 0,-1 1 0 0 0,1 1 0 0 0,0 0 0 0 0,-1 0 0 0 0,1 0 0 0 0,-1 1 0 0 0,1 0 0 0 0,-1 0 0 0 0,1 1-1 0 0,-1 0 1 0 0,-6 2 0 0 0,-6 3-803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198 140 2304 0 0,'-3'-1'139'0'0,"-1"0"0"0"0,1-1 0 0 0,-1 0 0 0 0,1 0 0 0 0,0 0 0 0 0,-1 0 0 0 0,1-1 0 0 0,1 1 0 0 0,-1-1 0 0 0,0 1 0 0 0,-4-7 0 0 0,-2 0 179 0 0,-18-21 759 0 0,-10-9 1102 0 0,37 39-2101 0 0,-1-1-1 0 0,0 0 1 0 0,1 1 0 0 0,-1-1 0 0 0,0 1 0 0 0,0 0 0 0 0,1-1 0 0 0,-1 1 0 0 0,0-1 0 0 0,0 1-1 0 0,0 0 1 0 0,0 0 0 0 0,1 0 0 0 0,-1-1 0 0 0,0 1 0 0 0,0 0 0 0 0,0 0 0 0 0,0 0 0 0 0,0 0-1 0 0,0 0 1 0 0,1 0 0 0 0,-1 1 0 0 0,0-1 0 0 0,0 0 0 0 0,0 0 0 0 0,-1 1 0 0 0,0 0 30 0 0,1 1 1 0 0,-1-1-1 0 0,1 0 1 0 0,-1 1-1 0 0,1-1 1 0 0,0 1-1 0 0,0-1 1 0 0,0 1-1 0 0,0 0 1 0 0,0-1-1 0 0,-2 4 1 0 0,-1 5 299 0 0,1 0 1 0 0,0 0 0 0 0,-3 15 0 0 0,6-24-311 0 0,-9 60 1274 0 0,-2 102 0 0 0,7-66-1022 0 0,2-70-334 0 0,1-1 0 0 0,6 50 0 0 0,-4-66 0 0 0,1 0 1 0 0,1 0 0 0 0,0 1 0 0 0,0-2 0 0 0,1 1 0 0 0,0 0 0 0 0,0-1 0 0 0,1 0 0 0 0,1 0 0 0 0,8 12-1 0 0,2-2-16 0 0,0 0 0 0 0,1-1 0 0 0,1-1 0 0 0,29 22 0 0 0,-37-32 0 0 0,-1-1 0 0 0,1-1 0 0 0,0 0 0 0 0,0 0 0 0 0,1-1 0 0 0,-1 0 0 0 0,1 0 0 0 0,0-1 0 0 0,0-1 0 0 0,0 0 0 0 0,0-1 0 0 0,15 1 0 0 0,-17-2 4 0 0,0 0-1 0 0,0 0 1 0 0,0-1-1 0 0,-1 0 1 0 0,1-1-1 0 0,0 1 0 0 0,0-2 1 0 0,-1 1-1 0 0,1-1 1 0 0,-1-1-1 0 0,0 0 1 0 0,0 0-1 0 0,0 0 1 0 0,0-1-1 0 0,-1 0 0 0 0,0-1 1 0 0,0 1-1 0 0,0-1 1 0 0,-1-1-1 0 0,0 1 1 0 0,0-1-1 0 0,-1 0 0 0 0,0-1 1 0 0,0 1-1 0 0,5-11 1 0 0,-3 4 59 0 0,0-1 1 0 0,-1 0 0 0 0,-1 0-1 0 0,-1 0 1 0 0,0-1-1 0 0,0 0 1 0 0,-2 1 0 0 0,0-1-1 0 0,0-29 1 0 0,-4 23-44 0 0,0 0 1 0 0,-2 0-1 0 0,0 1 0 0 0,-2-1 1 0 0,0 1-1 0 0,-14-32 1 0 0,5 17 26 0 0,-1 1 0 0 0,-2 1 0 0 0,-2 1 0 0 0,-1 1-1 0 0,-1 0 1 0 0,-2 2 0 0 0,-1 0 0 0 0,-29-26 0 0 0,50 52-97 0 0,1 1-1 0 0,0 0 1 0 0,-1 0 0 0 0,0 1-1 0 0,1-1 1 0 0,-1 1-1 0 0,0-1 1 0 0,0 1-1 0 0,0 0 1 0 0,-1 1 0 0 0,1-1-1 0 0,0 1 1 0 0,-1 0-1 0 0,1 0 1 0 0,-1 0-1 0 0,1 1 1 0 0,-1-1 0 0 0,0 1-1 0 0,1 0 1 0 0,-1 1-1 0 0,-5 0 1 0 0,-11 8-5765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61 456 0 0,'-2'1'262'0'0,"0"1"-1"0"0,0-1 1 0 0,0 1-1 0 0,0-1 1 0 0,0 0-1 0 0,0 0 1 0 0,0 0-1 0 0,0 0 1 0 0,0 0-1 0 0,0 0 1 0 0,-1 0-1 0 0,1-1 1 0 0,0 1-1 0 0,-1-1 1 0 0,1 0 0 0 0,0 1-1 0 0,-5-1 1 0 0,3 0 217 0 0,0 0 1 0 0,1 1 0 0 0,-1-1 0 0 0,0 1 0 0 0,0 0 0 0 0,0 0-1 0 0,1 1 1 0 0,-7 2 0 0 0,1 3 111 0 0,0 0 0 0 0,0 0 0 0 0,1 1 0 0 0,0 0 0 0 0,1 0 0 0 0,-1 1 0 0 0,-8 14 0 0 0,4 0-228 0 0,0-1 0 0 0,-9 29 0 0 0,11-28-255 0 0,2 0 0 0 0,1 1 0 0 0,1 0 0 0 0,1 0 0 0 0,1 0 0 0 0,2 0 0 0 0,0 1 0 0 0,1 0 0 0 0,2-1 1 0 0,0 1-1 0 0,2-1 0 0 0,0 0 0 0 0,2 1 0 0 0,0-1 0 0 0,14 34 0 0 0,-16-50-104 0 0,1 0 0 0 0,-1-1 0 0 0,1 0 1 0 0,1 0-1 0 0,-1 0 0 0 0,1-1 0 0 0,0 1 1 0 0,1-1-1 0 0,-1 0 0 0 0,1-1 0 0 0,1 1 1 0 0,-1-1-1 0 0,1 0 0 0 0,-1-1 0 0 0,16 8 1 0 0,-14-9 0 0 0,1 0-1 0 0,0-1 1 0 0,0 1 0 0 0,0-2 0 0 0,0 1 0 0 0,0-1 0 0 0,1-1 0 0 0,-1 1-1 0 0,0-2 1 0 0,1 1 0 0 0,-1-1 0 0 0,0-1 0 0 0,17-4 0 0 0,-7 1-6 0 0,0-2 1 0 0,0 0 0 0 0,0 0-1 0 0,-1-2 1 0 0,0-1 0 0 0,-1 0 0 0 0,0-1-1 0 0,16-13 1 0 0,-24 16 1 0 0,0-1 0 0 0,0 0 0 0 0,-1-1 0 0 0,0 1-1 0 0,-1-2 1 0 0,0 1 0 0 0,0-1 0 0 0,-1 0 0 0 0,-1 0 0 0 0,0 0 0 0 0,0-1 0 0 0,-1 0 0 0 0,-1 0-1 0 0,3-14 1 0 0,-2-4-31 0 0,-1 0 1 0 0,-1 1-1 0 0,-1-1 0 0 0,-2 0 0 0 0,-1 0 0 0 0,-11-58 0 0 0,10 74-31 0 0,-1-1 0 0 0,0 0 0 0 0,-1 1 0 0 0,-1 0-1 0 0,0 0 1 0 0,-1 0 0 0 0,0 1 0 0 0,-1 0 0 0 0,-1 0 0 0 0,0 1 0 0 0,0 0 0 0 0,-1 1 0 0 0,-1 0 0 0 0,0 0 0 0 0,-17-12-1 0 0,17 17 73 0 0,1 0 0 0 0,-1 0 0 0 0,0 1 0 0 0,-1 0 0 0 0,-20-5 0 0 0,26 9-115 0 0,0-1 1 0 0,-1 1 0 0 0,1 0-1 0 0,0 1 1 0 0,0 0 0 0 0,0 0 0 0 0,-1 0-1 0 0,1 1 1 0 0,0 0 0 0 0,0 0-1 0 0,0 0 1 0 0,-11 5 0 0 0,-12 9-5165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1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92 158 4609 0 0,'-1'-1'83'0'0,"-1"1"1"0"0,1 0-1 0 0,-1 0 0 0 0,1-1 1 0 0,0 1-1 0 0,-1-1 0 0 0,1 1 1 0 0,0-1-1 0 0,-1 0 0 0 0,1 0 1 0 0,0 1-1 0 0,-1-1 0 0 0,1 0 1 0 0,0 0-1 0 0,0 0 0 0 0,0 0 1 0 0,0 0-1 0 0,0-1 0 0 0,0 1 1 0 0,0 0-1 0 0,1 0 0 0 0,-1-1 1 0 0,0 1-1 0 0,1 0 0 0 0,-1-1 1 0 0,0-1-1 0 0,1 2 92 0 0,-1-1 1 0 0,0 0-1 0 0,0 0 0 0 0,0 1 0 0 0,0-1 1 0 0,0 1-1 0 0,0-1 0 0 0,0 1 1 0 0,0-1-1 0 0,0 1 0 0 0,-1 0 0 0 0,1-1 1 0 0,-1 1-1 0 0,1 0 0 0 0,-1 0 1 0 0,1 0-1 0 0,-1 0 0 0 0,0 0 0 0 0,1 1 1 0 0,-1-1-1 0 0,0 0 0 0 0,1 1 1 0 0,-1-1-1 0 0,-3 1 0 0 0,4 0-74 0 0,0 1-1 0 0,-1 0 1 0 0,1 0 0 0 0,0 0-1 0 0,0 0 1 0 0,0 0-1 0 0,0 0 1 0 0,0 1 0 0 0,0-1-1 0 0,0 0 1 0 0,0 0-1 0 0,0 1 1 0 0,0-1 0 0 0,1 1-1 0 0,-1-1 1 0 0,1 1 0 0 0,-1-1-1 0 0,1 1 1 0 0,-1-1-1 0 0,1 1 1 0 0,0-1 0 0 0,0 1-1 0 0,0 1 1 0 0,-4 40 449 0 0,4-42-492 0 0,-2 37 270 0 0,0 131 601 0 0,4-146-879 0 0,0-1 0 0 0,1 1-1 0 0,1-1 1 0 0,1 1 0 0 0,11 26-1 0 0,-12-38-49 0 0,2 0 0 0 0,0 0 0 0 0,0-1 0 0 0,1 0 0 0 0,0 0 0 0 0,1-1 0 0 0,0 0 0 0 0,0 0 0 0 0,1-1 0 0 0,0 0 0 0 0,1 0 0 0 0,0-1 0 0 0,0-1 0 0 0,0 1 0 0 0,1-2 0 0 0,0 1 0 0 0,0-2 0 0 0,0 1 0 0 0,23 4 0 0 0,-23-6-1 0 0,-1-1 0 0 0,1 0 0 0 0,-1-1 0 0 0,1 0 0 0 0,-1-1 0 0 0,1 0 0 0 0,-1-1 0 0 0,1 0 0 0 0,-1-1 0 0 0,1 0 0 0 0,-1 0 0 0 0,0-1 0 0 0,0-1 0 0 0,0 1 0 0 0,0-2 0 0 0,-1 1 0 0 0,1-1 0 0 0,-1-1 0 0 0,0 0-1 0 0,-1 0 1 0 0,0-1 0 0 0,14-13 0 0 0,-7 3 0 0 0,-1 1 1 0 0,-1-2-1 0 0,-1 0 0 0 0,0 0 0 0 0,-2-1 0 0 0,0-1 0 0 0,-1 0 0 0 0,-1 0 0 0 0,-1-1 0 0 0,0 1 1 0 0,4-28-1 0 0,-10 38-3 0 0,0 0 0 0 0,-1-1 0 0 0,0 0 1 0 0,0 1-1 0 0,-1-1 0 0 0,0 1 0 0 0,-1 0 1 0 0,0-1-1 0 0,-1 1 0 0 0,0 0 0 0 0,-1 0 1 0 0,0 0-1 0 0,0 1 0 0 0,-1 0 0 0 0,0-1 0 0 0,-8-9 1 0 0,-9-13 87 0 0,0 1-1 0 0,-34-34 1 0 0,49 57-139 0 0,0 1 0 0 0,-1 0 1 0 0,0 0-1 0 0,0 1 0 0 0,0-1 0 0 0,-1 2 0 0 0,0-1 0 0 0,-1 1 0 0 0,1 1 0 0 0,-1 0 0 0 0,0 0 0 0 0,0 1 0 0 0,-11-3 0 0 0,-7 8-3644 0 0,3 10-1252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6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116 549 5065 0 0,'-16'15'785'0'0,"0"1"1"0"0,-20 26-1 0 0,-12 12 1461 0 0,156-149 4523 0 0,173-153-3724 0 0,-138 121-2757 0 0,78-61-2600 0 0,-197 171 1291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305 142 3225 0 0,'-10'-4'589'0'0,"1"2"0"0"0,-1-1 0 0 0,0 1-1 0 0,0 0 1 0 0,0 1 0 0 0,0 0 0 0 0,0 1 0 0 0,0 0 0 0 0,-1 1 0 0 0,1 0 0 0 0,0 0 0 0 0,-13 5 0 0 0,15-3-395 0 0,0 1 0 0 0,0-1 0 0 0,1 2 0 0 0,-1-1 0 0 0,1 1-1 0 0,1 0 1 0 0,-1 1 0 0 0,1 0 0 0 0,0 0 0 0 0,0 0 0 0 0,0 1 0 0 0,1 0 0 0 0,-7 10 0 0 0,2-1 91 0 0,1 1 0 0 0,0-1 0 0 0,1 2 1 0 0,1-1-1 0 0,-6 22 0 0 0,11-28-155 0 0,0 1 0 0 0,1 0-1 0 0,0 0 1 0 0,1 0 0 0 0,0 0 0 0 0,1 0-1 0 0,1 0 1 0 0,-1 0 0 0 0,2 0 0 0 0,0-1-1 0 0,0 1 1 0 0,1-1 0 0 0,8 18 0 0 0,-1-7-98 0 0,1 0 0 0 0,1-1 0 0 0,1 0 0 0 0,0-1 0 0 0,29 30 0 0 0,-37-44-32 0 0,1-1 0 0 0,-1 0 0 0 0,1 1 0 0 0,0-2 0 0 0,0 1 0 0 0,1-1 0 0 0,0 0 0 0 0,-1-1 0 0 0,1 0 0 0 0,0 0 0 0 0,1-1 0 0 0,-1 0 0 0 0,0 0 0 0 0,1-1 0 0 0,-1 0 0 0 0,1 0 0 0 0,-1-1 0 0 0,1 0 0 0 0,-1-1 0 0 0,1 0 0 0 0,12-3 0 0 0,2-1 0 0 0,0-2 0 0 0,-1 0 0 0 0,0-1 0 0 0,0-2 0 0 0,-1 0 0 0 0,32-20 0 0 0,-45 25-9 0 0,0-1 1 0 0,0 0 0 0 0,-1 0-1 0 0,0 0 1 0 0,0-1 0 0 0,0 0-1 0 0,-1-1 1 0 0,0 1-1 0 0,6-11 1 0 0,-9 13 0 0 0,0-1 0 0 0,0 0 0 0 0,-1 0 0 0 0,0 0 0 0 0,0 0 0 0 0,-1 0 0 0 0,0-1 0 0 0,0 1 0 0 0,0 0 0 0 0,0-1 0 0 0,-1 1 0 0 0,0 0 0 0 0,-1-1 0 0 0,-2-11 0 0 0,-6-18-26 0 0,-2 2 1 0 0,-1-1 0 0 0,-2 1 0 0 0,-1 1 0 0 0,-2 1-1 0 0,-1 0 1 0 0,-2 1 0 0 0,-1 1 0 0 0,-1 1-1 0 0,-1 1 1 0 0,-32-29 0 0 0,46 47-478 0 0,-1 1 1 0 0,0 1-1 0 0,-1 0 1 0 0,-20-13-1 0 0,10 13-4671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98 116 2304 0 0,'-1'-4'218'0'0,"0"-1"0"0"0,0 1 0 0 0,0 0 0 0 0,0-1 0 0 0,-1 1 0 0 0,0 0 0 0 0,-4-7 0 0 0,4 8 211 0 0,1 1 0 0 0,-1-1-1 0 0,0 1 1 0 0,0 0 0 0 0,0 0 0 0 0,0 0 0 0 0,0 0-1 0 0,0 0 1 0 0,0 0 0 0 0,-1 1 0 0 0,1-1 0 0 0,-1 1-1 0 0,0-1 1 0 0,1 1 0 0 0,-1 0 0 0 0,0 0 0 0 0,1 0-1 0 0,-1 1 1 0 0,0-1 0 0 0,0 1 0 0 0,-4-1 0 0 0,5 1-307 0 0,1 1 1 0 0,0-1 0 0 0,-1 1 0 0 0,1-1 0 0 0,0 1 0 0 0,0-1-1 0 0,-1 1 1 0 0,1 0 0 0 0,0 0 0 0 0,0-1 0 0 0,0 1 0 0 0,0 0 0 0 0,0 0-1 0 0,0 0 1 0 0,0 0 0 0 0,1 0 0 0 0,-1 0 0 0 0,0 1 0 0 0,0-1-1 0 0,1 0 1 0 0,-1 0 0 0 0,1 0 0 0 0,-1 1 0 0 0,1-1 0 0 0,0 0 0 0 0,-1 1-1 0 0,1-1 1 0 0,0 0 0 0 0,0 1 0 0 0,0-1 0 0 0,0 2 0 0 0,-2 47 222 0 0,2-45-229 0 0,2 22-71 0 0,1 0 0 0 0,1-1 0 0 0,1 1 0 0 0,1-1 0 0 0,2 0-1 0 0,1 0 1 0 0,0-1 0 0 0,2 0 0 0 0,1-1 0 0 0,1 0 0 0 0,1-1-1 0 0,26 33 1 0 0,-33-49-47 0 0,-1 0 0 0 0,1 0-1 0 0,1-1 1 0 0,-1 0 0 0 0,1 0-1 0 0,0-1 1 0 0,0 0 0 0 0,1-1 0 0 0,0 1-1 0 0,0-2 1 0 0,0 1 0 0 0,0-1-1 0 0,0-1 1 0 0,0 1 0 0 0,1-2-1 0 0,-1 1 1 0 0,1-1 0 0 0,0-1 0 0 0,-1 0-1 0 0,1 0 1 0 0,14-3 0 0 0,-15 2-1 0 0,0-1 0 0 0,-1 0 0 0 0,1-1 0 0 0,-1 0 1 0 0,0 0-1 0 0,0-1 0 0 0,0 0 0 0 0,0 0 1 0 0,-1-1-1 0 0,0 0 0 0 0,0-1 0 0 0,0 1 0 0 0,0-1 1 0 0,-1-1-1 0 0,0 1 0 0 0,-1-1 0 0 0,1 0 1 0 0,-1 0-1 0 0,0-1 0 0 0,-1 1 0 0 0,0-1 0 0 0,0 0 1 0 0,4-14-1 0 0,-2 1-116 0 0,-1 0 1 0 0,-2-1-1 0 0,0 0 0 0 0,-1 1 0 0 0,-1-1 1 0 0,-1 0-1 0 0,-1 0 0 0 0,0 0 1 0 0,-2 1-1 0 0,-1-1 0 0 0,-9-30 1 0 0,10 44-21 0 0,-1 1 1 0 0,1 0 0 0 0,-1 0-1 0 0,0 0 1 0 0,-1 0 0 0 0,1 1 0 0 0,-2 0-1 0 0,1 0 1 0 0,0 0 0 0 0,-1 1-1 0 0,0 0 1 0 0,-1 0 0 0 0,1 0-1 0 0,-1 1 1 0 0,1 0 0 0 0,-9-4 0 0 0,3 3-502 0 0,-1-1 0 0 0,1 2 1 0 0,-1 0-1 0 0,1 0 1 0 0,-1 1-1 0 0,-1 1 1 0 0,1 0-1 0 0,-25 0 1 0 0,-2 5-3169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220 115 456 0 0,'-2'1'180'0'0,"0"-1"0"0"0,0 0-1 0 0,0 0 1 0 0,0 0 0 0 0,0 0 0 0 0,0 0 0 0 0,0 0-1 0 0,0-1 1 0 0,0 1 0 0 0,0-1 0 0 0,0 1-1 0 0,0-1 1 0 0,0 0 0 0 0,-4-1 0 0 0,4 0 77 0 0,0 1 0 0 0,-1 0 0 0 0,1 0 0 0 0,-1 1 0 0 0,1-1 0 0 0,-1 0 1 0 0,1 1-1 0 0,-1-1 0 0 0,0 1 0 0 0,1 0 0 0 0,-1 0 0 0 0,1 0 0 0 0,-1 0 0 0 0,-2 1 0 0 0,-3 2 116 0 0,1 0-1 0 0,0 0 0 0 0,1 1 0 0 0,-1 0 0 0 0,1 0 0 0 0,-1 1 0 0 0,1-1 0 0 0,1 1 0 0 0,-1 1 0 0 0,1-1 0 0 0,0 1 0 0 0,-5 6 1 0 0,3-2 110 0 0,0 0 1 0 0,0 0 0 0 0,1 0 0 0 0,1 1 0 0 0,0 0 0 0 0,-8 22 0 0 0,9-13-386 0 0,1 1 0 0 0,1-1 0 0 0,1 1 0 0 0,0-1 0 0 0,2 1 0 0 0,0-1 0 0 0,1 1 0 0 0,2-1 0 0 0,10 38 0 0 0,-12-51-95 0 0,0-1-1 0 0,1 0 1 0 0,-1 0-1 0 0,1 0 1 0 0,1-1-1 0 0,-1 1 1 0 0,1-1-1 0 0,0 1 1 0 0,0-1-1 0 0,1 0 1 0 0,-1-1 0 0 0,1 1-1 0 0,0-1 1 0 0,0 0-1 0 0,1 0 1 0 0,-1-1-1 0 0,1 1 1 0 0,0-1-1 0 0,0 0 1 0 0,9 3-1 0 0,0-2-10 0 0,0-1 0 0 0,0-1 0 0 0,0 0 0 0 0,0 0 0 0 0,0-2 0 0 0,1 0 0 0 0,26-4 0 0 0,-19 2 8 0 0,-17 2-3 0 0,1 0-1 0 0,-1 0 0 0 0,0-1 0 0 0,1 0 1 0 0,-1 0-1 0 0,0-1 0 0 0,0 0 0 0 0,0 0 1 0 0,0 0-1 0 0,-1-1 0 0 0,1 0 0 0 0,-1 0 1 0 0,1 0-1 0 0,-1-1 0 0 0,6-5 0 0 0,-3 3-2 0 0,0-2-1 0 0,-1 1 1 0 0,0-1-1 0 0,-1 0 1 0 0,0 0-1 0 0,0 0 1 0 0,-1-1-1 0 0,0 0 1 0 0,0 0-1 0 0,-1-1 1 0 0,-1 1-1 0 0,1-1 1 0 0,-1 0-1 0 0,-1 0 1 0 0,0 0-1 0 0,0 0 1 0 0,-1 0-1 0 0,-1 0 1 0 0,1-1-1 0 0,-2 1 1 0 0,1 0-1 0 0,-1 0 1 0 0,-4-16-1 0 0,-27-114 332 0 0,28 125-300 0 0,-1 1 0 0 0,0 0 0 0 0,-1-1 0 0 0,-1 2 1 0 0,0-1-1 0 0,-1 1 0 0 0,-12-15 0 0 0,14 21-27 0 0,-1 0-1 0 0,0 0 1 0 0,0 1 0 0 0,0 0-1 0 0,-1 0 1 0 0,0 1 0 0 0,0 0-1 0 0,0 0 1 0 0,-1 1 0 0 0,1 0-1 0 0,-14-3 1 0 0,15 5-154 0 0,0 0-1 0 0,0 1 1 0 0,0 0 0 0 0,0 0 0 0 0,0 1 0 0 0,0 0-1 0 0,0 0 1 0 0,-1 1 0 0 0,1 0 0 0 0,0 0 0 0 0,0 1-1 0 0,0 0 1 0 0,1 0 0 0 0,-1 0 0 0 0,-10 6 0 0 0,-2 3-4932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3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2304 0 0,'-11'0'1476'0'0,"4"-1"-602"0"0,0 1 1 0 0,0 0-1 0 0,0 1 0 0 0,0-1 0 0 0,0 2 1 0 0,-10 2-1 0 0,14-3-750 0 0,1 0 1 0 0,-1 1-1 0 0,1 0 1 0 0,-1-1-1 0 0,1 1 0 0 0,0 0 1 0 0,-1 0-1 0 0,1 1 1 0 0,0-1-1 0 0,0 0 1 0 0,1 1-1 0 0,-1-1 0 0 0,0 1 1 0 0,1-1-1 0 0,0 1 1 0 0,-1 0-1 0 0,1 0 1 0 0,-1 3-1 0 0,-3 11 57 0 0,0 0 0 0 0,2 1 0 0 0,-1-1 0 0 0,2 1 0 0 0,1 0 0 0 0,0 0 0 0 0,1 0 0 0 0,4 27 0 0 0,-1-20 6 0 0,1 0 1 0 0,2 0-1 0 0,0 0 1 0 0,2-1-1 0 0,15 33 1 0 0,-15-40-81 0 0,1-1 0 0 0,1 0-1 0 0,0-1 1 0 0,1 0 0 0 0,1 0 0 0 0,0-2 0 0 0,1 1-1 0 0,1-1 1 0 0,25 18 0 0 0,-17-12-94 0 0,13 8-10 0 0,-33-26-3 0 0,1 0 0 0 0,-1 0 0 0 0,0 0 0 0 0,1 0-1 0 0,-1-1 1 0 0,1 1 0 0 0,-1 0 0 0 0,1-1 0 0 0,-1 0 0 0 0,1 0-1 0 0,-1 0 1 0 0,1 0 0 0 0,-1 0 0 0 0,1 0 0 0 0,3-1-1 0 0,23-8 1 0 0,21-3 0 0 0,-44 10 21 0 0,0 1 0 0 0,-1 0 0 0 0,1-1 0 0 0,0 0-1 0 0,-1-1 1 0 0,1 1 0 0 0,-1-1 0 0 0,1 0-1 0 0,-1 0 1 0 0,0-1 0 0 0,-1 0 0 0 0,1 0 0 0 0,-1 0-1 0 0,1 0 1 0 0,-1 0 0 0 0,0-1 0 0 0,5-8 0 0 0,2-3 72 0 0,-1-1 0 0 0,-1-1 0 0 0,-1 0 0 0 0,9-24 1 0 0,-13 31-67 0 0,-1 0 1 0 0,0 0 0 0 0,-1 0 0 0 0,0-1 0 0 0,-1 1 0 0 0,0 0 0 0 0,-1-1 0 0 0,0 0-1 0 0,-1 1 1 0 0,0 0 0 0 0,0-1 0 0 0,-2 1 0 0 0,1 0 0 0 0,-6-14 0 0 0,5 17-13 0 0,0 1 1 0 0,-1 0-1 0 0,0-1 1 0 0,0 1-1 0 0,-1 1 1 0 0,0-1-1 0 0,0 1 1 0 0,-1 0-1 0 0,1 0 1 0 0,-1 0 0 0 0,-1 1-1 0 0,1 0 1 0 0,-1 0-1 0 0,0 0 1 0 0,0 1-1 0 0,0 0 1 0 0,0 0-1 0 0,-1 1 1 0 0,1 0-1 0 0,-14-3 1 0 0,5 3-139 0 0,1 0 0 0 0,0 1-1 0 0,-1 1 1 0 0,1 0 0 0 0,-23 3 0 0 0,11 2-627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70 1840 0 0,'-19'14'7204'0'0,"31"-27"-5838"0"0,-1 3-832 0 0,1 1 0 0 0,0 0 0 0 0,0 1 0 0 0,19-11 0 0 0,-25 17-494 0 0,-1-1 0 0 0,1 1-1 0 0,-1 0 1 0 0,1 0-1 0 0,0 1 1 0 0,0 0 0 0 0,-1 0-1 0 0,1 0 1 0 0,0 1-1 0 0,0 0 1 0 0,0 0 0 0 0,0 0-1 0 0,10 2 1 0 0,7 4-1007 0 0,1 1-3579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4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2304 0 0,'24'-9'2099'0'0,"-5"4"-1005"0"0,6-7 373 0 0,-8 4-563 0 0,0 0 1 0 0,0 0 0 0 0,1 2 0 0 0,0 0 0 0 0,1 1 0 0 0,27-3 0 0 0,-21 5-560 0 0,-1-1 1 0 0,33-10 0 0 0,-23 6-339 0 0,-12 2-114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30 112 3225 0 0,'-1'1'66'0'0,"-1"0"0"0"0,1-1 1 0 0,0 1-1 0 0,-1-1 0 0 0,1 1 0 0 0,-1-1 1 0 0,1 1-1 0 0,-1-1 0 0 0,1 0 1 0 0,-1 0-1 0 0,1 0 0 0 0,-1 0 0 0 0,-1 0 1 0 0,3 0 48 0 0,-1 0 1 0 0,1 0 0 0 0,0 0 0 0 0,-1-1 0 0 0,1 1-1 0 0,-1 0 1 0 0,1 0 0 0 0,0 0 0 0 0,-1-1-1 0 0,1 1 1 0 0,0 0 0 0 0,0 0 0 0 0,-1-1-1 0 0,1 1 1 0 0,0 0 0 0 0,-1-1 0 0 0,1 1-1 0 0,0 0 1 0 0,0-1 0 0 0,0 1 0 0 0,-1 0 0 0 0,1-1-1 0 0,0 1 1 0 0,0 0 0 0 0,0-1 0 0 0,0 1-1 0 0,0-1 1 0 0,0 1 0 0 0,0-1 0 0 0,0-1 70 0 0,0 1-1 0 0,0-1 1 0 0,1 0 0 0 0,-1 1 0 0 0,1-1 0 0 0,-1 1 0 0 0,1-1 0 0 0,0 0-1 0 0,0 1 1 0 0,0 0 0 0 0,-1-1 0 0 0,1 1 0 0 0,0-1 0 0 0,1 1 0 0 0,-1 0-1 0 0,0 0 1 0 0,0 0 0 0 0,1 0 0 0 0,-1 0 0 0 0,0 0 0 0 0,3-1-1 0 0,11-7 314 0 0,1 0-1 0 0,0 1 0 0 0,0 1 1 0 0,1 0-1 0 0,0 1 0 0 0,0 1 1 0 0,0 1-1 0 0,35-4 0 0 0,42-2-1764 0 0,-59 6-4089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2 152 3225 0 0,'0'-2'181'0'0,"-1"0"1"0"0,1 0 0 0 0,0 0-1 0 0,0 0 1 0 0,0 0-1 0 0,0 0 1 0 0,0 0 0 0 0,1 0-1 0 0,-1 0 1 0 0,1 0 0 0 0,-1 0-1 0 0,1 0 1 0 0,0 0-1 0 0,-1 0 1 0 0,3-2 0 0 0,2-2 344 0 0,1 0 0 0 0,0 1 1 0 0,0 0-1 0 0,0 0 0 0 0,0 0 1 0 0,1 1-1 0 0,0 0 0 0 0,13-6 0 0 0,65-19 3652 0 0,-65 23-3293 0 0,-7 3-228 0 0,0 0 0 0 0,1 1 0 0 0,15-1 0 0 0,24-3-176 0 0,-29-3-613 0 0,-22 8-4 0 0,0 0 0 0 0,0 0-1 0 0,0 1 1 0 0,0-1-1 0 0,0 0 1 0 0,0 1 0 0 0,1-1-1 0 0,-1 1 1 0 0,0 0 0 0 0,0-1-1 0 0,0 1 1 0 0,1 0-1 0 0,-1 0 1 0 0,0 1 0 0 0,0-1-1 0 0,4 1 1 0 0,9 2-5891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39 1376 0 0,'-2'0'107'0'0,"0"0"-6"0"0,-28 12 12445 0 0,99-8-11348 0 0,-44-2-1321 0 0,44-1 0 0 0,-39-4-454 0 0,0-2 0 0 0,-1 0 0 0 0,0-2 0 0 0,51-20 0 0 0,-51 16-602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2304 0 0,'0'0'99'0'0,"1"0"-1"0"0,-1 1 1 0 0,0-1-1 0 0,1 0 1 0 0,-1 0-1 0 0,0 1 1 0 0,1-1-1 0 0,-1 0 1 0 0,0 0-1 0 0,1 0 1 0 0,-1 0-1 0 0,0 0 1 0 0,1 1-1 0 0,-1-1 1 0 0,1 0-1 0 0,-1 0 1 0 0,0 0-1 0 0,1 0 1 0 0,-1 0-1 0 0,1 0 1 0 0,-1 0-1 0 0,0 0 1 0 0,1 0-1 0 0,-1 0 1 0 0,0 0-1 0 0,1-1 1 0 0,-1 1-1 0 0,1 0 1 0 0,-1 0-1 0 0,0 0 1 0 0,1 0-1 0 0,-1-1 0 0 0,0 1 1 0 0,1 0-1 0 0,29-7 1827 0 0,-10 2-711 0 0,-6 5-1029 0 0,0-1 1 0 0,0 2 0 0 0,0 0-1 0 0,0 1 1 0 0,0 0-1 0 0,0 1 1 0 0,19 7-1 0 0,-15-5-3886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07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6 5065 0 0,'-19'3'777'0'0,"-21"11"10400"0"0,67-21-9329 0 0,-8 2-1809 0 0,0 2 1 0 0,0 0-1 0 0,1 1 1 0 0,-1 0-1 0 0,1 2 1 0 0,0 0-1 0 0,-1 2 1 0 0,1 0-1 0 0,-1 1 1 0 0,0 1-1 0 0,0 0 1 0 0,36 15-1 0 0,-54-18 22 0 0,0-1 0 0 0,0 0 0 0 0,0 1 0 0 0,0 0 0 0 0,0-1 0 0 0,0 1 0 0 0,-1 0 0 0 0,1-1 0 0 0,0 1 0 0 0,0 0 0 0 0,-1 0 0 0 0,1-1 0 0 0,-1 1 0 0 0,1 0 1 0 0,0 0-1 0 0,-1 0 0 0 0,0 0 0 0 0,1 0 0 0 0,-1 0 0 0 0,0 0 0 0 0,1 0 0 0 0,-1 0 0 0 0,0 0 0 0 0,0 0 0 0 0,0 0 0 0 0,0 0 0 0 0,0 0 0 0 0,0 0 0 0 0,0 0 0 0 0,0 0 0 0 0,0 0 0 0 0,-1 2 0 0 0,1 1-333 0 0,-3 23 372 0 0,-1-1 1 0 0,-2 1 0 0 0,-10 30-1 0 0,-4 21 53 0 0,10-15-189 0 0,6-30-144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11 920 0 0,'3'-2'14084'0'0,"18"-5"-13653"0"0,-16 6-300 0 0,1 1 0 0 0,0 0 0 0 0,-1 0 0 0 0,1 0-1 0 0,0 1 1 0 0,0-1 0 0 0,-1 2 0 0 0,1-1 0 0 0,-1 0 0 0 0,1 1 0 0 0,6 3-1 0 0,13 3 125 0 0,11 1-1955 0 0,1-2 1 0 0,60 4-1 0 0,-72-10-3532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4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5529 0 0,'68'-4'4717'0'0,"-44"2"-3947"0"0,0 1 1 0 0,44 4-1 0 0,-13 5 100 0 0,-23-2-974 0 0,34 1 0 0 0,-43-7-4601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 5529 0 0,'-18'68'793'0'0,"3"0"0"0"0,3 1 0 0 0,-4 95 0 0 0,-3 15-76 0 0,9-93-1907 0 0,9-77-1805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4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0 329 2304 0 0,'2'-6'267'0'0,"0"0"-1"0"0,1 0 1 0 0,-1 0-1 0 0,1 0 1 0 0,0 0-1 0 0,1 1 1 0 0,-1 0-1 0 0,1 0 1 0 0,8-8-1 0 0,-11 14-27 0 0,1 0 0 0 0,0 0 0 0 0,-1 0 1 0 0,0 0-1 0 0,1 0 0 0 0,-1 0 0 0 0,0 1 0 0 0,0-1 0 0 0,0 1 0 0 0,0-1 0 0 0,0 1 0 0 0,0-1 0 0 0,0 1 1 0 0,0 0-1 0 0,0-1 0 0 0,0 4 0 0 0,1-2 109 0 0,16 32 480 0 0,3-1 0 0 0,0 0-1 0 0,2-2 1 0 0,2-1 0 0 0,1-1 0 0 0,1 0-1 0 0,1-3 1 0 0,2 0 0 0 0,51 35 0 0 0,-79-60-760 0 0,0-1 0 0 0,0 1-1 0 0,0-1 1 0 0,0 0 0 0 0,0 1 0 0 0,1-1 0 0 0,-1 0 0 0 0,0-1 0 0 0,1 1 0 0 0,-1 0-1 0 0,1-1 1 0 0,-1 1 0 0 0,1-1 0 0 0,2 1 0 0 0,-3-2-15 0 0,0 0 0 0 0,0 0 0 0 0,-1 0 0 0 0,1 0 1 0 0,0 0-1 0 0,0 0 0 0 0,-1 0 0 0 0,1 0 0 0 0,-1-1 0 0 0,1 1 0 0 0,-1-1 0 0 0,0 1 0 0 0,0-1 1 0 0,1 1-1 0 0,-1-1 0 0 0,0 0 0 0 0,0 0 0 0 0,-1 0 0 0 0,2-3 0 0 0,3-7-10 0 0,0 0 0 0 0,-1 0 0 0 0,-1 0 0 0 0,0-1 0 0 0,-1 0-1 0 0,0 0 1 0 0,-1 1 0 0 0,0-1 0 0 0,-2-16 0 0 0,-3-19 74 0 0,-10-52 1 0 0,10 78-183 0 0,-34-182-535 0 0,17 118-2922 0 0,16 67-2461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5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69 3225 0 0,'2'-5'159'0'0,"-1"0"0"0"0,0 0 0 0 0,0 0 0 0 0,-1 0 0 0 0,1-1 0 0 0,-1 1 0 0 0,0 0 0 0 0,-1-8 0 0 0,1 12-41 0 0,0 1 0 0 0,0-1 0 0 0,0 0-1 0 0,0 1 1 0 0,-1-1 0 0 0,1 0 0 0 0,0 1 0 0 0,0-1-1 0 0,-1 1 1 0 0,1-1 0 0 0,0 0 0 0 0,-1 1-1 0 0,1-1 1 0 0,-1 1 0 0 0,1-1 0 0 0,-1 1 0 0 0,1-1-1 0 0,-1 1 1 0 0,1-1 0 0 0,-1 1 0 0 0,1 0 0 0 0,-1-1-1 0 0,0 1 1 0 0,1 0 0 0 0,-2-1 0 0 0,0 1 71 0 0,1 0 1 0 0,-1 0-1 0 0,1 1 1 0 0,-1-1-1 0 0,1 0 0 0 0,-1 1 1 0 0,1 0-1 0 0,-1-1 1 0 0,1 1-1 0 0,0 0 1 0 0,-1-1-1 0 0,1 1 1 0 0,0 0-1 0 0,-1 0 1 0 0,1 0-1 0 0,0 0 1 0 0,-1 2-1 0 0,-3 2 154 0 0,0 0 1 0 0,1 0-1 0 0,0 1 1 0 0,0-1-1 0 0,0 1 1 0 0,1 0-1 0 0,0 1 1 0 0,-3 7-1 0 0,-19 60 493 0 0,15-40-706 0 0,-7 17-138 0 0,3 1 0 0 0,-9 60 0 0 0,20-95-2 0 0,2 0 1 0 0,0-1 0 0 0,0 1-1 0 0,2 0 1 0 0,0 0 0 0 0,1 0-1 0 0,1 0 1 0 0,0 0 0 0 0,1-1 0 0 0,13 32-1 0 0,-16-44 11 0 0,1 0 0 0 0,0-1 0 0 0,0 1-1 0 0,0 0 1 0 0,0-1 0 0 0,1 1 0 0 0,0-1-1 0 0,-1 0 1 0 0,1 0 0 0 0,0 0 0 0 0,0 0-1 0 0,1-1 1 0 0,-1 1 0 0 0,1-1 0 0 0,-1 0-1 0 0,1 0 1 0 0,0 0 0 0 0,0 0 0 0 0,0 0 0 0 0,0-1-1 0 0,0 0 1 0 0,0 0 0 0 0,0 0 0 0 0,6 0-1 0 0,-2-1 18 0 0,0-1 1 0 0,0 0-1 0 0,0 0 0 0 0,0 0 0 0 0,0-1 0 0 0,0-1 0 0 0,0 1 0 0 0,-1-1 0 0 0,0-1 0 0 0,1 1 0 0 0,12-10 0 0 0,-7 5 32 0 0,1-2 1 0 0,-2 0-1 0 0,1 0 0 0 0,-1-1 0 0 0,-1-1 0 0 0,0 0 1 0 0,-1-1-1 0 0,0 0 0 0 0,-1 0 0 0 0,-1-1 0 0 0,0 0 1 0 0,0 0-1 0 0,-2-1 0 0 0,9-26 0 0 0,-11 27-10 0 0,-1 1-1 0 0,-1-1 1 0 0,0 1-1 0 0,-1-1 1 0 0,-1 0-1 0 0,0 0 1 0 0,-1 0-1 0 0,0 1 1 0 0,-1-1-1 0 0,0 0 1 0 0,-2 1-1 0 0,1 0 1 0 0,-1 0-1 0 0,-1 0 1 0 0,-1 0 0 0 0,0 0-1 0 0,-12-19 1 0 0,9 20 95 0 0,0 0 0 0 0,-1 0 1 0 0,0 1-1 0 0,-1 0 0 0 0,0 0 0 0 0,0 1 1 0 0,-19-11-1 0 0,24 17-206 0 0,0 1 0 0 0,0-1 0 0 0,0 1 1 0 0,-1 1-1 0 0,1-1 0 0 0,-1 1 0 0 0,0 0 0 0 0,-8 0 0 0 0,11 1-217 0 0,0 1 0 0 0,0 0 0 0 0,0 0 0 0 0,0 0 0 0 0,0 1 0 0 0,0-1 0 0 0,0 1-1 0 0,0 0 1 0 0,0 0 0 0 0,1 1 0 0 0,-1-1 0 0 0,0 1 0 0 0,1 0 0 0 0,-1-1 0 0 0,-3 4 0 0 0,-10 8-5129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159 128 6913 0 0,'-3'-13'508'0'0,"-1"0"0"0"0,0 0 0 0 0,-1 0 0 0 0,-12-23 0 0 0,16 34-435 0 0,0 1 1 0 0,0-1-1 0 0,0 1 0 0 0,0-1 1 0 0,0 0-1 0 0,0 1 0 0 0,0 0 1 0 0,0-1-1 0 0,-1 1 0 0 0,1 0 1 0 0,0 0-1 0 0,-1-1 0 0 0,1 1 0 0 0,-1 0 1 0 0,0 1-1 0 0,1-1 0 0 0,-1 0 1 0 0,0 0-1 0 0,1 1 0 0 0,-1-1 1 0 0,0 1-1 0 0,0-1 0 0 0,0 1 1 0 0,1 0-1 0 0,-1 0 0 0 0,0-1 1 0 0,0 1-1 0 0,0 1 0 0 0,0-1 1 0 0,1 0-1 0 0,-1 0 0 0 0,0 1 0 0 0,0-1 1 0 0,1 1-1 0 0,-1-1 0 0 0,0 1 1 0 0,0 0-1 0 0,1 0 0 0 0,-1 0 1 0 0,1 0-1 0 0,-1 0 0 0 0,1 0 1 0 0,-1 0-1 0 0,1 0 0 0 0,0 1 1 0 0,-1-1-1 0 0,1 1 0 0 0,-1 1 0 0 0,-3 3 15 0 0,0 1-1 0 0,0-1 0 0 0,1 1 1 0 0,0 1-1 0 0,0-1 0 0 0,1 0 0 0 0,-1 1 1 0 0,2 0-1 0 0,-1 0 0 0 0,1 0 0 0 0,1 0 1 0 0,-2 8-1 0 0,0 13 134 0 0,1 0 0 0 0,2 31 0 0 0,0-53-168 0 0,1 32 236 0 0,10 71 0 0 0,-9-100-263 0 0,-1 0 0 0 0,2 0-1 0 0,0-1 1 0 0,0 1 0 0 0,1-1 0 0 0,0 0-1 0 0,0 0 1 0 0,1-1 0 0 0,0 1-1 0 0,0-1 1 0 0,1 0 0 0 0,13 14 0 0 0,-14-18-25 0 0,1-1-1 0 0,-1 0 1 0 0,1 0 0 0 0,-1 0 0 0 0,1 0 0 0 0,0-1 0 0 0,0 0-1 0 0,0 0 1 0 0,0-1 0 0 0,0 0 0 0 0,0 0 0 0 0,1 0 0 0 0,-1-1-1 0 0,0 0 1 0 0,0 0 0 0 0,1 0 0 0 0,-1-1 0 0 0,0 0-1 0 0,0 0 1 0 0,0-1 0 0 0,0 1 0 0 0,8-4 0 0 0,5-3 96 0 0,-1 1 1 0 0,0-2-1 0 0,0-1 1 0 0,-1 0-1 0 0,29-22 1 0 0,-36 24-42 0 0,-1 0 1 0 0,0 0 0 0 0,-1-1-1 0 0,0 0 1 0 0,0 0-1 0 0,-1-1 1 0 0,0 0 0 0 0,-1 0-1 0 0,0-1 1 0 0,-1 0-1 0 0,0 0 1 0 0,0 0 0 0 0,-2-1-1 0 0,1 1 1 0 0,-1-1-1 0 0,-1 0 1 0 0,0 0-1 0 0,-1 0 1 0 0,0 0 0 0 0,0 0-1 0 0,-2 0 1 0 0,1 0-1 0 0,-2 0 1 0 0,1 0 0 0 0,-2 0-1 0 0,0 0 1 0 0,0 1-1 0 0,-1-1 1 0 0,-10-21 0 0 0,8 21-21 0 0,-1 0 0 0 0,0 0 1 0 0,-1 1-1 0 0,0 0 1 0 0,0 0-1 0 0,-1 1 1 0 0,-14-12-1 0 0,19 18-126 0 0,-1 1-1 0 0,0-1 1 0 0,1 1-1 0 0,-2 0 1 0 0,1 0-1 0 0,0 1 1 0 0,0-1-1 0 0,-1 1 1 0 0,1 0-1 0 0,-1 1 1 0 0,0 0 0 0 0,0-1-1 0 0,1 2 1 0 0,-1-1-1 0 0,0 1 1 0 0,0 0-1 0 0,0 0 1 0 0,0 0-1 0 0,-7 2 1 0 0,-17 6-5885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6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17 3225 0 0,'-3'1'55'0'0,"1"0"1"0"0,-1 0-1 0 0,1 1 1 0 0,-1-1 0 0 0,1 1-1 0 0,0 0 1 0 0,-1 0-1 0 0,1 0 1 0 0,0 0-1 0 0,0 0 1 0 0,0 0-1 0 0,1 0 1 0 0,-1 1 0 0 0,-2 4-1 0 0,0-2 252 0 0,-20 28 935 0 0,2 0 1 0 0,2 2-1 0 0,0 0 0 0 0,-16 44 1 0 0,29-61-876 0 0,1 0 1 0 0,0 1-1 0 0,1 0 1 0 0,1 0-1 0 0,1 0 1 0 0,0 0-1 0 0,2 1 1 0 0,0-1-1 0 0,1 1 1 0 0,5 32-1 0 0,-2-43-278 0 0,0 1 1 0 0,0-1-1 0 0,1 0 0 0 0,1 0 0 0 0,-1 0 1 0 0,2 0-1 0 0,-1-1 0 0 0,1 0 0 0 0,0 0 0 0 0,1-1 1 0 0,14 14-1 0 0,-6-7-26 0 0,2-1-1 0 0,-1-1 1 0 0,1 0 0 0 0,34 16-1 0 0,-45-24-47 0 0,1-2 0 0 0,0 1 0 0 0,0-1 0 0 0,0 0-1 0 0,0-1 1 0 0,1 1 0 0 0,-1-1 0 0 0,0-1 0 0 0,1 1 0 0 0,-1-1-1 0 0,0-1 1 0 0,15-2 0 0 0,-11 1 39 0 0,0-1-1 0 0,-1-1 1 0 0,1 0-1 0 0,-1-1 1 0 0,0 1-1 0 0,0-2 1 0 0,17-11-1 0 0,-9 2 93 0 0,0 0-1 0 0,-1-1 0 0 0,-1-1 1 0 0,0 0-1 0 0,-2-1 1 0 0,0-1-1 0 0,19-33 1 0 0,-28 43-113 0 0,0 1 0 0 0,-1-1 0 0 0,-1 0-1 0 0,1-1 1 0 0,-1 1 0 0 0,-1 0 0 0 0,0-1 0 0 0,0 0 0 0 0,-1 1 0 0 0,0-1 0 0 0,-1 0 0 0 0,0 0 0 0 0,-1 1 0 0 0,1-1 0 0 0,-2 0-1 0 0,0 1 1 0 0,0-1 0 0 0,0 1 0 0 0,-1-1 0 0 0,-1 1 0 0 0,0 0 0 0 0,0 0 0 0 0,0 1 0 0 0,-8-11 0 0 0,-5-11-33 0 0,-2 1 0 0 0,-2 1 0 0 0,0 1 0 0 0,-2 0 1 0 0,0 2-1 0 0,-45-37 0 0 0,62 58-70 0 0,0 0 0 0 0,0 0 0 0 0,0 0 1 0 0,-1 1-1 0 0,1 0 0 0 0,-1 0 0 0 0,0 1 0 0 0,0 0 0 0 0,-11-2 0 0 0,15 3-44 0 0,-1 1-1 0 0,1 0 0 0 0,-1 0 0 0 0,1 0 1 0 0,-1 0-1 0 0,1 0 0 0 0,-1 1 0 0 0,1 0 1 0 0,-1 0-1 0 0,1 0 0 0 0,0 0 0 0 0,-1 0 1 0 0,1 1-1 0 0,0-1 0 0 0,0 1 0 0 0,0 0 0 0 0,0 0 1 0 0,0 0-1 0 0,0 0 0 0 0,1 1 0 0 0,-4 2 1 0 0,-10 15-5521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221 167 4145 0 0,'0'-8'420'0'0,"0"-1"0"0"0,0 1 1 0 0,0-1-1 0 0,-1 1 0 0 0,0-1 1 0 0,-1 1-1 0 0,0-1 0 0 0,0 1 1 0 0,-1 0-1 0 0,0 0 0 0 0,0 0 0 0 0,-1 0 1 0 0,0 1-1 0 0,0 0 0 0 0,-1-1 1 0 0,0 1-1 0 0,0 1 0 0 0,-10-11 1 0 0,14 17-329 0 0,0-1 1 0 0,0 0-1 0 0,0 1 1 0 0,0-1-1 0 0,0 0 1 0 0,0 1-1 0 0,0-1 1 0 0,0 1 0 0 0,0 0-1 0 0,0-1 1 0 0,0 1-1 0 0,0 0 1 0 0,0 0-1 0 0,0-1 1 0 0,0 1-1 0 0,0 0 1 0 0,0 0 0 0 0,-1 0-1 0 0,1 0 1 0 0,0 1-1 0 0,0-1 1 0 0,0 0-1 0 0,0 0 1 0 0,-2 1-1 0 0,1 1 19 0 0,-1-1 0 0 0,1 1 0 0 0,0-1 0 0 0,0 1 0 0 0,0 0 0 0 0,0 0 0 0 0,0 0 0 0 0,0 0 0 0 0,-3 4 0 0 0,-2 6 90 0 0,0-1 1 0 0,1 1-1 0 0,-5 15 1 0 0,10-24-120 0 0,-16 38 174 0 0,3 0 0 0 0,1 1 0 0 0,2 0 0 0 0,-8 63 0 0 0,17-83-154 0 0,1 0 0 0 0,0 0 0 0 0,2 0 0 0 0,1 0 0 0 0,0 0 0 0 0,2 0 0 0 0,0 0 0 0 0,2-1 0 0 0,0 0 0 0 0,16 35 0 0 0,-13-36-102 0 0,2 0 0 0 0,1-1 0 0 0,0 0 0 0 0,27 31 0 0 0,-34-44 0 0 0,2 0 0 0 0,-1 0 0 0 0,0-1 0 0 0,1 0 0 0 0,0 0 0 0 0,1 0 0 0 0,7 3 0 0 0,-11-6 0 0 0,0 0 0 0 0,1-1 0 0 0,-1 0 0 0 0,1 1 0 0 0,-1-2 0 0 0,1 1 0 0 0,0 0 0 0 0,-1-1 0 0 0,1 0 0 0 0,0 0 0 0 0,-1 0 0 0 0,1-1 0 0 0,8-1 0 0 0,-8 0 6 0 0,0 1 1 0 0,-1-1-1 0 0,1 0 1 0 0,0-1-1 0 0,-1 1 1 0 0,0-1-1 0 0,1 0 1 0 0,-1 0-1 0 0,0 0 1 0 0,0 0-1 0 0,-1-1 1 0 0,6-6-1 0 0,-3 2 21 0 0,0 0 1 0 0,-1 0-1 0 0,0 0 1 0 0,-1-1-1 0 0,0 0 1 0 0,3-10-1 0 0,1-10 60 0 0,-1 1 0 0 0,-2-1 0 0 0,3-41 0 0 0,-6 48-59 0 0,-1 0-1 0 0,-2-1 0 0 0,0 1 1 0 0,-1 0-1 0 0,-1-1 1 0 0,-1 1-1 0 0,-2 1 1 0 0,-11-34-1 0 0,11 40-81 0 0,0 2 1 0 0,-1-1-1 0 0,-1 1 0 0 0,0 0 1 0 0,0 0-1 0 0,-1 1 1 0 0,-1 0-1 0 0,0 0 0 0 0,-1 2 1 0 0,0-1-1 0 0,-1 1 0 0 0,0 1 1 0 0,-20-13-1 0 0,27 19-127 0 0,-1 0 1 0 0,1 0-1 0 0,-1 0 1 0 0,0 0-1 0 0,0 1 1 0 0,-1 0-1 0 0,1 1 1 0 0,0-1-1 0 0,0 1 0 0 0,-1 0 1 0 0,1 1-1 0 0,-1-1 1 0 0,1 1-1 0 0,-1 1 1 0 0,1-1-1 0 0,-1 1 1 0 0,-6 2-1 0 0,-12 8-818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7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1 1376 0 0,'-8'0'550'0'0,"-1"1"0"0"0,0 0 1 0 0,1 1-1 0 0,-1 0 0 0 0,1 0 0 0 0,-1 1 0 0 0,1 0 0 0 0,0 0 0 0 0,0 1 0 0 0,0 0 0 0 0,1 1 0 0 0,-1-1 0 0 0,1 2 0 0 0,0-1 0 0 0,-7 8 0 0 0,-9 11 518 0 0,1 0-1 0 0,-33 48 1 0 0,48-62-901 0 0,1 0 85 0 0,0 0 0 0 0,1 0 0 0 0,0 0 0 0 0,0 1 1 0 0,1-1-1 0 0,1 1 0 0 0,0 0 0 0 0,0 0 0 0 0,1 1 0 0 0,1-1 0 0 0,0 0 0 0 0,0 22 1 0 0,2-16-164 0 0,1 0 0 0 0,0 0 0 0 0,1 0 0 0 0,1 0 0 0 0,1 0 0 0 0,0-1 0 0 0,14 30 0 0 0,-16-40-85 0 0,1 0 1 0 0,-1 0-1 0 0,1 0 0 0 0,1 0 1 0 0,-1 0-1 0 0,1-1 0 0 0,0 0 0 0 0,0 0 1 0 0,0 0-1 0 0,1 0 0 0 0,-1-1 1 0 0,1 0-1 0 0,1 0 0 0 0,-1-1 1 0 0,0 0-1 0 0,1 0 0 0 0,12 4 0 0 0,-5-4 4 0 0,0-1 0 0 0,0 0-1 0 0,0-1 1 0 0,0 0 0 0 0,1-1-1 0 0,-1-1 1 0 0,28-5 0 0 0,-20 3 116 0 0,0-1 0 0 0,0-2 1 0 0,-1 0-1 0 0,34-14 0 0 0,-48 17-88 0 0,-1-1 0 0 0,0 1 0 0 0,0-1 1 0 0,0 0-1 0 0,0-1 0 0 0,-1 0 0 0 0,1 1 0 0 0,-1-2 0 0 0,-1 1 0 0 0,1-1 0 0 0,-1 1 0 0 0,0-1 0 0 0,0 0 0 0 0,0-1 0 0 0,-1 1 0 0 0,0-1 1 0 0,0 1-1 0 0,2-10 0 0 0,-2 3 26 0 0,-1-1-1 0 0,0 0 1 0 0,-1 1 0 0 0,0-1 0 0 0,-1 0 0 0 0,-1 0 0 0 0,0 1-1 0 0,-1-1 1 0 0,0 0 0 0 0,-1 1 0 0 0,-1 0 0 0 0,-6-17-1 0 0,2 10-96 0 0,-1 1 0 0 0,-1-1-1 0 0,-1 1 1 0 0,0 1-1 0 0,-1 0 1 0 0,-1 1-1 0 0,-17-18 1 0 0,28 33-83 0 0,-1-1 1 0 0,1 1-1 0 0,0-1 1 0 0,0 1-1 0 0,-1 0 0 0 0,0 0 1 0 0,1 0-1 0 0,-1 0 1 0 0,0 0-1 0 0,0 1 1 0 0,0-1-1 0 0,0 1 1 0 0,0 0-1 0 0,0 0 0 0 0,0 0 1 0 0,-1 0-1 0 0,1 1 1 0 0,0-1-1 0 0,-6 1 1 0 0,-5 3-1208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8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71 1840 0 0,'1'-2'206'0'0,"0"0"0"0"0,0 0-1 0 0,0 0 1 0 0,0 0 0 0 0,0 0-1 0 0,0-1 1 0 0,-1 1-1 0 0,1 0 1 0 0,-1 0 0 0 0,0-1-1 0 0,1 1 1 0 0,-1 0-1 0 0,0-1 1 0 0,0 1 0 0 0,-1 0-1 0 0,1-1 1 0 0,0 1 0 0 0,-1 0-1 0 0,1-1 1 0 0,-1 1-1 0 0,0 0 1 0 0,0 0 0 0 0,-2-4-1 0 0,2 4 39 0 0,-1 1 0 0 0,0 0-1 0 0,1-1 1 0 0,-1 1 0 0 0,0 0 0 0 0,0 0-1 0 0,0 0 1 0 0,0 0 0 0 0,0 1 0 0 0,0-1-1 0 0,0 0 1 0 0,0 1 0 0 0,-1 0-1 0 0,1-1 1 0 0,0 1 0 0 0,0 0 0 0 0,0 0-1 0 0,-1 0 1 0 0,1 0 0 0 0,0 1 0 0 0,0-1-1 0 0,0 0 1 0 0,0 1 0 0 0,0 0-1 0 0,-4 1 1 0 0,3-1-215 0 0,0 1 0 0 0,0 0 0 0 0,0-1-1 0 0,0 1 1 0 0,0 0 0 0 0,0 1 0 0 0,1-1 0 0 0,-1 0 0 0 0,1 1-1 0 0,-1-1 1 0 0,1 1 0 0 0,0 0 0 0 0,-2 4 0 0 0,-24 46 346 0 0,20-37-335 0 0,-12 25 384 0 0,-26 79 0 0 0,40-99-282 0 0,1 1-1 0 0,0 0 0 0 0,1 0 1 0 0,2 0-1 0 0,0 40 0 0 0,3-56-111 0 0,0-1 1 0 0,0 1-1 0 0,0 0 0 0 0,1 0 0 0 0,0-1 0 0 0,1 1 0 0 0,-1-1 0 0 0,1 0 0 0 0,0 0 0 0 0,0 0 0 0 0,1 0 0 0 0,-1 0 1 0 0,1-1-1 0 0,0 1 0 0 0,0-1 0 0 0,1 0 0 0 0,-1 0 0 0 0,1-1 0 0 0,9 6 0 0 0,7 4 158 0 0,0-2 0 0 0,1-1 0 0 0,35 12 0 0 0,-47-18-126 0 0,0-1 1 0 0,0 0-1 0 0,0 0 0 0 0,0-1 1 0 0,0 0-1 0 0,1-1 0 0 0,-1-1 1 0 0,1 1-1 0 0,-1-1 0 0 0,0-1 1 0 0,1 0-1 0 0,-1-1 0 0 0,0 0 1 0 0,0 0-1 0 0,0-1 0 0 0,0 0 1 0 0,0-1-1 0 0,-1 0 0 0 0,1-1 1 0 0,-1 0-1 0 0,0 0 0 0 0,-1-1 1 0 0,1 0-1 0 0,-1 0 0 0 0,0-1 1 0 0,-1 0-1 0 0,0-1 0 0 0,0 0 1 0 0,0 0-1 0 0,5-9 0 0 0,-4 3 51 0 0,0 0-1 0 0,0-1 1 0 0,-2 0-1 0 0,0 0 1 0 0,-1-1-1 0 0,0 0 1 0 0,-1 1-1 0 0,-1-2 1 0 0,0 1-1 0 0,-2 0 1 0 0,1-20-1 0 0,-2 23-25 0 0,0-1 1 0 0,-1 0-1 0 0,-1 1 0 0 0,0-1 0 0 0,-1 1 1 0 0,0 0-1 0 0,-1 0 0 0 0,-1 0 0 0 0,0 0 1 0 0,-1 1-1 0 0,0-1 0 0 0,0 1 0 0 0,-16-19 1 0 0,19 26-223 0 0,-1 1 0 0 0,-1-1 1 0 0,1 1-1 0 0,-1 0 0 0 0,1 0 0 0 0,-1 1 1 0 0,0-1-1 0 0,0 1 0 0 0,-1 0 1 0 0,1 0-1 0 0,-1 1 0 0 0,0 0 1 0 0,1 0-1 0 0,-1 0 0 0 0,0 0 0 0 0,-10 0 1 0 0,-2 3-6786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14:35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5065 0 0,'-3'1'123'0'0,"-1"0"1"0"0,1 0-1 0 0,0 0 0 0 0,0 1 1 0 0,0-1-1 0 0,0 1 0 0 0,0 0 1 0 0,0 0-1 0 0,1 0 0 0 0,-1 0 1 0 0,1 0-1 0 0,-1 0 0 0 0,1 1 1 0 0,0 0-1 0 0,0-1 0 0 0,0 1 1 0 0,0 0-1 0 0,0 0 0 0 0,1 0 1 0 0,-1 0-1 0 0,1 0 0 0 0,0 0 1 0 0,0 0-1 0 0,0 1 0 0 0,0-1 1 0 0,0 4-1 0 0,-5 18 77 0 0,2 1-1 0 0,0 1 1 0 0,1 50-1 0 0,12 83 208 0 0,-1-46-349 0 0,17 776 1004 0 0,-22-455-977 0 0,26 533 2833 0 0,-5-700-1419 0 0,26 391 392 0 0,-13-93-1783 0 0,-8-157-77 0 0,-23 168 217 0 0,-36 2 1609 0 0,14-294-808 0 0,-4-10-859 0 0,10-200-487 0 0,-30 120 1 0 0,26-146-457 0 0,-29 122-1158 0 0,37-142 1736 0 0,2 0 0 0 0,0 1-1 0 0,3 55 1 0 0,2-73-22 0 0,1 0 0 0 0,0 0-1 0 0,1-1 1 0 0,1 1 0 0 0,0-1 0 0 0,0 1-1 0 0,1-1 1 0 0,0-1 0 0 0,1 1-1 0 0,0-1 1 0 0,1 0 0 0 0,8 10 0 0 0,-3-4-722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17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2625 0 0,'9'-15'502'0'0,"0"-1"1"0"0,-2 1-1 0 0,0-1 1 0 0,9-29-1 0 0,-15 40-55 0 0,-1 1 0 0 0,1-1 0 0 0,-1 0 0 0 0,0 1 0 0 0,0-1 0 0 0,-1 1 0 0 0,1-1 0 0 0,-2-6 0 0 0,-2-16 5831 0 0,-3 80-1664 0 0,38 202-4547 0 0,-8-96-4 0 0,50 268 222 0 0,-25-173-260 0 0,-29-99 226 0 0,3 19 496 0 0,-22-171-912 0 0,1-1 0 0 0,-1 0 0 0 0,1 0 0 0 0,-1 1 0 0 0,1-1 0 0 0,0 0 0 0 0,0 0 0 0 0,0 0 0 0 0,0 0 0 0 0,2 2 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1 6913 0 0,'-4'0'182'0'0,"-1"1"-1"0"0,1 0 0 0 0,0 0 0 0 0,0 1 1 0 0,-1-1-1 0 0,1 1 0 0 0,0 0 0 0 0,1 0 1 0 0,-1 0-1 0 0,0 1 0 0 0,-6 4 0 0 0,-35 35 1768 0 0,37-31-1731 0 0,0 0 0 0 0,1 0 0 0 0,0 0 1 0 0,1 1-1 0 0,0 0 0 0 0,0 0 0 0 0,2 1 0 0 0,-1-1 0 0 0,2 1 0 0 0,0 0 0 0 0,0 0 1 0 0,1 1-1 0 0,1-1 0 0 0,0 0 0 0 0,1 1 0 0 0,0-1 0 0 0,3 18 0 0 0,1-3 40 0 0,2 1-1 0 0,1-1 0 0 0,1-1 1 0 0,1 0-1 0 0,1 0 1 0 0,2 0-1 0 0,15 25 0 0 0,-23-44-236 0 0,0-1 0 0 0,1 0 0 0 0,0-1 0 0 0,0 1 0 0 0,0-1 0 0 0,1 0 0 0 0,0 0 0 0 0,0-1 0 0 0,1 0 0 0 0,-1 0 0 0 0,1 0 0 0 0,0-1 0 0 0,11 5 0 0 0,-11-6-12 0 0,-1-1 1 0 0,1 0-1 0 0,0-1 0 0 0,0 1 1 0 0,0-1-1 0 0,0-1 0 0 0,1 1 1 0 0,-1-1-1 0 0,0-1 0 0 0,0 1 0 0 0,0-1 1 0 0,0-1-1 0 0,0 1 0 0 0,0-1 1 0 0,12-5-1 0 0,-6 1 96 0 0,-1-1 1 0 0,1 0-1 0 0,-1-1 1 0 0,-1 0-1 0 0,0-1 0 0 0,0 0 1 0 0,-1-1-1 0 0,0 0 0 0 0,0 0 1 0 0,-1-1-1 0 0,-1-1 1 0 0,0 1-1 0 0,0-1 0 0 0,-2-1 1 0 0,1 1-1 0 0,-1-1 0 0 0,-1-1 1 0 0,4-15-1 0 0,-4 16-57 0 0,-1 0 0 0 0,-1-1 0 0 0,-1 0-1 0 0,0 0 1 0 0,0 0 0 0 0,-2 0 0 0 0,1 0-1 0 0,-2 0 1 0 0,0 0 0 0 0,-1 0 0 0 0,0 0 0 0 0,-1 1-1 0 0,0-1 1 0 0,-1 1 0 0 0,-1-1 0 0 0,0 1-1 0 0,-1 1 1 0 0,-10-18 0 0 0,11 23-106 0 0,0 0-1 0 0,-1 1 1 0 0,0 0 0 0 0,0 0-1 0 0,0 1 1 0 0,0 0 0 0 0,-1 0-1 0 0,0 0 1 0 0,0 1 0 0 0,0 0-1 0 0,-1 0 1 0 0,1 1 0 0 0,-1 0 0 0 0,0 0-1 0 0,0 1 1 0 0,0 0 0 0 0,-8-1-1 0 0,8 2-738 0 0,1 0 1 0 0,-1 1-1 0 0,1 0 0 0 0,0 1 0 0 0,-1 0 0 0 0,1 0 1 0 0,-9 2-1 0 0,-5 4-4792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59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28 3225 0 0,'1'-1'19'0'0,"-1"0"0"0"0,0-1 1 0 0,0 1-1 0 0,0 0 0 0 0,0 0 1 0 0,0-1-1 0 0,0 1 0 0 0,-1 0 1 0 0,1 0-1 0 0,0-1 0 0 0,-1 1 1 0 0,1 0-1 0 0,-1 0 0 0 0,1 0 1 0 0,-1-1-1 0 0,1 1 1 0 0,-1 0-1 0 0,0 0 0 0 0,1 0 1 0 0,-1 0-1 0 0,-1-1 0 0 0,1 2 118 0 0,0 0 0 0 0,0 0 1 0 0,0 0-1 0 0,1 0 0 0 0,-1-1 0 0 0,0 1 0 0 0,0 0 0 0 0,0 0 0 0 0,0 1 0 0 0,0-1 0 0 0,1 0 1 0 0,-1 0-1 0 0,0 0 0 0 0,0 1 0 0 0,0-1 0 0 0,0 0 0 0 0,1 1 0 0 0,-1-1 0 0 0,0 0 1 0 0,0 1-1 0 0,1-1 0 0 0,-2 2 0 0 0,-3 2 469 0 0,0 0 1 0 0,1 0-1 0 0,-1 0 1 0 0,1 1-1 0 0,0 0 1 0 0,0 0-1 0 0,-3 6 1 0 0,0 4-128 0 0,0 0 0 0 0,1 0 0 0 0,1 1 1 0 0,1 0-1 0 0,0 0 0 0 0,1 0 0 0 0,-2 25 1 0 0,3-1 108 0 0,5 77 0 0 0,-1-100-475 0 0,0 0-1 0 0,0 0 1 0 0,2 0-1 0 0,0 0 1 0 0,8 18-1 0 0,-9-28-94 0 0,0-1-1 0 0,0 1 1 0 0,1-1-1 0 0,0 1 1 0 0,0-1-1 0 0,1 0 1 0 0,0-1-1 0 0,0 1 1 0 0,0-1-1 0 0,0 0 1 0 0,1 0-1 0 0,0-1 1 0 0,0 1-1 0 0,11 5 1 0 0,-5-5-6 0 0,0 0 1 0 0,0-1 0 0 0,0 0-1 0 0,1-1 1 0 0,0 0-1 0 0,-1-1 1 0 0,1 0-1 0 0,0-1 1 0 0,0 0 0 0 0,0-1-1 0 0,0-1 1 0 0,24-4-1 0 0,-30 4 26 0 0,0-1 0 0 0,0 0-1 0 0,-1 0 1 0 0,1 0-1 0 0,0-1 1 0 0,-1 0-1 0 0,0 0 1 0 0,1-1 0 0 0,-1 0-1 0 0,-1 0 1 0 0,1 0-1 0 0,-1-1 1 0 0,1 0-1 0 0,-1 0 1 0 0,-1 0 0 0 0,1-1-1 0 0,-1 1 1 0 0,0-1-1 0 0,0 0 1 0 0,0 0-1 0 0,-1-1 1 0 0,0 1 0 0 0,0-1-1 0 0,3-11 1 0 0,-3 1 160 0 0,-1 1 0 0 0,-1-1 1 0 0,0 0-1 0 0,-1 1 0 0 0,0-1 1 0 0,-2 0-1 0 0,0 1 0 0 0,-7-30 1 0 0,1 17 7 0 0,-1 0 0 0 0,-2 1 0 0 0,-27-54 1 0 0,35 75-292 0 0,-1 1 1 0 0,0-1 0 0 0,0 1 0 0 0,0 0 0 0 0,-1 0 0 0 0,0 0 0 0 0,0 1-1 0 0,0-1 1 0 0,-1 1 0 0 0,-11-8 0 0 0,1 7-855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21 1376 0 0,'-1'1'189'0'0,"1"-1"0"0"0,-1 0 0 0 0,0 1 0 0 0,0-1-1 0 0,0 0 1 0 0,0 1 0 0 0,0-1 0 0 0,0 0 0 0 0,0 0 0 0 0,1 0-1 0 0,-1 0 1 0 0,0 0 0 0 0,0 0 0 0 0,0 0 0 0 0,0 0 0 0 0,0-1 0 0 0,0 1-1 0 0,0 0 1 0 0,0 0 0 0 0,0-1 0 0 0,1 1 0 0 0,-1-1 0 0 0,0 1-1 0 0,0 0 1 0 0,0-1 0 0 0,1 0 0 0 0,-1 1 0 0 0,0-1 0 0 0,1 1-1 0 0,-1-1 1 0 0,-1-1 126 0 0,2 2-189 0 0,0-1 0 0 0,0 1 0 0 0,0 0 0 0 0,0-1 0 0 0,0 1 0 0 0,-1 0 0 0 0,1-1 0 0 0,0 1 0 0 0,0 0 0 0 0,0-1 0 0 0,0 1 0 0 0,0 0 0 0 0,0-1 0 0 0,0 1 1 0 0,0 0-1 0 0,0-1 0 0 0,0 1 0 0 0,0 0 0 0 0,0-1 0 0 0,1 1 0 0 0,-1 0 0 0 0,0-1 0 0 0,0 1 0 0 0,1-1 378 0 0,-1 0-378 0 0,1 1 21 0 0,0-1-1 0 0,0 0 1 0 0,0 1 0 0 0,0-1 0 0 0,0 1 0 0 0,0 0-1 0 0,0-1 1 0 0,0 1 0 0 0,0 0 0 0 0,1-1-1 0 0,-1 1 1 0 0,0 0 0 0 0,0 0 0 0 0,0 0-1 0 0,2 0 1 0 0,23 2 1183 0 0,42 6-1 0 0,13 2-844 0 0,-57-9-671 0 0,67 5 339 0 0,-33 4-3414 0 0,-45-7-1687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0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55 1376 0 0,'-9'-16'-82'0'0,"7"13"664"0"0,0-1 1 0 0,0 0 0 0 0,0 1 0 0 0,0-1 0 0 0,-1 1 0 0 0,1 0 0 0 0,-1 0 0 0 0,0 0 0 0 0,0 0 0 0 0,-4-3 0 0 0,7 6-470 0 0,-1 0 0 0 0,0 0 1 0 0,1 1-1 0 0,-1-1 0 0 0,1 0 1 0 0,-1 0-1 0 0,0 0 0 0 0,1 0 1 0 0,-1 1-1 0 0,1-1 0 0 0,-1 0 1 0 0,1 1-1 0 0,-1-1 0 0 0,1 0 1 0 0,-1 1-1 0 0,1-1 0 0 0,0 1 1 0 0,-1-1-1 0 0,1 0 0 0 0,-1 1 1 0 0,1-1-1 0 0,0 1 0 0 0,-1 0 1 0 0,1-1-1 0 0,0 1 0 0 0,0-1 1 0 0,-1 1-1 0 0,1-1 0 0 0,0 1 1 0 0,0-1-1 0 0,0 1 0 0 0,0 0 1 0 0,0-1-1 0 0,0 1 0 0 0,0-1 1 0 0,0 2-1 0 0,-4 25 1717 0 0,4-27-1781 0 0,-3 39 577 0 0,2-1 1 0 0,1 0-1 0 0,8 48 1 0 0,-2-48-3128 0 0,16 55 0 0 0,-11-56-2356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6913 0 0,'0'-1'175'0'0,"1"-1"0"0"0,-1 0 0 0 0,1 0 0 0 0,0 0 0 0 0,-1 1 0 0 0,1-1 0 0 0,0 0 0 0 0,0 1 1 0 0,0-1-1 0 0,0 1 0 0 0,1-1 0 0 0,-1 1 0 0 0,0-1 0 0 0,0 1 0 0 0,1 0 0 0 0,-1 0 0 0 0,1 0 0 0 0,-1 0 0 0 0,1 0 0 0 0,2-2 0 0 0,35-14 3048 0 0,-38 16-3179 0 0,14-3 276 0 0,1 1 0 0 0,-1 0 0 0 0,0 0 0 0 0,1 2 0 0 0,0 0 0 0 0,-1 1 0 0 0,20 1 1 0 0,11 1-987 0 0,-29-2-178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 5985 0 0,'-1'0'61'0'0,"0"0"0"0"0,0 0 0 0 0,0 1 0 0 0,1-1 0 0 0,-1 0-1 0 0,0 1 1 0 0,0-1 0 0 0,0 1 0 0 0,1-1 0 0 0,-1 1 0 0 0,0-1 0 0 0,1 1-1 0 0,-1 0 1 0 0,0-1 0 0 0,1 1 0 0 0,-1 0 0 0 0,1-1 0 0 0,-1 1 0 0 0,1 0-1 0 0,-1 0 1 0 0,1 0 0 0 0,0-1 0 0 0,-1 1 0 0 0,1 0 0 0 0,0 0 0 0 0,0 0-1 0 0,0 1 1 0 0,-6 32 1429 0 0,5-22-1200 0 0,-7 39 1758 0 0,0 76 1 0 0,8-103-2127 0 0,1 1 0 0 0,1-1 0 0 0,1 0 0 0 0,2 0 1 0 0,9 33-1 0 0,-4-32-4627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1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4145 0 0,'12'-3'8480'0'0,"72"-18"-5622"0"0,-65 19-2414 0 0,-1 1 0 0 0,1 1 1 0 0,-1 1-1 0 0,24 3 0 0 0,34 10-1919 0 0,-64-11 297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4145 0 0,'-1'2'229'0'0,"0"0"1"0"0,0 0-1 0 0,0 0 0 0 0,1 0 0 0 0,-1 0 1 0 0,1 0-1 0 0,-1 0 0 0 0,1 0 1 0 0,0 1-1 0 0,-1 3 0 0 0,1 1 75 0 0,-1-1-207 0 0,-14 153 2924 0 0,15-141-2892 0 0,1-1 1 0 0,0 0 0 0 0,1 0 0 0 0,1 0-1 0 0,1 0 1 0 0,0 0 0 0 0,10 22-1 0 0,-4-17-229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2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61 6913 0 0,'0'0'529'0'0,"1"0"-319"0"0,4-1 261 0 0,1 0 0 0 0,-1-1 0 0 0,0 1 1 0 0,0-1-1 0 0,0-1 0 0 0,6-2 0 0 0,9-4 814 0 0,8 0-290 0 0,0 1 0 0 0,0 2 1 0 0,0 1-1 0 0,1 1 0 0 0,37 0 1 0 0,-22 3-3668 0 0,52 8 1 0 0,-80-5-2855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4145 0 0,'0'26'3893'0'0,"0"47"1794"0"0,3 8-4365 0 0,-1-49-2387 0 0,2 0 0 0 0,1 0 0 0 0,10 34-1 0 0,-6-38-49 0 0,0-1 662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18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81 5529 0 0,'-63'35'3253'0'0,"49"-29"-2690"0"0,0 1 1 0 0,0 1-1 0 0,1 0 1 0 0,0 1-1 0 0,-16 14 1 0 0,29-23-551 0 0,0 0 0 0 0,-1 0 1 0 0,1 1-1 0 0,0-1 1 0 0,0 0-1 0 0,0 0 1 0 0,0 0-1 0 0,0 0 1 0 0,0 0-1 0 0,0 1 0 0 0,0-1 1 0 0,0 0-1 0 0,0 0 1 0 0,0 0-1 0 0,0 0 1 0 0,0 1-1 0 0,0-1 0 0 0,0 0 1 0 0,0 0-1 0 0,0 0 1 0 0,0 1-1 0 0,0-1 1 0 0,0 0-1 0 0,0 0 0 0 0,0 0 1 0 0,0 0-1 0 0,0 1 1 0 0,0-1-1 0 0,0 0 1 0 0,0 0-1 0 0,0 0 0 0 0,0 0 1 0 0,1 0-1 0 0,-1 1 1 0 0,0-1-1 0 0,0 0 1 0 0,0 0-1 0 0,0 0 1 0 0,0 0-1 0 0,0 0 0 0 0,1 0 1 0 0,-1 0-1 0 0,0 0 1 0 0,0 1-1 0 0,0-1 1 0 0,14 5 250 0 0,13 2-45 0 0,15-4 1 0 0,0-1 0 0 0,0-2 0 0 0,1-2 1 0 0,44-8-1 0 0,-39 4 34 0 0,406-68 2266 0 0,-142 17-914 0 0,3 27-1003 0 0,-255 29-791 0 0,66-4 472 0 0,-110 3-1294 0 0,1 0-1 0 0,28-10 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3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5985 0 0,'39'-5'4436'0'0,"37"10"-1197"0"0,-54-3-3087 0 0,1 0 0 0 0,0-2-1 0 0,28-2 1 0 0,-24-3-1132 0 0,-1 0 1 0 0,36-13-1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10 4609 0 0,'0'-1'92'0'0,"-1"0"0"0"0,1 0 0 0 0,-1 1 0 0 0,0-1-1 0 0,1 1 1 0 0,-1-1 0 0 0,0 1 0 0 0,0-1 0 0 0,1 1 0 0 0,-1-1 0 0 0,0 1 0 0 0,0-1 0 0 0,0 1 0 0 0,0 0-1 0 0,1-1 1 0 0,-1 1 0 0 0,0 0 0 0 0,0 0 0 0 0,0 0 0 0 0,0 0 0 0 0,0 0 0 0 0,0 0 0 0 0,0 0 0 0 0,0 0-1 0 0,1 0 1 0 0,-1 0 0 0 0,0 1 0 0 0,0-1 0 0 0,-1 0 0 0 0,1 2 86 0 0,-1 1 1 0 0,1-1-1 0 0,0 0 0 0 0,0 0 1 0 0,0 0-1 0 0,1 1 0 0 0,-1-1 1 0 0,1 0-1 0 0,-1 0 0 0 0,1 1 1 0 0,-1 2-1 0 0,-3 26 235 0 0,2 1 0 0 0,0 0-1 0 0,2 0 1 0 0,2-1 0 0 0,1 1 0 0 0,1 0-1 0 0,2-1 1 0 0,1 0 0 0 0,11 31 0 0 0,-6-30-564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3225 0 0,'19'4'3003'0'0,"20"-6"53"0"0,45-8-1 0 0,22-1-1228 0 0,-93 10-2007 0 0,24 0 320 0 0,-13 1-4020 0 0,-9 2-525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4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 7370 0 0,'-2'2'155'0'0,"-1"0"0"0"0,1 1 0 0 0,0-1 0 0 0,0 1 0 0 0,0-1 0 0 0,0 1 1 0 0,1 0-1 0 0,-1 0 0 0 0,1 0 0 0 0,-1 0 0 0 0,1 0 0 0 0,0 0 0 0 0,0 5 1 0 0,-10 47 800 0 0,10-41-700 0 0,-4 34-220 0 0,2 0 0 0 0,8 96 0 0 0,-3-107-96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25 4609 0 0,'-2'0'255'0'0,"1"0"0"0"0,0 0-1 0 0,0 0 1 0 0,-1 0 0 0 0,1 0 0 0 0,0-1 0 0 0,-1 1 0 0 0,1 0-1 0 0,0 0 1 0 0,0-1 0 0 0,-1 1 0 0 0,1-1 0 0 0,0 1 0 0 0,0-1-1 0 0,0 0 1 0 0,0 1 0 0 0,-1-1 0 0 0,1 0 0 0 0,0 0 0 0 0,0 0-1 0 0,1 0 1 0 0,-2-1 0 0 0,2 2-178 0 0,0 0 0 0 0,-1 0 1 0 0,1-1-1 0 0,0 1 0 0 0,0 0 0 0 0,0-1 0 0 0,0 1 0 0 0,0 0 0 0 0,0 0 0 0 0,0-1 1 0 0,0 1-1 0 0,1 0 0 0 0,-1-1 0 0 0,0 1 0 0 0,0 0 0 0 0,0 0 0 0 0,0-1 1 0 0,0 1-1 0 0,0 0 0 0 0,0 0 0 0 0,1-1 0 0 0,-1 1 0 0 0,0 0 0 0 0,0 0 0 0 0,0-1 1 0 0,1 1-1 0 0,-1 0 0 0 0,0 0 0 0 0,0 0 0 0 0,1-1 0 0 0,-1 1 0 0 0,18-5 1091 0 0,7 6-676 0 0,-1 0 1 0 0,0 1-1 0 0,0 2 1 0 0,0 0-1 0 0,-1 2 0 0 0,1 0 1 0 0,22 11-1 0 0,-9-5-3558 0 0,55 11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 4489 0 0,'-1'0'14'0'0,"0"-1"0"0"0,1 1 1 0 0,-1-1-1 0 0,1 1 0 0 0,-1 0 0 0 0,0 0 0 0 0,1-1 1 0 0,-1 1-1 0 0,0 0 0 0 0,1 0 0 0 0,-1 0 0 0 0,0 0 1 0 0,0 0-1 0 0,1 0 0 0 0,-1 0 0 0 0,0 0 0 0 0,1 0 1 0 0,-1 0-1 0 0,0 0 0 0 0,1 0 0 0 0,-1 0 1 0 0,0 1-1 0 0,1-1 0 0 0,-1 0 0 0 0,0 0 0 0 0,1 1 1 0 0,-2 0-1 0 0,-2 19 940 0 0,3-6-311 0 0,-3 23 777 0 0,2 0 0 0 0,3 54 0 0 0,4-46-1280 0 0,16 74 0 0 0,-16-92-34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5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6449 0 0,'-1'0'499'0'0,"23"-26"3477"0"0,-17 22-3429 0 0,1 0 1 0 0,1 1 0 0 0,-1-1 0 0 0,0 1-1 0 0,1 1 1 0 0,11-4 0 0 0,42-5-412 0 0,-41 8-1078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06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8290 0 0,'-1'1'95'0'0,"0"-1"1"0"0,-1 1 0 0 0,1 0-1 0 0,0 0 1 0 0,0 0-1 0 0,0 0 1 0 0,0 0-1 0 0,0 0 1 0 0,1 0 0 0 0,-1 0-1 0 0,0 0 1 0 0,0 0-1 0 0,1 0 1 0 0,-1 0-1 0 0,0 1 1 0 0,1-1 0 0 0,-1 0-1 0 0,1 0 1 0 0,0 1-1 0 0,-1-1 1 0 0,1 0-1 0 0,0 3 1 0 0,-4 41 1260 0 0,3-26-645 0 0,-2 12 676 0 0,2 55 1 0 0,3-64-1558 0 0,0-1 0 0 0,1 1 0 0 0,9 28 0 0 0,-7-34 35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114 219 2304 0 0,'4'-8'-50'0'0,"-3"6"5"0"0,1-1 1 0 0,0 1-1 0 0,-1-1 1 0 0,0 0-1 0 0,1 0 1 0 0,-1 0-1 0 0,0 1 0 0 0,-1-1 1 0 0,2-6-1 0 0,-3 2 150 0 0,0 0-1 0 0,1-1 0 0 0,0 1 0 0 0,0-1 0 0 0,1 1 0 0 0,0-1 0 0 0,0 1 0 0 0,1 0 1 0 0,0-1-1 0 0,4-10 0 0 0,3-12 252 0 0,4-1 11299 0 0,-17 29-11193 0 0,-46-3 2780 0 0,16-4-2234 0 0,32 8-921 0 0,0 0 0 0 0,1 0 0 0 0,-2 0 1 0 0,1 0-1 0 0,0 0 0 0 0,0 0 0 0 0,0 1 0 0 0,0-1 1 0 0,0 1-1 0 0,-1-1 0 0 0,1 1 0 0 0,0 0 0 0 0,0 0 1 0 0,0 0-1 0 0,-1 0 0 0 0,1 1 0 0 0,0-1 0 0 0,0 0 1 0 0,0 1-1 0 0,-1 0 0 0 0,1-1 0 0 0,0 1 1 0 0,0 0-1 0 0,0 0 0 0 0,0 0 0 0 0,-3 3 0 0 0,3-1-75 0 0,0 0-1 0 0,0 0 1 0 0,1 0-1 0 0,-1 0 1 0 0,1 0-1 0 0,0 0 1 0 0,-1 1-1 0 0,2-1 1 0 0,-1 0-1 0 0,0 1 1 0 0,1-1-1 0 0,-1 1 0 0 0,1-1 1 0 0,0 7-1 0 0,6 59-39 0 0,-3-46 42 0 0,28 152-14 0 0,-1-5 0 0 0,-6 283 0 0 0,-11-119 0 0 0,8 608 6 0 0,-21-870-2 0 0,-8 550 258 0 0,-14-431 350 0 0,9-104-504 0 0,4-34-108 0 0,4-35-5 0 0,2 0 0 0 0,-2 30 0 0 0,5-47-64 0 0,2-13-631 0 0,1 3 68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440 197 456 0 0,'-1'-3'190'0'0,"-2"1"0"0"0,1 0-1 0 0,0 0 1 0 0,0 0 0 0 0,-1 0 0 0 0,1 1 0 0 0,-1-1-1 0 0,1 0 1 0 0,-1 1 0 0 0,0 0 0 0 0,0 0-1 0 0,1 0 1 0 0,-1 0 0 0 0,0 0 0 0 0,-4 0-1 0 0,4 0 37 0 0,0 0-1 0 0,0 0 0 0 0,-1 0 1 0 0,1 0-1 0 0,0 0 0 0 0,0-1 0 0 0,0 1 1 0 0,0-1-1 0 0,-5-4 0 0 0,8 6-164 0 0,0 0 1 0 0,0 0-1 0 0,0 0 0 0 0,0-1 0 0 0,-1 1 0 0 0,1 0 0 0 0,0 0 1 0 0,0 0-1 0 0,0 0 0 0 0,0-1 0 0 0,-1 1 0 0 0,1 0 0 0 0,0 0 1 0 0,0 0-1 0 0,0-1 0 0 0,0 1 0 0 0,0 0 0 0 0,0 0 0 0 0,0 0 1 0 0,0-1-1 0 0,0 1 0 0 0,0 0 0 0 0,0 0 0 0 0,0-1 0 0 0,0 1 0 0 0,0 0 1 0 0,0 0-1 0 0,0 0 0 0 0,0-1 0 0 0,0 1 0 0 0,0 0 0 0 0,0 0 1 0 0,0-1-1 0 0,0 1 0 0 0,0 0 0 0 0,1 0 0 0 0,-1 0 0 0 0,0-1 1 0 0,0 1-1 0 0,12-5 1091 0 0,21 1-587 0 0,-26 3-289 0 0,437-34 4069 0 0,-210 23-4092 0 0,128-5 437 0 0,-138 21-440 0 0,-132 1-115 0 0,129-11 0 0 0,371-36 1420 0 0,-100 39-387 0 0,-362 3-1115 0 0,91-4-42 0 0,123 2 61 0 0,4-6 330 0 0,-72-3 204 0 0,29 6-22 0 0,248 6 49 0 0,-385 9-573 0 0,178 12 64 0 0,-28-13-124 0 0,-208-9 0 0 0,0 4 0 0 0,115 19 0 0 0,-191-17 0 0 0,61 12 0 0 0,0-5 0 0 0,144 4 0 0 0,218-38 440 0 0,-436 20-375 0 0,45 0 343 0 0,-61 1-383 0 0,-1 1-1 0 0,1-1 1 0 0,0 1 0 0 0,-1 0-1 0 0,1 0 1 0 0,0 1-1 0 0,-1-1 1 0 0,1 1 0 0 0,-1 0-1 0 0,7 4 1 0 0,-11-5-48 0 0,1 1 0 0 0,0-1 0 0 0,-1 1 0 0 0,1 0 0 0 0,-1-1 0 0 0,0 1 0 0 0,0 0 1 0 0,1-1-1 0 0,-1 1 0 0 0,0 0 0 0 0,0-1 0 0 0,-1 1 0 0 0,1 0 0 0 0,0-1 0 0 0,-1 1 0 0 0,0 2 0 0 0,0 8-123 0 0,1-12 30 0 0,1-1-15 0 0,0 1 0 0 0,0-1 0 0 0,0 0-1 0 0,0 0 1 0 0,-1 1 0 0 0,1-1 0 0 0,0 0 0 0 0,0 0 0 0 0,-1 0 0 0 0,1 0 0 0 0,0 0 0 0 0,-1 0 0 0 0,1 0 0 0 0,-1 0 0 0 0,1-1 0 0 0,-1 1 0 0 0,0 0 0 0 0,1 0 0 0 0,-1 0 0 0 0,0 0 0 0 0,0-1 0 0 0,0 1 0 0 0,0 0 0 0 0,0 0-1 0 0,0-2 1 0 0,2-9-218 0 0,1 5-286 0 0,-3 6 572 0 0,0 1 1 0 0,0-1 0 0 0,0 0 0 0 0,0 0 0 0 0,0 0 0 0 0,0 0 0 0 0,1 0 0 0 0,-1 0-1 0 0,0 0 1 0 0,1 1 0 0 0,-1-1 0 0 0,1 0 0 0 0,-1 0 0 0 0,1 0 0 0 0,-1 1 0 0 0,1-1 0 0 0,0 0-1 0 0,-1 1 1 0 0,1-1 0 0 0,10 2 5046 0 0,-20 20-4880 0 0,4-9 52 0 0,0 0-1 0 0,0 0 1 0 0,-4 16 0 0 0,0 36-93 0 0,1 1 1 0 0,3 72-1 0 0,14 131 250 0 0,-1 42-112 0 0,-64 611-201 0 0,21-268 0 0 0,39-238 278 0 0,1-82-76 0 0,-5-328-195 0 0,1 21 100 0 0,1-18-54 0 0,2-8-40 0 0,-4 0-77 0 0,0 2-32 0 0,-1 1 90 0 0,0-1 0 0 0,1 0-1 0 0,-1 0 1 0 0,0 1-1 0 0,0-1 1 0 0,0 0 0 0 0,0 0-1 0 0,0 0 1 0 0,0 0 0 0 0,-1 0-1 0 0,-1 2 1 0 0,-3 0 6 0 0,1-1 0 0 0,-1 1 0 0 0,0-1 0 0 0,-1 0 0 0 0,1-1 0 0 0,0 1 0 0 0,-1-1 0 0 0,1-1 0 0 0,-14 3 0 0 0,-10 3 0 0 0,-16 7 12 0 0,0-3 0 0 0,-1-1 0 0 0,0-3 0 0 0,-71 2 0 0 0,-34 0-112 0 0,68-3 217 0 0,-122-6 1 0 0,-73-32-295 0 0,-25-2-1 0 0,66 10 224 0 0,-110-5 36 0 0,-609-17-294 0 0,769 34 183 0 0,-353 10-274 0 0,198 27 295 0 0,-182 0-719 0 0,-22 0-142 0 0,178-1 424 0 0,224-25 439 0 0,72-1 20 0 0,-82 9 0 0 0,-216 44 404 0 0,322-47-381 0 0,-1-2 0 0 0,-97-9 0 0 0,40 1 189 0 0,83 7-172 0 0,1 1 1 0 0,-1 2 0 0 0,1 0 0 0 0,0 2 0 0 0,0 0 0 0 0,1 1 0 0 0,-37 18-1 0 0,35-15 9 0 0,0 0-1 0 0,-1-1 1 0 0,-1-2-1 0 0,1 0 1 0 0,-51 5-1 0 0,-50-15 84 0 0,94 1-245 0 0,-1 0 0 0 0,0 3 0 0 0,0 0 0 0 0,-53 11 0 0 0,62-6-82 0 0,5-1 93 0 0,0-1 0 0 0,0 0 0 0 0,-26 0 1 0 0,28-7-416 0 0,12-2-31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18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72 1376 0 0,'3'-6'549'0'0,"0"0"1"0"0,1 0-1 0 0,-1 0 0 0 0,1 1 0 0 0,1 0 0 0 0,-1-1 0 0 0,1 1 0 0 0,-1 1 1 0 0,2-1-1 0 0,-1 1 0 0 0,0 0 0 0 0,11-6 0 0 0,-16 11-488 0 0,0-1 0 0 0,1 0-1 0 0,-1 0 1 0 0,1 0 0 0 0,-1 1-1 0 0,1-1 1 0 0,-1 0 0 0 0,0 0 0 0 0,1 1-1 0 0,-1-1 1 0 0,0 0 0 0 0,1 1-1 0 0,-1-1 1 0 0,0 1 0 0 0,0-1 0 0 0,1 0-1 0 0,-1 1 1 0 0,0-1 0 0 0,0 1-1 0 0,0-1 1 0 0,1 1 0 0 0,-1-1 0 0 0,0 0-1 0 0,0 1 1 0 0,0-1 0 0 0,0 1-1 0 0,0-1 1 0 0,0 1 0 0 0,0-1 0 0 0,0 1-1 0 0,0-1 1 0 0,0 1 0 0 0,0-1-1 0 0,0 1 1 0 0,-1-1 0 0 0,1 0 0 0 0,0 1-1 0 0,0-1 1 0 0,-1 1 0 0 0,-2 27 873 0 0,2-25-685 0 0,-15 85 1026 0 0,-4 0 0 0 0,-4-2 0 0 0,-51 124 1 0 0,57-158-770 0 0,-13 66 0 0 0,21-76-543 0 0,3-29-876 0 0,5-12 155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0:27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4609 0 0,'8'-20'454'0'0,"7"-23"-29"0"0,-14 41-354 0 0,-1 1 1 0 0,1-1-1 0 0,-1 0 1 0 0,0 0-1 0 0,0 1 0 0 0,0-1 1 0 0,0 0-1 0 0,0 0 1 0 0,0 1-1 0 0,0-1 0 0 0,-1 0 1 0 0,1 0-1 0 0,-1 1 1 0 0,1-1-1 0 0,-1 0 0 0 0,0 1 1 0 0,1-1-1 0 0,-1 1 1 0 0,0-1-1 0 0,0 1 0 0 0,-2-3 1 0 0,3 4-22 0 0,0 0 0 0 0,-1-1 0 0 0,1 1 0 0 0,0-1 0 0 0,-1 1 0 0 0,1 0 0 0 0,0-1 0 0 0,-1 1 0 0 0,1 0 0 0 0,-1 0 0 0 0,1-1 0 0 0,-1 1 0 0 0,1 0 0 0 0,0 0 0 0 0,-1-1 0 0 0,1 1 0 0 0,-1 0 0 0 0,1 0 0 0 0,-1 0 0 0 0,1 0 0 0 0,-1 0 0 0 0,1 0 0 0 0,-1 0 0 0 0,1 0 0 0 0,-1 0 0 0 0,1 0 0 0 0,-1 0 0 0 0,1 0 0 0 0,-1 0 0 0 0,1 0 0 0 0,-1 1 0 0 0,1-1 0 0 0,-1 0-1 0 0,1 0 1 0 0,-1 1 0 0 0,1-1 0 0 0,-1 0 0 0 0,1 0 0 0 0,0 1 0 0 0,-1-1 0 0 0,1 0 0 0 0,0 1 0 0 0,-1-1 0 0 0,1 1 0 0 0,0-1 0 0 0,-1 0 0 0 0,1 1 0 0 0,0-1 0 0 0,0 1 0 0 0,-1 0 0 0 0,1 0 88 0 0,-1 1 0 0 0,0-1 0 0 0,1 0 0 0 0,0 1 0 0 0,-1-1 0 0 0,1 1 0 0 0,0-1 0 0 0,0 1 0 0 0,-1-1 0 0 0,1 1 0 0 0,1-1 0 0 0,-1 1 0 0 0,0-1 1 0 0,0 1-1 0 0,0-1 0 0 0,2 3 0 0 0,0 1 759 0 0,1 0 0 0 0,0 0 0 0 0,1-1 0 0 0,-1 1 1 0 0,1-1-1 0 0,0 0 0 0 0,0 0 0 0 0,7 5 1 0 0,-10-8-891 0 0,-1 0 0 0 0,1 0 1 0 0,0-1-1 0 0,-1 1 0 0 0,1 0 1 0 0,-1 0-1 0 0,1 0 0 0 0,-1 0 1 0 0,0 0-1 0 0,1 0 1 0 0,-1 0-1 0 0,0 0 0 0 0,1 0 1 0 0,-1 0-1 0 0,0 0 0 0 0,0 0 1 0 0,0 0-1 0 0,0 0 0 0 0,0 0 1 0 0,0 0-1 0 0,0 0 0 0 0,-1 2 1 0 0,-8 25 108 0 0,5-16 29 0 0,-9 41 328 0 0,6-29-355 0 0,2 1 0 0 0,0-1 0 0 0,1 1 1 0 0,2 0-1 0 0,0 33 0 0 0,74 452-12 0 0,-28-245-97 0 0,21 127-21 0 0,39 339 656 0 0,-98-440-455 0 0,-5-127-130 0 0,-15 127 204 0 0,1-94-99 0 0,12-118-151 0 0,3-1 0 0 0,4 0 1 0 0,26 129-1 0 0,-31-198 7 0 0,0 0-1 0 0,0 0 1 0 0,-1 0 0 0 0,-1 16-1 0 0,0 3 11 0 0,1-24-43 0 0,0-3-20 0 0,1 0 1 0 0,-1 0-1 0 0,0 0 0 0 0,0-1 1 0 0,0 1-1 0 0,0 0 0 0 0,0 0 0 0 0,0 0 1 0 0,-1 0-1 0 0,1 0 0 0 0,0 0 1 0 0,0-1-1 0 0,-1 1 0 0 0,1 0 1 0 0,0 0-1 0 0,-1 0 0 0 0,1-1 1 0 0,-1 1-1 0 0,1 0 0 0 0,-1 0 1 0 0,1-1-1 0 0,-1 1 0 0 0,0 0 1 0 0,1-1-1 0 0,-1 1 0 0 0,0-1 1 0 0,1 1-1 0 0,-1-1 0 0 0,0 1 0 0 0,0-1 1 0 0,0 0-1 0 0,1 1 0 0 0,-2-1 1 0 0,-6 4-740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0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853 28 3225 0 0,'-1'0'55'0'0,"0"-1"0"0"0,0 0 0 0 0,0 1-1 0 0,0-1 1 0 0,1 0 0 0 0,-1 0 0 0 0,0 1 0 0 0,0-1 0 0 0,1 0 0 0 0,-1 0 0 0 0,0 0 0 0 0,1 0 0 0 0,-1 0 0 0 0,1 0 0 0 0,-1 0 0 0 0,1 0 0 0 0,0-1 0 0 0,-1 1 0 0 0,1-2 0 0 0,-4-5 1701 0 0,-5 21-37 0 0,6-8-1261 0 0,0 0 0 0 0,0-1-1 0 0,0 1 1 0 0,-1-1 0 0 0,1 1 0 0 0,-1-1-1 0 0,0 0 1 0 0,0 0 0 0 0,-1-1 0 0 0,1 1-1 0 0,-1-1 1 0 0,0 0 0 0 0,-8 4 0 0 0,4-3-119 0 0,-1 0 0 0 0,0-1 0 0 0,0-1 0 0 0,0 1 1 0 0,-1-1-1 0 0,-18 0 0 0 0,-4-2 22 0 0,-1-2 0 0 0,1-1-1 0 0,-50-11 1 0 0,19 1-61 0 0,-49-10 1017 0 0,-135-11 0 0 0,241 34-1235 0 0,1-1-30 0 0,0 0 0 0 0,1 1 0 0 0,-1 0 0 0 0,0 0 0 0 0,0 1 0 0 0,1-1 0 0 0,-1 1 0 0 0,-7 3 0 0 0,13-3-87 0 0,0 0 1 0 0,0 0 0 0 0,0 0 0 0 0,0 0-1 0 0,0 0 1 0 0,0 0 0 0 0,0 0-1 0 0,1 0 1 0 0,-1 0 0 0 0,0 0 0 0 0,1 0-1 0 0,-1 0 1 0 0,1 0 0 0 0,-1 0 0 0 0,1 0-1 0 0,-1-1 1 0 0,1 1 0 0 0,0 0-1 0 0,-1 0 1 0 0,3 1 0 0 0,14 20-6355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1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 1376 0 0,'-6'1'153'0'0,"1"-1"0"0"0,0 2 0 0 0,-1-1 0 0 0,1 0 0 0 0,0 1 0 0 0,0 0 0 0 0,0 1 0 0 0,0-1 0 0 0,0 1-1 0 0,0 0 1 0 0,1 0 0 0 0,0 0 0 0 0,-1 0 0 0 0,-6 8 0 0 0,6-5 243 0 0,1 1-1 0 0,-1-1 1 0 0,1 1-1 0 0,0 0 1 0 0,0 1 0 0 0,1-1-1 0 0,0 1 1 0 0,0-1-1 0 0,-1 9 1 0 0,-2 15 786 0 0,2 0 1 0 0,1 1-1 0 0,2-1 1 0 0,2 36-1 0 0,-1-47-1160 0 0,46 501 2195 0 0,-21-306-2123 0 0,14 122 945 0 0,113 463-1 0 0,-131-722-966 0 0,-4 2 0 0 0,-4 0 0 0 0,-2 1 0 0 0,-5 0 0 0 0,-4 107 0 0 0,-4-124 104 0 0,2-1 0 0 0,16 110 0 0 0,-13-133 78 0 0,-1 1 0 0 0,-8 79 1 0 0,2-58-50 0 0,7 95 555 0 0,6-110-700 0 0,-7-42-46 0 0,0 1 0 0 0,-1 0 0 0 0,0 0 0 0 0,0 0 1 0 0,0 0-1 0 0,-1 0 0 0 0,0 0 0 0 0,0 0 0 0 0,0 0 0 0 0,-1 0 1 0 0,-3 12-1 0 0,-4 18 72 0 0,7-28-67 0 0,0 0 1 0 0,-1-1-1 0 0,0 1 1 0 0,0-1-1 0 0,-4 8 1 0 0,-3 12-1629 0 0,10-14 330 0 0,-1-13 1250 0 0,0 0 1 0 0,1 0-1 0 0,-1 1 1 0 0,0-1-1 0 0,0 0 0 0 0,1 0 1 0 0,-1 0-1 0 0,0 0 0 0 0,1 1 1 0 0,-1-1-1 0 0,1 0 0 0 0,-1 0 1 0 0,0 0-1 0 0,1 0 0 0 0,-1 0 1 0 0,0 0-1 0 0,1 0 0 0 0,-1 0 1 0 0,0 0-1 0 0,1 0 1 0 0,-1 0-1 0 0,1 0 0 0 0,-1 0 1 0 0,0-1-1 0 0,1 1 0 0 0,-1 0 1 0 0,0 0-1 0 0,1 0 0 0 0,-1 0 1 0 0,0 0-1 0 0,0-1 0 0 0,1 1 1 0 0,22-42-9328 0 0,-21 36 9218 0 0,-1 0 0 0 0,0 0 0 0 0,0 0 0 0 0,-1 0 0 0 0,0 0-1 0 0,0-7 1 0 0,0 12 168 0 0,0 1-1 0 0,-1-1 0 0 0,1 0 0 0 0,0 0 0 0 0,0 1 0 0 0,-1-1 0 0 0,1 0 0 0 0,-1 0 0 0 0,1 1 0 0 0,0-1 0 0 0,-1 0 0 0 0,1 1 0 0 0,-1-1 0 0 0,1 1 0 0 0,-1-1 1 0 0,-8-6 3570 0 0,19-1-792 0 0,-5 5-2551 0 0,0 0 0 0 0,1 1 0 0 0,-1-1 0 0 0,1 1 1 0 0,-1 0-1 0 0,1 1 0 0 0,0 0 0 0 0,0-1 0 0 0,-1 2 0 0 0,1-1 0 0 0,0 1 0 0 0,0 0 1 0 0,0 0-1 0 0,0 0 0 0 0,6 2 0 0 0,12 3 186 0 0,-1 1-1 0 0,34 12 1 0 0,13 4 332 0 0,-21-13-474 0 0,0-1-1 0 0,86 0 0 0 0,99-16-164 0 0,-179 5-42 0 0,477-9 1233 0 0,-506 14-1330 0 0,-1 2 0 0 0,0 0 0 0 0,0 2 0 0 0,0 1 0 0 0,25 10 0 0 0,-28-10-42 0 0,-17-5 50 0 0,0 0-1 0 0,1-1 0 0 0,-1 1 0 0 0,0-1 0 0 0,0 0 0 0 0,1-1 0 0 0,-1 1 0 0 0,1-1 0 0 0,-1-1 0 0 0,6 0 0 0 0,-8 1-15 0 0,1-2-1 0 0,-1 1 1 0 0,0 0-1 0 0,0-1 1 0 0,0 1-1 0 0,0-1 1 0 0,0 0-1 0 0,-1 0 1 0 0,1 0-1 0 0,0 0 0 0 0,-1-1 1 0 0,0 1-1 0 0,1-1 1 0 0,-1 1-1 0 0,0-1 1 0 0,0 0-1 0 0,2-4 1 0 0,26-41-3679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 1376 0 0,'0'-2'208'0'0,"-25"20"6838"0"0,23-15-6665 0 0,0 1-1 0 0,0-1 1 0 0,0 1 0 0 0,0 0-1 0 0,0 0 1 0 0,1 0 0 0 0,0 0 0 0 0,0 0-1 0 0,0 0 1 0 0,0 0 0 0 0,1 0-1 0 0,-1 0 1 0 0,1 0 0 0 0,0 0 0 0 0,1 6-1 0 0,1 11 227 0 0,10 38 1 0 0,-5-27-164 0 0,79 573 3860 0 0,-86-604-4337 0 0,0 0-1 0 0,0 0 0 0 0,0 0 0 0 0,0 0 0 0 0,0 0 0 0 0,0 0-1 0 0,0 0 1 0 0,0 0 0 0 0,0 0 0 0 0,1 0 0 0 0,-1-1 0 0 0,0 1 0 0 0,1 0 0 0 0,-1 0-1 0 0,1 0 1 0 0,-1-1 0 0 0,2 3 0 0 0,1-3-545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3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 4145 0 0,'3'-61'4535'0'0,"-7"73"-2952"0"0,-3 20 273 0 0,-4 145 2319 0 0,4 238-3276 0 0,10-335-836 0 0,43 566 1213 0 0,-22-473-768 0 0,1 288 0 0 0,-25-365-358 0 0,4-1-1 0 0,3 1 0 0 0,34 153 1 0 0,-32-195-1199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3225 0 0,'-68'61'4299'0'0,"68"-60"-4203"0"0,0-1-1 0 0,0 0 1 0 0,0 1-1 0 0,1-1 0 0 0,-1 1 1 0 0,0-1-1 0 0,0 0 1 0 0,1 1-1 0 0,-1-1 0 0 0,0 0 1 0 0,1 1-1 0 0,-1-1 1 0 0,0 0-1 0 0,1 0 1 0 0,-1 1-1 0 0,1-1 0 0 0,-1 0 1 0 0,0 0-1 0 0,1 0 1 0 0,-1 1-1 0 0,1-1 1 0 0,-1 0-1 0 0,0 0 0 0 0,1 0 1 0 0,-1 0-1 0 0,1 0 1 0 0,-1 0-1 0 0,1 0 0 0 0,-1 0 1 0 0,1 0-1 0 0,0 0 1 0 0,20 4 884 0 0,-19-4-806 0 0,217 47 4225 0 0,172-14-2355 0 0,-69-10-842 0 0,-222-7-1079 0 0,-63-9-28 0 0,2-2 0 0 0,-1-1 1 0 0,0-1-1 0 0,56-5 0 0 0,75-25 580 0 0,20-2 383 0 0,-29 6-455 0 0,-88 11-446 0 0,115-28-469 0 0,-180 38 229 0 0,1 0 0 0 0,-1-1 0 0 0,0 0 0 0 0,-1-1 0 0 0,1 1 0 0 0,-1-1 0 0 0,1 0 0 0 0,-1-1 0 0 0,7-7 0 0 0,14-12-3543 0 0,-18 16 836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34 535 4033 0 0,'-33'-30'12416'0'0,"34"30"-12374"0"0,1-1 0 0 0,0 0 0 0 0,-1 0 1 0 0,1 0-1 0 0,0 1 0 0 0,-1-1 0 0 0,1-1 0 0 0,-1 1 1 0 0,0 0-1 0 0,1 0 0 0 0,-1 0 0 0 0,2-3 0 0 0,-1 2 47 0 0,20-17 180 0 0,-1-1-1 0 0,0-1 0 0 0,-2 0 0 0 0,0-2 1 0 0,-2 0-1 0 0,22-38 0 0 0,-19 25-270 0 0,26-62-1 0 0,6-12 0 0 0,-43 96 495 0 0,-8 12-127 0 0,-5 11 266 0 0,3-4-447 0 0,-7 29-154 0 0,2 0 0 0 0,1 1 0 0 0,1 0-1 0 0,3 0 1 0 0,0 0 0 0 0,2-1-1 0 0,2 1 1 0 0,1 0 0 0 0,2-1-1 0 0,14 47 1 0 0,7 8 39 0 0,4-1 0 0 0,73 143 0 0 0,-103-228-72 0 0,1-1 1 0 0,-1 1-1 0 0,1 0 0 0 0,0-1 1 0 0,0 1-1 0 0,0-1 0 0 0,0 1 1 0 0,0-1-1 0 0,0 0 0 0 0,1 0 1 0 0,-1 0-1 0 0,4 2 0 0 0,-5-3 2 0 0,1-1 0 0 0,-1 0-1 0 0,0 0 1 0 0,0 1 0 0 0,0-1-1 0 0,0 0 1 0 0,0 0 0 0 0,0 0-1 0 0,0 0 1 0 0,0 0 0 0 0,0 0 0 0 0,0-1-1 0 0,0 1 1 0 0,0 0 0 0 0,0-1-1 0 0,0 1 1 0 0,0 0 0 0 0,0-1 0 0 0,0 1-1 0 0,0-1 1 0 0,0 1 0 0 0,0-1-1 0 0,0 0 1 0 0,0 1 0 0 0,-1-1-1 0 0,1 0 1 0 0,0 0 0 0 0,0 1 0 0 0,-1-1-1 0 0,1 0 1 0 0,-1 0 0 0 0,1 0-1 0 0,0 0 1 0 0,-1 0 0 0 0,0 0-1 0 0,1 0 1 0 0,-1 0 0 0 0,1-2 0 0 0,4-10-31 0 0,-1 1 0 0 0,0-1 1 0 0,-1-1-1 0 0,0 1 1 0 0,-1 0-1 0 0,-1-1 1 0 0,0 1-1 0 0,-1-20 1 0 0,-16-111-363 0 0,10 109 358 0 0,-1-45-121 0 0,2-1 0 0 0,10-122 0 0 0,-4 186 157 0 0,-2 10 0 0 0,1 1 0 0 0,1-1 0 0 0,-1 1 0 0 0,1-1 0 0 0,0 1 0 0 0,3-9 0 0 0,-3 22 71 0 0,1 1-1 0 0,-1-1 1 0 0,1 1-1 0 0,5 11 1 0 0,-2-3 58 0 0,22 64 119 0 0,3 0 0 0 0,4-2 1 0 0,85 144-1 0 0,-104-197-230 0 0,26 31-1 0 0,-36-49-15 0 0,1-1 0 0 0,0 0 0 0 0,0 0-1 0 0,1 0 1 0 0,-1 0 0 0 0,1-1 0 0 0,0-1 0 0 0,1 1 0 0 0,10 4 0 0 0,-17-8-1 0 0,0-1 0 0 0,0 0 0 0 0,0 0 0 0 0,0 0 0 0 0,0 0 0 0 0,0 0 0 0 0,0 0-1 0 0,-1 0 1 0 0,1 0 0 0 0,0 0 0 0 0,0 0 0 0 0,0 0 0 0 0,0-1 0 0 0,0 1 0 0 0,0 0 0 0 0,-1-1 0 0 0,1 1 0 0 0,0-1 0 0 0,0 1 0 0 0,0-1 0 0 0,-1 1 0 0 0,1-1 0 0 0,0 1 0 0 0,-1-1 0 0 0,1 0 0 0 0,0 1 0 0 0,-1-1 0 0 0,1 0 0 0 0,-1 0 0 0 0,1 1 0 0 0,-1-1 0 0 0,0 0 0 0 0,1 0 0 0 0,-1 0 0 0 0,0 0 0 0 0,1 0 0 0 0,-1 1 0 0 0,0-1 0 0 0,0-1 0 0 0,8-42 78 0 0,-8 38-64 0 0,11-112 289 0 0,20-130-921 0 0,-6 115 445 0 0,16-76 185 0 0,-40 205-19 0 0,0 0 1 0 0,0 1 0 0 0,1-1-1 0 0,-1 0 1 0 0,1 0-1 0 0,0 1 1 0 0,-1-1 0 0 0,5-4-1 0 0,-6 8 6 0 0,0 0-1 0 0,0-1 0 0 0,1 1 1 0 0,-1 0-1 0 0,0 0 0 0 0,1 0 1 0 0,-1-1-1 0 0,0 1 0 0 0,1 0 1 0 0,-1 0-1 0 0,0 0 0 0 0,1 0 1 0 0,-1-1-1 0 0,1 1 0 0 0,-1 0 1 0 0,0 0-1 0 0,1 0 0 0 0,-1 0 1 0 0,1 0-1 0 0,-1 0 0 0 0,0 0 1 0 0,1 0-1 0 0,-1 0 0 0 0,1 0 1 0 0,-1 0-1 0 0,0 1 0 0 0,1-1 1 0 0,-1 0-1 0 0,0 0 0 0 0,1 0 1 0 0,14 19-9 0 0,8 29 181 0 0,19 54 0 0 0,-15-32-57 0 0,6 14-1 0 0,45 99 386 0 0,-57-135-409 0 0,6 14-38 0 0,-27-62-53 0 0,0 0 0 0 0,0 0 0 0 0,0 0 0 0 0,1 0 0 0 0,-1 0 0 0 0,0 0 1 0 0,0 1-1 0 0,0-1 0 0 0,0 0 0 0 0,0 0 0 0 0,0 0 0 0 0,0 0 0 0 0,0 0 0 0 0,1 0 0 0 0,-1 0 1 0 0,0 0-1 0 0,0 1 0 0 0,0-1 0 0 0,0 0 0 0 0,0 0 0 0 0,0 0 0 0 0,1 0 0 0 0,-1 0 1 0 0,0 0-1 0 0,0 0 0 0 0,0 0 0 0 0,0 0 0 0 0,0 0 0 0 0,1 0 0 0 0,-1 0 0 0 0,0 0 0 0 0,0 0 1 0 0,0 0-1 0 0,0 0 0 0 0,0 0 0 0 0,1 0 0 0 0,-1 0 0 0 0,0 0 0 0 0,0-1 0 0 0,0 1 0 0 0,0 0 1 0 0,0 0-1 0 0,1 0 0 0 0,-1 0 0 0 0,0 0 0 0 0,0 0 0 0 0,0 0 0 0 0,0 0 0 0 0,0 0 1 0 0,0-1-1 0 0,7-10-25 0 0,1-14-46 0 0,26-139-813 0 0,9-38 457 0 0,-34 171 424 0 0,1 1 0 0 0,1 0 0 0 0,2 1 0 0 0,22-39-1 0 0,-34 67 7 0 0,-1 0-1 0 0,0 1 0 0 0,0-1 1 0 0,1 1-1 0 0,-1-1 0 0 0,0 0 0 0 0,1 1 1 0 0,-1-1-1 0 0,0 1 0 0 0,1-1 0 0 0,-1 1 1 0 0,1-1-1 0 0,-1 1 0 0 0,1-1 0 0 0,0 1 1 0 0,-1-1-1 0 0,1 1 0 0 0,-1 0 1 0 0,1-1-1 0 0,0 1 0 0 0,-1 0 0 0 0,1 0 1 0 0,0-1-1 0 0,-1 1 0 0 0,1 0 0 0 0,0 0 1 0 0,-1 0-1 0 0,1 0 0 0 0,0 0 1 0 0,1 0-1 0 0,-1 1 9 0 0,0-1 1 0 0,0 1-1 0 0,0 0 1 0 0,0 0-1 0 0,0 0 1 0 0,-1 0 0 0 0,1 0-1 0 0,0 1 1 0 0,0-1-1 0 0,-1 0 1 0 0,1 0-1 0 0,-1 0 1 0 0,1 1-1 0 0,0 2 1 0 0,12 61 443 0 0,-11-55-347 0 0,14 64 439 0 0,34 96 0 0 0,-24-90-586 0 0,-11-3 46 0 0,-14-63-7 0 0,1-1-1 0 0,1 1 0 0 0,0-1 0 0 0,0 0 0 0 0,1 0 1 0 0,1 0-1 0 0,0-1 0 0 0,9 16 0 0 0,-14-28 0 0 0,1 1 0 0 0,-1-1 1 0 0,0 1-1 0 0,0-1 0 0 0,1 1 0 0 0,-1-1 0 0 0,0 0 0 0 0,1 1 0 0 0,-1-1 1 0 0,0 0-1 0 0,1 1 0 0 0,-1-1 0 0 0,1 0 0 0 0,-1 1 0 0 0,0-1 0 0 0,1 0 1 0 0,-1 0-1 0 0,1 1 0 0 0,-1-1 0 0 0,1 0 0 0 0,-1 0 0 0 0,1 0 0 0 0,-1 0 1 0 0,1 0-1 0 0,-1 1 0 0 0,1-1 0 0 0,-1 0 0 0 0,1 0 0 0 0,0 0 0 0 0,-1-1 1 0 0,1 1-1 0 0,-1 0 0 0 0,1 0 0 0 0,-1 0 0 0 0,1 0 0 0 0,12-18 51 0 0,0-27-133 0 0,-8 24 11 0 0,4-26-143 0 0,2 0 1 0 0,29-73 0 0 0,-40 117 216 0 0,1 1-1 0 0,0 0 1 0 0,0 0-1 0 0,0 0 1 0 0,1 0-1 0 0,-1 0 1 0 0,0 0 0 0 0,1 1-1 0 0,-1-1 1 0 0,1 0-1 0 0,-1 1 1 0 0,1-1-1 0 0,0 1 1 0 0,0-1-1 0 0,0 1 1 0 0,0 0-1 0 0,0 0 1 0 0,0 0-1 0 0,0 0 1 0 0,0 0-1 0 0,0 0 1 0 0,0 1-1 0 0,0-1 1 0 0,1 1-1 0 0,2-1 1 0 0,-1 1 0 0 0,0 1-1 0 0,0-1 1 0 0,0 1 0 0 0,0 0 0 0 0,0 0-1 0 0,-1 0 1 0 0,1 0 0 0 0,0 1 0 0 0,0 0-1 0 0,-1 0 1 0 0,1 0 0 0 0,-1 0 0 0 0,7 5-1 0 0,8 10 109 0 0,0 0-1 0 0,31 40 1 0 0,-36-40 81 0 0,0-1 0 0 0,2 0 0 0 0,0-1-1 0 0,30 23 1 0 0,-42-36-55 0 0,-3-12-1547 0 0,0 7 870 0 0,1-16 1462 0 0,-3 8-2685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7834 0 0,'1'1'171'0'0,"-1"0"0"0"0,1 1 1 0 0,-1-1-1 0 0,1 0 0 0 0,0 1 0 0 0,-1-1 1 0 0,1 0-1 0 0,0 0 0 0 0,0 0 1 0 0,0 0-1 0 0,0 0 0 0 0,0 0 1 0 0,0 0-1 0 0,0 0 0 0 0,1 0 0 0 0,-1 0 1 0 0,0 0-1 0 0,0-1 0 0 0,1 1 1 0 0,-1-1-1 0 0,0 1 0 0 0,2 0 1 0 0,31 9 1632 0 0,-1-9-597 0 0,1-1 0 0 0,-1-2 0 0 0,48-7 0 0 0,-2-1-53 0 0,77-11-263 0 0,7 0 604 0 0,-134 19-1299 0 0,0 1 1 0 0,0 2 0 0 0,49 7 0 0 0,-27 3-38 0 0,52 19 1 0 0,-61-17-21 0 0,-1-1 0 0 0,61 8 0 0 0,-94-20-133 0 0,-1-1 1 0 0,1 1-1 0 0,0-1 0 0 0,0-1 1 0 0,0 1-1 0 0,0-1 1 0 0,-1-1-1 0 0,1 1 0 0 0,11-7 1 0 0,-11 5 1 0 0,0 1 0 0 0,1-1 0 0 0,0 2 0 0 0,-1-1 0 0 0,1 1 0 0 0,0 1 0 0 0,9-1 0 0 0,-6 2 210 0 0,-8 1-584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7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51 1376 0 0,'-64'19'-817'0'0,"61"-19"1081"0"0,0 0 1 0 0,0 0-1 0 0,0-1 1 0 0,1 0-1 0 0,-1 1 1 0 0,0-1 0 0 0,0 0-1 0 0,1 0 1 0 0,-1 0-1 0 0,1-1 1 0 0,-1 1-1 0 0,1-1 1 0 0,-1 1-1 0 0,1-1 1 0 0,0 0-1 0 0,-3-3 1 0 0,-24-13 4553 0 0,29 18-4731 0 0,1-1-1 0 0,-1 1 1 0 0,0 0 0 0 0,1 0 0 0 0,-1 0-1 0 0,1 0 1 0 0,-1 0 0 0 0,1 0-1 0 0,-1 0 1 0 0,1 0 0 0 0,-1 1-1 0 0,0-1 1 0 0,1 0 0 0 0,-1 0-1 0 0,1 0 1 0 0,-1 0 0 0 0,0 0-1 0 0,1 1 1 0 0,-1-1 0 0 0,1 0-1 0 0,-1 0 1 0 0,0 1 0 0 0,1-1 0 0 0,-1 0-1 0 0,0 1 1 0 0,1-1 0 0 0,-1 0-1 0 0,0 1 1 0 0,0-1 0 0 0,1 0-1 0 0,-1 1 1 0 0,0-1 0 0 0,0 1-1 0 0,0-1 1 0 0,0 1 0 0 0,1-1-1 0 0,-1 0 1 0 0,0 1 0 0 0,0-1 0 0 0,0 1-1 0 0,0-1 1 0 0,0 1 0 0 0,0-1-1 0 0,0 0 1 0 0,0 1 0 0 0,0-1-1 0 0,0 1 1 0 0,-1-1 0 0 0,1 1-1 0 0,0-1 1 0 0,0 0 0 0 0,0 1-1 0 0,0-1 1 0 0,-1 1 0 0 0,1-1-1 0 0,0 0 1 0 0,0 1 0 0 0,-1-1 0 0 0,1 0-1 0 0,0 1 1 0 0,-1-1 0 0 0,1 0-1 0 0,0 1 1 0 0,-1-1 0 0 0,1 0-1 0 0,0 0 1 0 0,-1 1 0 0 0,0-1-1 0 0,33 0 625 0 0,0-2 0 0 0,46-9 1 0 0,-2 1-1 0 0,499-16 1666 0 0,-474 31-2010 0 0,-92-4-439 0 0,0 0 0 0 0,1 0-1 0 0,-1 2 1 0 0,-1-1 0 0 0,1 1 0 0 0,0 0 0 0 0,-1 1 0 0 0,15 7 0 0 0,-22-10-51 0 0,0 0-1 0 0,0 0 0 0 0,0 0 1 0 0,0 0-1 0 0,-1 0 0 0 0,1 0 1 0 0,0 0-1 0 0,0 0 1 0 0,-1 0-1 0 0,1 1 0 0 0,0-1 1 0 0,-1 0-1 0 0,1 0 1 0 0,-1 1-1 0 0,1 1 0 0 0,1 9-1369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18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5905 0 0,'-8'13'8699'0'0,"7"-11"-8155"0"0,-7 38 2359 0 0,7 44-1660 0 0,4 0 1 0 0,14 87 0 0 0,-5-57-868 0 0,37 324 358 0 0,0 11-488 0 0,-38-337-223 0 0,17 246 138 0 0,-30 1-54 0 0,-4-152-107 0 0,-1 12 0 0 0,6 103 16 0 0,6-145-27 0 0,-7 58-2 0 0,2-230 3 0 0,-1 0 0 0 0,1 0 0 0 0,-1 0 0 0 0,-1-1 0 0 0,1 1 0 0 0,-1 0 0 0 0,1-1 0 0 0,-1 1 0 0 0,-3 4 0 0 0,-6 15-26 0 0,13-33-103 0 0,6-25-489 0 0,-8 27 243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19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6913 0 0,'-27'4'7002'0'0,"31"-3"-6301"0"0,19 12 52 0 0,-1 1-1 0 0,0 1 1 0 0,-1 1-1 0 0,0 0 1 0 0,-1 2-1 0 0,-2 0 1 0 0,1 1-1 0 0,27 39 1 0 0,2 14-662 0 0,53 103 0 0 0,-93-159-16 0 0,-3-7-152 0 0,42 72 395 0 0,-41-73-368 0 0,-1 0-1 0 0,2-1 1 0 0,-1 1 0 0 0,1-1-1 0 0,0 0 1 0 0,1-1 0 0 0,9 7 0 0 0,-17-12 25 0 0,0-1 0 0 0,0 0 0 0 0,1 0 0 0 0,-1 0 1 0 0,0 0-1 0 0,0 0 0 0 0,0 1 0 0 0,1-1 0 0 0,-1 0 1 0 0,0 0-1 0 0,0 0 0 0 0,0 0 0 0 0,1 0 0 0 0,-1 0 1 0 0,0 0-1 0 0,0 0 0 0 0,1 0 0 0 0,-1 0 0 0 0,0 0 0 0 0,0 0 1 0 0,0 0-1 0 0,1 0 0 0 0,-1 0 0 0 0,0 0 0 0 0,0 0 1 0 0,1 0-1 0 0,-1 0 0 0 0,0 0 0 0 0,0 0 0 0 0,0 0 1 0 0,1-1-1 0 0,-1 1 0 0 0,0 0 0 0 0,0 0 0 0 0,1 0 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5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37 213 3225 0 0,'-8'-6'154'0'0,"7"6"146"0"0,0 0 0 0 0,0-1-1 0 0,0 1 1 0 0,1 0 0 0 0,-1 0 0 0 0,0-1 0 0 0,0 1 0 0 0,0 0-1 0 0,0 0 1 0 0,0 0 0 0 0,0 0 0 0 0,0 0 0 0 0,0 0 0 0 0,1 0-1 0 0,-1 0 1 0 0,0 1 0 0 0,0-1 0 0 0,0 0 0 0 0,0 1 0 0 0,0-1-1 0 0,1 0 1 0 0,-1 1 0 0 0,-1 0 0 0 0,-4 7-880 0 0,6-8 680 0 0,0 0 0 0 0,1 1 0 0 0,-1-1 0 0 0,0 0-1 0 0,1 0 1 0 0,-1 1 0 0 0,1-1 0 0 0,-1 0-1 0 0,0 0 1 0 0,1 0 0 0 0,-1 0 0 0 0,1 0 0 0 0,-1 1-1 0 0,0-1 1 0 0,1 0 0 0 0,-1 0 0 0 0,1 0 0 0 0,-1 0-1 0 0,1 0 1 0 0,-1 0 0 0 0,0 0 0 0 0,1 0-1 0 0,-1 0 1 0 0,1-1 0 0 0,-1 1 0 0 0,0 0 0 0 0,1 0-1 0 0,-1 0 1 0 0,1 0 0 0 0,-1-1 0 0 0,1 1-1 0 0,17-5 359 0 0,-9 1-371 0 0,0 1 1 0 0,1 0 0 0 0,-1 0 0 0 0,1 1-1 0 0,-1 0 1 0 0,1 1 0 0 0,0 0 0 0 0,16 0 0 0 0,85 12 588 0 0,-62-5-98 0 0,79 2 355 0 0,-1-6 0 0 0,150-16 0 0 0,762-24 96 0 0,-376 22 770 0 0,190-67-911 0 0,-398 31-503 0 0,2 35 498 0 0,-238 22-1042 0 0,254 14-198 0 0,-374-13 584 0 0,131-11 0 0 0,-221 5-217 0 0,-5 0 36 0 0,30 2-638 0 0,-34-2 526 0 0,1 0 0 0 0,-1 0 0 0 0,0 0 0 0 0,1 0 0 0 0,-1 0 0 0 0,1 1 0 0 0,-1-1-1 0 0,0 0 1 0 0,1 0 0 0 0,-1 1 0 0 0,0-1 0 0 0,0 0 0 0 0,1 1 0 0 0,-1-1 0 0 0,0 0 0 0 0,1 1 0 0 0,-1-1 0 0 0,0 0 0 0 0,0 1 0 0 0,0-1 0 0 0,0 0 0 0 0,1 1 0 0 0,-1-1 0 0 0,0 1 0 0 0,0 0 0 0 0,-7 15-3207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7834 0 0,'43'10'736'0'0,"0"-2"0"0"0,1-1 0 0 0,0-3 0 0 0,0-1 0 0 0,0-2 1 0 0,0-3-1 0 0,60-9 0 0 0,0-5 225 0 0,127-16 425 0 0,204-7 1427 0 0,-338 36-2442 0 0,117 13 0 0 0,49-1 574 0 0,31-11-189 0 0,210-13 651 0 0,-117-2-1225 0 0,-175 12-108 0 0,-83 1 221 0 0,140 16-1 0 0,-164-7-279 0 0,-1-4-1 0 0,152-18 0 0 0,-13-5 18 0 0,0 11 0 0 0,286 23 0 0 0,-421-5 116 0 0,159-10 0 0 0,-134 4-3260 0 0,-49 1-1343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1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23 4145 0 0,'-8'-21'11237'0'0,"7"20"-10805"0"0,-1 1-199 0 0,1 0-1 0 0,-1 0 0 0 0,1-1 0 0 0,-1 1 0 0 0,1 0 0 0 0,-1 1 0 0 0,1-1 0 0 0,0 0 0 0 0,-1 0 1 0 0,1 1-1 0 0,-1-1 0 0 0,1 0 0 0 0,0 1 0 0 0,-1-1 0 0 0,-1 2 0 0 0,-9 5-457 0 0,0 0 0 0 0,-22 18-1 0 0,23-16 1370 0 0,9-7-1119 0 0,-24 16 203 0 0,1 1 0 0 0,1 2 0 0 0,1 0 0 0 0,0 1 0 0 0,-23 32 0 0 0,25-20-154 0 0,1 1 1 0 0,2 1-1 0 0,1 1 1 0 0,-15 50-1 0 0,6-18-9 0 0,21-55-45 0 0,-2 2-11 0 0,0 1 0 0 0,2 0 0 0 0,0 1 0 0 0,-5 31 0 0 0,10-45-6 0 0,-1 0 1 0 0,1-1-1 0 0,0 1 0 0 0,0 0 0 0 0,0 0 0 0 0,1-1 0 0 0,0 1 1 0 0,-1 0-1 0 0,1 0 0 0 0,1-1 0 0 0,-1 1 0 0 0,0-1 1 0 0,1 1-1 0 0,0-1 0 0 0,-1 0 0 0 0,2 0 0 0 0,-1 1 0 0 0,0-1 1 0 0,0-1-1 0 0,1 1 0 0 0,0 0 0 0 0,-1-1 0 0 0,1 1 0 0 0,0-1 1 0 0,0 0-1 0 0,1 0 0 0 0,-1 0 0 0 0,6 3 0 0 0,4 1 4 0 0,1-1-1 0 0,0 0 0 0 0,0 0 0 0 0,0-2 0 0 0,0 0 0 0 0,0 0 0 0 0,1-1 1 0 0,0-1-1 0 0,-1-1 0 0 0,1 0 0 0 0,-1 0 0 0 0,1-2 0 0 0,-1 0 1 0 0,1 0-1 0 0,-1-2 0 0 0,0 0 0 0 0,0 0 0 0 0,0-1 0 0 0,-1-1 1 0 0,14-7-1 0 0,-3 0 45 0 0,-2-2 1 0 0,1 0-1 0 0,36-33 1 0 0,52-63-345 0 0,-48 46-1497 0 0,-47 117-12255 0 0,-19-35 13095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32 1840 0 0,'-16'-26'4264'0'0,"15"25"-3682"0"0,-1 0-1 0 0,1 0 0 0 0,-1 0 1 0 0,1 0-1 0 0,-1 0 1 0 0,-16 2 7068 0 0,16 0-7314 0 0,1 1-236 0 0,0-1 0 0 0,0 0 0 0 0,0 0 0 0 0,1 0 0 0 0,-1 1 0 0 0,0-1 0 0 0,1 0 0 0 0,-1 1 0 0 0,1-1 0 0 0,-1 1 0 0 0,1-1 0 0 0,0 0 0 0 0,-1 1 0 0 0,1-1 0 0 0,0 3 0 0 0,0 9 231 0 0,1 0 1 0 0,1-1-1 0 0,0 1 1 0 0,0 0 0 0 0,7 19-1 0 0,1 5-14 0 0,16 83 275 0 0,25 105-185 0 0,-38-176-424 0 0,3-1 0 0 0,33 69 0 0 0,-46-111-154 0 0,11 18 164 0 0,-3-12-3193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2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6 125 1376 0 0,'-2'-27'3756'0'0,"1"25"-3325"0"0,0-1 0 0 0,0 0 0 0 0,1 0 0 0 0,0 0-1 0 0,0 0 1 0 0,-1 0 0 0 0,1 0 0 0 0,1 0 0 0 0,-1 0 0 0 0,0 0 0 0 0,1 0-1 0 0,0 1 1 0 0,-1-1 0 0 0,1 0 0 0 0,1 0 0 0 0,-1 1 0 0 0,0-1-1 0 0,0 0 1 0 0,1 1 0 0 0,0-1 0 0 0,-1 1 0 0 0,1 0 0 0 0,0-1 0 0 0,3-2-1 0 0,-1 2-209 0 0,-1 0-1 0 0,1 1 1 0 0,0-1-1 0 0,-1 1 1 0 0,1 0-1 0 0,0 0 1 0 0,1 0-1 0 0,-1 1 1 0 0,0-1-1 0 0,0 1 1 0 0,1 0-1 0 0,-1 0 0 0 0,7 0 1 0 0,-8 1-178 0 0,-1 1 0 0 0,1-1 1 0 0,0 1-1 0 0,-1 0 0 0 0,1 0 0 0 0,-1 0 0 0 0,1 0 1 0 0,-1 0-1 0 0,0 0 0 0 0,1 1 0 0 0,-1-1 0 0 0,0 1 1 0 0,0 0-1 0 0,0-1 0 0 0,0 1 0 0 0,0 0 0 0 0,0 0 1 0 0,-1 0-1 0 0,1 1 0 0 0,-1-1 0 0 0,1 0 1 0 0,-1 1-1 0 0,2 4 0 0 0,4 8 12 0 0,-1 1 0 0 0,-1 0 0 0 0,-1 0 1 0 0,0 0-1 0 0,-1 1 0 0 0,0-1 0 0 0,-1 27 0 0 0,-8 123 278 0 0,3-122-226 0 0,-2 70 214 0 0,5-114-322 0 0,0 1-1 0 0,0-1 1 0 0,0 1 0 0 0,1-1 0 0 0,-1 1 0 0 0,0-1 0 0 0,0 1 0 0 0,1-1 0 0 0,-1 1 0 0 0,1-1 0 0 0,-1 0 0 0 0,0 1 0 0 0,1-1 0 0 0,-1 1 0 0 0,1-1 0 0 0,-1 0 0 0 0,1 1 0 0 0,-1-1 0 0 0,1 0 0 0 0,-1 0 0 0 0,1 1 0 0 0,-1-1 0 0 0,1 0 0 0 0,-1 0 0 0 0,1 0 0 0 0,-1 0 0 0 0,1 0 0 0 0,-1 0 0 0 0,1 0 0 0 0,0 0 0 0 0,-1 0 0 0 0,1 0 0 0 0,-1 0 0 0 0,1 0 0 0 0,-1 0 0 0 0,2 0 0 0 0,28-5-65 0 0,-21 3 46 0 0,15 0 6 0 0,1 1 0 0 0,-1 1-1 0 0,1 2 1 0 0,0 0 0 0 0,-1 1 0 0 0,0 2 0 0 0,0 1 0 0 0,0 0 0 0 0,40 18 0 0 0,-61-23 16 0 0,-1 1 0 0 0,1-1 0 0 0,-1 1 0 0 0,0 0-1 0 0,0 0 1 0 0,0 0 0 0 0,0 0 0 0 0,0 0 0 0 0,0 0 0 0 0,0 0-1 0 0,-1 1 1 0 0,1-1 0 0 0,-1 1 0 0 0,0-1 0 0 0,1 1-1 0 0,-1-1 1 0 0,0 1 0 0 0,-1 0 0 0 0,1-1 0 0 0,0 1-1 0 0,-1 0 1 0 0,0 0 0 0 0,1 0 0 0 0,-1 0 0 0 0,0-1-1 0 0,-1 1 1 0 0,1 0 0 0 0,0 0 0 0 0,-2 5 0 0 0,-2 9 25 0 0,-1-1 0 0 0,0 1 1 0 0,-14 27-1 0 0,13-29-5 0 0,-13 21 93 0 0,-1-1 0 0 0,-2 0 1 0 0,-2-1-1 0 0,0-2 0 0 0,-3-1 0 0 0,-46 45 1 0 0,65-69-199 0 0,0 0 1 0 0,0-1-1 0 0,0 0 1 0 0,-1 0-1 0 0,-13 6 1 0 0,4 0-472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65 131 2761 0 0,'-2'0'201'0'0,"0"1"0"0"0,0 0 0 0 0,0-1 0 0 0,0 1 0 0 0,0 0 0 0 0,0 0 0 0 0,0 0-1 0 0,0 0 1 0 0,0 0 0 0 0,1 1 0 0 0,-1-1 0 0 0,0 1 0 0 0,-2 2 0 0 0,-21 25 919 0 0,20-23-675 0 0,5-6-409 0 0,-1 1 1 0 0,1-1-1 0 0,-1 1 0 0 0,1 0 1 0 0,-1-1-1 0 0,1 1 1 0 0,0 0-1 0 0,-1-1 0 0 0,1 1 1 0 0,0 0-1 0 0,-1-1 1 0 0,1 1-1 0 0,0 0 0 0 0,0-1 1 0 0,0 1-1 0 0,0 0 1 0 0,0 0-1 0 0,0-1 0 0 0,0 1 1 0 0,0 0-1 0 0,0 0 1 0 0,0-1-1 0 0,0 1 0 0 0,0 0 1 0 0,1-1-1 0 0,-1 1 1 0 0,0 0-1 0 0,0-1 0 0 0,1 1 1 0 0,0 1-1 0 0,0 0 176 0 0,1-1 0 0 0,0 1 1 0 0,-1 0-1 0 0,1-1 0 0 0,0 1 0 0 0,0-1 0 0 0,0 1 0 0 0,1-1 0 0 0,2 2 0 0 0,52 14 3099 0 0,-30-12-2612 0 0,1-2-1 0 0,-1-2 1 0 0,42-1 0 0 0,39 2-125 0 0,13 12-5 0 0,-56-5-361 0 0,1-3 1 0 0,109-4 0 0 0,-31-14-85 0 0,293-11 1887 0 0,90-1-700 0 0,107-31-394 0 0,-457 41-781 0 0,421-41 27 0 0,-106 37-163 0 0,-354 16 274 0 0,242-36 0 0 0,-239 19-348 0 0,211-2 0 0 0,-283 26 127 0 0,100 19-1 0 0,-116-14-18 0 0,0-2 0 0 0,0-3-1 0 0,91-1 1 0 0,-131-5-25 0 0,165-8 6 0 0,-142 9-111 0 0,0 2 1 0 0,70 13-1 0 0,-98-13-44 0 0,-5-1 45 0 0,-1-1 0 0 0,1 1 1 0 0,0 0-1 0 0,0-1 1 0 0,-1 1-1 0 0,1-1 0 0 0,0 0 1 0 0,0 0-1 0 0,-1 0 0 0 0,1 0 1 0 0,3-1-1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28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4609 0 0,'26'-2'2519'0'0,"-21"1"-1999"0"0,0 1 1 0 0,0-1-1 0 0,0 1 0 0 0,0 0 0 0 0,0 0 1 0 0,0 0-1 0 0,0 1 0 0 0,0-1 0 0 0,8 4 1 0 0,-11-2-248 0 0,0 0 1 0 0,-1 0-1 0 0,1 0 0 0 0,-1 1 1 0 0,1-1-1 0 0,-1 1 1 0 0,0-1-1 0 0,0 1 1 0 0,0-1-1 0 0,1 6 0 0 0,7 15 299 0 0,-7-21-503 0 0,0 0 1 0 0,0 0-1 0 0,1 0 0 0 0,-1 0 0 0 0,1 0 1 0 0,-1 0-1 0 0,1-1 0 0 0,-1 1 1 0 0,1-1-1 0 0,0 0 0 0 0,0 0 0 0 0,0 0 1 0 0,0 0-1 0 0,0 0 0 0 0,5 0 0 0 0,54 2 959 0 0,-28-2 15 0 0,71 5-357 0 0,0-5-1 0 0,139-17 1 0 0,39 2-162 0 0,-50 5 243 0 0,10-1-310 0 0,141-15-213 0 0,-77-13-133 0 0,-213 31 66 0 0,123 7 1 0 0,-6 6-142 0 0,294-30 1 0 0,-182 4-83 0 0,-68 5-4 0 0,218-46 335 0 0,-319 37-218 0 0,-58 13-70 0 0,2 4 1 0 0,159 10-1 0 0,-143 5 180 0 0,88 4 84 0 0,-217-18-2823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3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86 326 1376 0 0,'-7'-11'531'0'0,"0"0"1"0"0,1 0-1 0 0,1-1 0 0 0,0 1 0 0 0,0-1 0 0 0,1 0 0 0 0,-5-24 0 0 0,-4-14 1015 0 0,12 50-1321 0 0,1-1 0 0 0,0 0-1 0 0,-1 1 1 0 0,1-1 0 0 0,-1 0 0 0 0,1 1 0 0 0,0-1 0 0 0,-1 1 0 0 0,1-1 0 0 0,-1 1-1 0 0,0-1 1 0 0,1 1 0 0 0,-1-1 0 0 0,1 1 0 0 0,-1-1 0 0 0,0 1 0 0 0,1 0 0 0 0,-1-1-1 0 0,0 1 1 0 0,1 0 0 0 0,-1 0 0 0 0,0 0 0 0 0,0-1 0 0 0,1 1 0 0 0,-3 0-1 0 0,3 0-120 0 0,0 0 0 0 0,-1 1 0 0 0,1-1 0 0 0,-1 0 0 0 0,1 0 0 0 0,0 0 0 0 0,-1 0 0 0 0,1 0 0 0 0,0 1 0 0 0,-1-1 0 0 0,1 0 0 0 0,0 0 0 0 0,-1 1 0 0 0,1-1 0 0 0,0 0 0 0 0,0 0 0 0 0,-1 1 0 0 0,1-1 0 0 0,0 0 0 0 0,0 1 0 0 0,0-1 0 0 0,-1 0 0 0 0,1 1 0 0 0,0-1 0 0 0,0 1 0 0 0,0-1 0 0 0,0 0 0 0 0,0 1 0 0 0,0-1 0 0 0,-1 0 0 0 0,1 1 0 0 0,0-1 0 0 0,0 1-1 0 0,0-1 1 0 0,1 0 0 0 0,-1 1 0 0 0,0-1 0 0 0,0 1 0 0 0,0-1 0 0 0,0 0 0 0 0,0 1 0 0 0,0-1 0 0 0,0 0 0 0 0,1 1 0 0 0,-1-1 0 0 0,0 0 0 0 0,0 1 0 0 0,1-1 0 0 0,-1 0 0 0 0,0 1 0 0 0,1-1 0 0 0,62 117 554 0 0,124 170 0 0 0,-154-243-565 0 0,2-1 0 0 0,2-2 0 0 0,2-1-1 0 0,61 48 1 0 0,-95-84-66 0 0,1 0 0 0 0,0 0-1 0 0,-1 0 1 0 0,2 0-1 0 0,-1-1 1 0 0,8 3 0 0 0,-12-5-18 0 0,-1-1 1 0 0,0 0-1 0 0,0 0 1 0 0,1 1-1 0 0,-1-1 1 0 0,0 0-1 0 0,1 0 1 0 0,-1 0 0 0 0,0 0-1 0 0,0 0 1 0 0,1-1-1 0 0,-1 1 1 0 0,0 0-1 0 0,0-1 1 0 0,1 1-1 0 0,-1 0 1 0 0,0-1-1 0 0,0 0 1 0 0,0 1-1 0 0,0-1 1 0 0,0 0 0 0 0,1 1-1 0 0,-1-1 1 0 0,-1 0-1 0 0,1 0 1 0 0,0 0-1 0 0,0 0 1 0 0,0 0-1 0 0,0 0 1 0 0,-1 0-1 0 0,1 0 1 0 0,0 0-1 0 0,-1 0 1 0 0,1-1 0 0 0,-1 1-1 0 0,1 0 1 0 0,-1 0-1 0 0,0-1 1 0 0,0 1-1 0 0,1-2 1 0 0,3-14 159 0 0,-1-1 0 0 0,0 0 0 0 0,-2 0 0 0 0,0-29 0 0 0,-10-75 201 0 0,1 37-296 0 0,4-9-374 0 0,9-101 1 0 0,1 133-2239 0 0,15-66 0 0 0,-16 105-3512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61 5065 0 0,'-32'-39'1146'0'0,"30"37"-857"0"0,0 0 0 0 0,0 0 0 0 0,0 0 1 0 0,0 0-1 0 0,-1 1 0 0 0,1-1 0 0 0,-1 1 1 0 0,1-1-1 0 0,-1 1 0 0 0,1 0 0 0 0,-1 0 0 0 0,0 0 1 0 0,0 1-1 0 0,0-1 0 0 0,-2 0 0 0 0,4 1-177 0 0,1 0 0 0 0,-1 0-1 0 0,1 0 1 0 0,-1 0 0 0 0,0 0 0 0 0,1 1-1 0 0,-1-1 1 0 0,1 0 0 0 0,-1 0 0 0 0,1 0-1 0 0,-1 0 1 0 0,1 1 0 0 0,-1-1-1 0 0,1 0 1 0 0,0 1 0 0 0,-1-1 0 0 0,1 0-1 0 0,-1 1 1 0 0,1-1 0 0 0,0 0-1 0 0,-1 1 1 0 0,1-1 0 0 0,0 1 0 0 0,-1-1-1 0 0,1 1 1 0 0,0-1 0 0 0,0 1-1 0 0,-1 0 1 0 0,0 19 1514 0 0,11 23-495 0 0,-10-40-964 0 0,75 219 1662 0 0,11 36-1269 0 0,-73-209-751 0 0,28 92 878 0 0,-33-118-1499 0 0,1 0 1 0 0,2 0-1 0 0,22 37 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34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9 108 1840 0 0,'-8'9'7641'0'0,"11"-20"-3618"0"0,0 4-5308 0 0,6-2 1757 0 0,-1 0 1 0 0,2 0 0 0 0,-1 1 0 0 0,1 0-1 0 0,0 0 1 0 0,1 2 0 0 0,0-1 0 0 0,0 1 0 0 0,0 1-1 0 0,1 0 1 0 0,23-7 0 0 0,-31 10-434 0 0,0 1 0 0 0,0 0 0 0 0,0 0 1 0 0,1 0-1 0 0,-1 1 0 0 0,0-1 0 0 0,0 1 0 0 0,1 0 0 0 0,-1 0 1 0 0,0 1-1 0 0,0-1 0 0 0,1 1 0 0 0,-1 0 0 0 0,0 0 1 0 0,0 0-1 0 0,7 4 0 0 0,-8-3-13 0 0,0 0 1 0 0,0 1-1 0 0,0 0 1 0 0,0-1-1 0 0,-1 1 1 0 0,1 1-1 0 0,-1-1 0 0 0,0 0 1 0 0,0 0-1 0 0,0 1 1 0 0,0-1-1 0 0,0 1 1 0 0,-1 0-1 0 0,0-1 0 0 0,1 1 1 0 0,-1 0-1 0 0,-1 0 1 0 0,2 5-1 0 0,1 29-27 0 0,0-1-1 0 0,-3 1 1 0 0,-1 0 0 0 0,-2-1-1 0 0,-8 43 1 0 0,-4 60 29 0 0,14-135-11 0 0,2 38 139 0 0,-1-43-157 0 0,0 1 1 0 0,1 0 0 0 0,-1-1 0 0 0,0 1 0 0 0,0-1 0 0 0,0 1 0 0 0,1 0 0 0 0,-1-1 0 0 0,0 1-1 0 0,1-1 1 0 0,-1 1 0 0 0,0-1 0 0 0,1 1 0 0 0,-1-1 0 0 0,1 1 0 0 0,-1-1 0 0 0,0 1 0 0 0,1-1-1 0 0,0 1 1 0 0,-1-1 0 0 0,1 1 0 0 0,0-1-7 0 0,0 0 0 0 0,0 0 0 0 0,0 0 0 0 0,0 0-1 0 0,-1-1 1 0 0,1 1 0 0 0,0 0 0 0 0,0 0 0 0 0,0 0 0 0 0,0-1 0 0 0,-1 1-1 0 0,1 0 1 0 0,0-1 0 0 0,0 1 0 0 0,0-1 0 0 0,-1 1 0 0 0,1-1 0 0 0,0 1-1 0 0,-1-1 1 0 0,2-1 0 0 0,14-12-148 0 0,-1-1 42 0 0,1 1 0 0 0,1 1 1 0 0,0 0-1 0 0,24-12 0 0 0,-35 22 116 0 0,0 0 0 0 0,1 1 1 0 0,-1 0-1 0 0,1 0 0 0 0,-1 0 0 0 0,1 1 0 0 0,0 0 1 0 0,0 0-1 0 0,0 1 0 0 0,-1 0 0 0 0,1 0 0 0 0,0 0 1 0 0,0 1-1 0 0,0 0 0 0 0,0 0 0 0 0,-1 1 0 0 0,10 3 1 0 0,-12-3 11 0 0,0-1 1 0 0,0 1 0 0 0,0 0-1 0 0,-1 0 1 0 0,1 0 0 0 0,0 0-1 0 0,-1 1 1 0 0,0-1 0 0 0,0 1-1 0 0,0 0 1 0 0,0 0 0 0 0,0 0-1 0 0,0 0 1 0 0,-1 1 0 0 0,1-1-1 0 0,-1 1 1 0 0,0 0 0 0 0,0-1-1 0 0,2 8 1 0 0,-2-3 89 0 0,0 1 0 0 0,-1 0 0 0 0,0-1 0 0 0,0 1 0 0 0,-1 0-1 0 0,0-1 1 0 0,0 1 0 0 0,-4 15 0 0 0,0-4 195 0 0,-1 1 0 0 0,-1-1 0 0 0,-1 0 0 0 0,0-1 0 0 0,-2 0 0 0 0,-17 31 0 0 0,-26 26-1000 0 0,-4-5-4847 0 0,36-49-1136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19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3 282 5065 0 0,'0'0'13'0'0,"-1"0"1"0"0,1 0-1 0 0,0 0 0 0 0,0 0 0 0 0,0 0 1 0 0,0 0-1 0 0,0 0 0 0 0,0 0 0 0 0,0 0 1 0 0,0 0-1 0 0,0 0 0 0 0,0 0 0 0 0,-1 0 1 0 0,1 0-1 0 0,0 0 0 0 0,0 0 0 0 0,0 0 1 0 0,0 0-1 0 0,0 0 0 0 0,0 0 0 0 0,0 0 1 0 0,0 0-1 0 0,0 0 0 0 0,0-1 0 0 0,0 1 1 0 0,0 0-1 0 0,0 0 0 0 0,0 0 0 0 0,0 0 1 0 0,0 0-1 0 0,0 0 0 0 0,0 0 0 0 0,0 0 1 0 0,0 0-1 0 0,0 0 0 0 0,-1 0 0 0 0,1-1 1 0 0,0 1-1 0 0,0 0 0 0 0,1 0 0 0 0,-1 0 1 0 0,0 0-1 0 0,0 0 0 0 0,0 0 0 0 0,0 0 1 0 0,0 0-1 0 0,0 0 0 0 0,0 0 1 0 0,0-1-1 0 0,0 1 0 0 0,0 0 0 0 0,0 0 1 0 0,0 0-1 0 0,0 0 0 0 0,0 0 0 0 0,0 0 1 0 0,0 0-1 0 0,0 0 0 0 0,0 0 0 0 0,0 0 1 0 0,0 0-1 0 0,0 0 0 0 0,1 0 0 0 0,-1 0 1 0 0,0 0-1 0 0,0 0 0 0 0,8-9 551 0 0,12-6 54 0 0,31-15 292 0 0,2 1 1 0 0,0 3-1 0 0,2 3 1 0 0,1 1-1 0 0,97-22 0 0 0,-10 14 1714 0 0,168-14-1 0 0,-220 39-5065 0 0,-78 4-3158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1:47.5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212 401 6233 0 0,'15'-21'431'0'0,"-6"7"-487"0"0,1 0 0 0 0,0 1 1 0 0,1 0-1 0 0,1 1 0 0 0,22-20 0 0 0,-23 22-250 0 0,-10 8 475 0 0,1 0-1 0 0,-1 0 0 0 0,1 1 1 0 0,0-1-1 0 0,-1 0 0 0 0,1 1 1 0 0,0-1-1 0 0,0 1 0 0 0,0 0 0 0 0,0-1 1 0 0,5-1-1 0 0,-7 4-89 0 0,1 0 0 0 0,0 0 0 0 0,-1-1 0 0 0,1 1 0 0 0,-1 0 0 0 0,1 0 0 0 0,-1-1 0 0 0,0 1 0 0 0,1 0 0 0 0,-1 0 0 0 0,0 0 0 0 0,0 0 0 0 0,1 0 0 0 0,-1-1 0 0 0,0 1 0 0 0,0 0 1 0 0,0 0-1 0 0,0 0 0 0 0,0 0 0 0 0,0 0 0 0 0,0 0 0 0 0,0 0 0 0 0,-1 0 0 0 0,1 0 0 0 0,0-1 0 0 0,-1 3 0 0 0,-6 19-73 0 0,7-22-8 0 0,-3 9-34 0 0,-1 1 1 0 0,0-1 0 0 0,-1 0-1 0 0,0-1 1 0 0,-1 1 0 0 0,0-1-1 0 0,-8 9 1 0 0,-10 15-32 0 0,-33 54 461 0 0,4 3 0 0 0,-67 149 0 0 0,106-205-456 0 0,8-21-50 0 0,0 0 1 0 0,1 1-1 0 0,1 0 1 0 0,-6 25-1 0 0,10-38 96 0 0,0 0 0 0 0,0 0 1 0 0,0 0-1 0 0,-1 1 0 0 0,1-1 1 0 0,0 0-1 0 0,0 0 0 0 0,0 0 1 0 0,0 1-1 0 0,0-1 0 0 0,0 0 0 0 0,0 0 1 0 0,0 1-1 0 0,0-1 0 0 0,0 0 1 0 0,0 0-1 0 0,0 0 0 0 0,0 1 0 0 0,0-1 1 0 0,1 0-1 0 0,-1 0 0 0 0,0 1 1 0 0,0-1-1 0 0,0 0 0 0 0,0 0 0 0 0,0 0 1 0 0,0 0-1 0 0,0 1 0 0 0,1-1 1 0 0,-1 0-1 0 0,0 0 0 0 0,0 0 0 0 0,0 0 1 0 0,0 1-1 0 0,1-1 0 0 0,-1 0 1 0 0,0 0-1 0 0,0 0 0 0 0,0 0 1 0 0,1 0-1 0 0,-1 0 0 0 0,0 0 0 0 0,0 0 1 0 0,0 0-1 0 0,1 0 0 0 0,-1 0 1 0 0,0 0-1 0 0,0 0 0 0 0,1 0 0 0 0,-1 0 1 0 0,0 0-1 0 0,15-8-420 0 0,13-19-173 0 0,115-157-1521 0 0,-68 85 795 0 0,153-158 0 0 0,-58 75 337 0 0,-30 28 1348 0 0,-137 151-303 0 0,1-1 69 0 0,0 0 1 0 0,-1 0 0 0 0,1 1 0 0 0,1 0-1 0 0,-1-1 1 0 0,0 1 0 0 0,1 1-1 0 0,-1-1 1 0 0,9-3 0 0 0,-13 6-81 0 0,1 0 0 0 0,-1 0 0 0 0,1 0 0 0 0,-1 0 1 0 0,1 0-1 0 0,-1 1 0 0 0,1-1 0 0 0,0 0 0 0 0,-1 0 0 0 0,1 0 0 0 0,-1 1 0 0 0,0-1 1 0 0,1 0-1 0 0,-1 0 0 0 0,1 1 0 0 0,-1-1 0 0 0,1 0 0 0 0,-1 1 0 0 0,0-1 0 0 0,1 0 0 0 0,-1 1 1 0 0,0-1-1 0 0,1 1 0 0 0,-1-1 0 0 0,0 1 0 0 0,1-1 0 0 0,-1 1 0 0 0,0-1 0 0 0,0 1 1 0 0,0-1-1 0 0,0 1 0 0 0,1-1 0 0 0,-1 1 0 0 0,0-1 0 0 0,0 1 0 0 0,0-1 0 0 0,0 1 1 0 0,0-1-1 0 0,0 1 0 0 0,0 0 0 0 0,0-1 0 0 0,-1 1 0 0 0,1-1 0 0 0,0 1 0 0 0,-3 26 851 0 0,-7 9-367 0 0,-1 0 0 0 0,-2-1-1 0 0,-1-1 1 0 0,-2 0-1 0 0,-28 46 1 0 0,-117 148 1154 0 0,-55 32 128 0 0,488-568-8496 0 0,-232 264 6360 0 0,-20 23 295 0 0,-1-2 4 0 0,1 2 0 0 0,1 0 0 0 0,1 1 0 0 0,45-31 0 0 0,-67 50 37 0 0,1 1-1 0 0,-1-1 0 0 0,1 1 1 0 0,0 0-1 0 0,-1-1 0 0 0,1 1 1 0 0,-1 0-1 0 0,1-1 0 0 0,0 1 1 0 0,-1 0-1 0 0,1 0 1 0 0,-1-1-1 0 0,1 1 0 0 0,0 0 1 0 0,-1 0-1 0 0,1 0 0 0 0,0 0 1 0 0,-1 0-1 0 0,1 0 0 0 0,0 0 1 0 0,-1 0-1 0 0,1 0 0 0 0,0 0 1 0 0,-1 0-1 0 0,1 1 0 0 0,0-1 1 0 0,-1 0-1 0 0,2 1 0 0 0,-2 0 5 0 0,1 0-1 0 0,-1 0 1 0 0,1 0-1 0 0,-1-1 1 0 0,0 1-1 0 0,0 0 1 0 0,1 0-1 0 0,-1 0 1 0 0,0 0-1 0 0,0 0 1 0 0,0 0-1 0 0,0 0 0 0 0,0 0 1 0 0,0 0-1 0 0,0 0 1 0 0,-1 2-1 0 0,-12 41 194 0 0,12-44-194 0 0,-130 273 2428 0 0,-8 19 1226 0 0,138-291-3655 0 0,1 0 0 0 0,-1 0-1 0 0,1 0 1 0 0,-1 0 0 0 0,1 0 0 0 0,-1 0-1 0 0,1 0 1 0 0,0 0 0 0 0,0 0-1 0 0,-1 0 1 0 0,1 0 0 0 0,0 1-1 0 0,0-1 1 0 0,0 0 0 0 0,0 0-1 0 0,0 0 1 0 0,1 0 0 0 0,-1 0 0 0 0,0 0-1 0 0,1 2 1 0 0,0-3-9 0 0,-1 0 0 0 0,1 0 1 0 0,0 0-1 0 0,-1 0 0 0 0,1 0 0 0 0,0 0 1 0 0,0 0-1 0 0,-1-1 0 0 0,1 1 0 0 0,0 0 1 0 0,-1 0-1 0 0,1 0 0 0 0,0-1 0 0 0,-1 1 1 0 0,1 0-1 0 0,0-1 0 0 0,-1 1 0 0 0,1-1 0 0 0,-1 1 1 0 0,1 0-1 0 0,0-2 0 0 0,38-34-472 0 0,103-153-1085 0 0,-1 2 673 0 0,-36 75 670 0 0,-92 100 210 0 0,1 1 0 0 0,0 0 0 0 0,0 0 0 0 0,1 2 0 0 0,1-1-1 0 0,24-9 1 0 0,-16 14-40 0 0,-23 5 51 0 0,0 0-1 0 0,-1 0 1 0 0,1 0 0 0 0,0 1-1 0 0,-1-1 1 0 0,1 0 0 0 0,-1 0-1 0 0,1 0 1 0 0,0 1-1 0 0,-1-1 1 0 0,1 0 0 0 0,-1 1-1 0 0,1-1 1 0 0,-1 1-1 0 0,1-1 1 0 0,-1 0 0 0 0,1 1-1 0 0,-1-1 1 0 0,1 1-1 0 0,-1-1 1 0 0,1 2 0 0 0,0 0-1 0 0,-1 1-1 0 0,1 0 1 0 0,-1-1 0 0 0,0 1 0 0 0,1 0 0 0 0,-1-1 0 0 0,0 1 0 0 0,-1 0 0 0 0,1-1-1 0 0,0 1 1 0 0,-1 0 0 0 0,1-1 0 0 0,-3 5 0 0 0,-17 52-152 0 0,-3 0 0 0 0,-60 105 0 0 0,41-82 319 0 0,-3-1 279 0 0,-22 49 1587 0 0,59-103-831 0 0,12-22-563 0 0,9-14-362 0 0,17-23-762 0 0,0-1-1 0 0,-3-2 1 0 0,26-40 0 0 0,21-28-468 0 0,-18 34 528 0 0,2 3 0 0 0,4 2 0 0 0,102-83 0 0 0,-159 143 393 0 0,1 0 0 0 0,-1 0-1 0 0,1 0 1 0 0,9-3 0 0 0,-14 7 27 0 0,0-1 0 0 0,0 1 1 0 0,-1 0-1 0 0,1 0 0 0 0,0-1 0 0 0,0 1 0 0 0,-1 0 1 0 0,1 0-1 0 0,0 0 0 0 0,0 0 0 0 0,0 0 0 0 0,-1 0 1 0 0,1 0-1 0 0,0 0 0 0 0,0 1 0 0 0,0-1 1 0 0,-1 0-1 0 0,1 0 0 0 0,1 1 0 0 0,-1 0 3 0 0,-1 0-1 0 0,1 0 1 0 0,-1-1-1 0 0,1 1 0 0 0,-1 0 1 0 0,1 0-1 0 0,-1 0 1 0 0,1 0-1 0 0,-1 0 1 0 0,0 0-1 0 0,1 0 1 0 0,-1 0-1 0 0,0-1 1 0 0,0 1-1 0 0,0 0 1 0 0,0 0-1 0 0,0 0 0 0 0,0 0 1 0 0,0 0-1 0 0,0 2 1 0 0,-2 13 66 0 0,0 0-1 0 0,-1-1 1 0 0,-1 1 0 0 0,-1-1 0 0 0,-8 20 0 0 0,-38 74 505 0 0,38-85-508 0 0,-104 191 906 0 0,34-75 2476 0 0,76-125-2460 0 0,12-16-480 0 0,16-20-834 0 0,83-129-2487 0 0,17-21 952 0 0,-104 151 1725 0 0,0 0 0 0 0,2 2 0 0 0,0 0 0 0 0,1 1 0 0 0,41-27 0 0 0,-58 42 185 0 0,0 0-1 0 0,0 1 0 0 0,0-1 0 0 0,0 1 0 0 0,0-1 0 0 0,0 1 1 0 0,0 0-1 0 0,0 0 0 0 0,1 1 0 0 0,-1-1 0 0 0,0 1 0 0 0,0 0 0 0 0,7 0 1 0 0,-10 0-16 0 0,1 0 0 0 0,0 0 0 0 0,0 0 0 0 0,-1 1 0 0 0,1-1 0 0 0,0 0 1 0 0,0 1-1 0 0,-1-1 0 0 0,1 1 0 0 0,0-1 0 0 0,-1 1 0 0 0,1-1 0 0 0,0 1 0 0 0,-1 0 1 0 0,1-1-1 0 0,-1 1 0 0 0,1 0 0 0 0,-1-1 0 0 0,1 1 0 0 0,0 1 0 0 0,-1 0 18 0 0,1 1 0 0 0,-1-1 0 0 0,1 0 0 0 0,-1 1 0 0 0,0-1 0 0 0,0 0 0 0 0,0 0-1 0 0,0 1 1 0 0,0-1 0 0 0,-1 4 0 0 0,-7 24 154 0 0,-2-1 1 0 0,-1 0-1 0 0,-1-1 0 0 0,-1-1 0 0 0,-26 42 0 0 0,22-40-78 0 0,-51 78 453 0 0,29-49 424 0 0,38-58-950 0 0,1 1 0 0 0,-1-1 1 0 0,1 0-1 0 0,0 1 0 0 0,-1-1 0 0 0,1 1 0 0 0,-1-1 0 0 0,1 1 0 0 0,0-1 1 0 0,-1 1-1 0 0,1-1 0 0 0,0 1 0 0 0,-1-1 0 0 0,1 1 0 0 0,0 0 0 0 0,0-1 1 0 0,0 1-1 0 0,-1-1 0 0 0,1 1 0 0 0,0 0 0 0 0,0-1 0 0 0,0 1 0 0 0,0 0 1 0 0,0-1-1 0 0,0 1 0 0 0,0-1 0 0 0,0 1 0 0 0,1 0 0 0 0,-1-1 0 0 0,0 1 1 0 0,18-9 436 0 0,24-24-616 0 0,109-110-1196 0 0,-25 21 409 0 0,-117 113 885 0 0,397-329-2549 0 0,-406 336 2566 0 0,34-19 490 0 0,-33 19-456 0 0,-1 1 1 0 0,0 0-1 0 0,1 0 0 0 0,-1 0 1 0 0,0 0-1 0 0,1 0 0 0 0,-1 0 1 0 0,0 0-1 0 0,1 0 0 0 0,-1 0 1 0 0,0 0-1 0 0,1 0 0 0 0,-1 0 1 0 0,0 0-1 0 0,1 0 0 0 0,-1 0 1 0 0,0 0-1 0 0,1 0 0 0 0,-1 0 1 0 0,0 0-1 0 0,1 0 0 0 0,-1 0 1 0 0,0 1-1 0 0,0-1 0 0 0,1 0 1 0 0,-1 0-1 0 0,0 0 0 0 0,1 1 1 0 0,-1-1-1 0 0,0 0 0 0 0,0 0 1 0 0,1 1-1 0 0,-1 0 34 0 0,0 1-1 0 0,0-1 1 0 0,1 0-1 0 0,-1 1 1 0 0,0-1-1 0 0,0 1 1 0 0,-1-1 0 0 0,1 0-1 0 0,0 1 1 0 0,0-1-1 0 0,-1 0 1 0 0,1 1-1 0 0,-1 1 1 0 0,-21 53 527 0 0,-3 0 1 0 0,-2-2-1 0 0,-48 72 1 0 0,16-27-380 0 0,37-60-46 0 0,5-13 122 0 0,2 2 0 0 0,1 0-1 0 0,1 0 1 0 0,-12 40 0 0 0,25-68-279 0 0,0 0 0 0 0,0 0 0 0 0,0 0 0 0 0,0 1 0 0 0,0-1 0 0 0,0 0 0 0 0,0 0 1 0 0,0 0-1 0 0,1 0 0 0 0,-1 0 0 0 0,0 0 0 0 0,0 0 0 0 0,0 0 0 0 0,0 1 0 0 0,0-1 0 0 0,1 0 1 0 0,-1 0-1 0 0,0 0 0 0 0,0 0 0 0 0,0 0 0 0 0,0 0 0 0 0,1 0 0 0 0,-1 0 0 0 0,0 0 0 0 0,0 0 0 0 0,0 0 1 0 0,0 0-1 0 0,1 0 0 0 0,-1 0 0 0 0,0 0 0 0 0,0 0 0 0 0,0 0 0 0 0,0-1 0 0 0,1 1 0 0 0,-1 0 1 0 0,0 0-1 0 0,0 0 0 0 0,0 0 0 0 0,0 0 0 0 0,0 0 0 0 0,0 0 0 0 0,1 0 0 0 0,-1-1 0 0 0,0 1 0 0 0,0 0 1 0 0,0 0-1 0 0,0 0 0 0 0,0 0 0 0 0,0 0 0 0 0,0-1 0 0 0,0 1 0 0 0,0 0 0 0 0,0 0 0 0 0,1 0 1 0 0,-1 0-1 0 0,0-1 0 0 0,11-8-160 0 0,36-53-555 0 0,44-75 0 0 0,11-16-138 0 0,23 0-343 0 0,-110 137 1040 0 0,0 1 0 0 0,2 1-1 0 0,-1 0 1 0 0,1 1 0 0 0,1 1-1 0 0,0 1 1 0 0,23-11 0 0 0,-39 21 157 0 0,-1 1 0 0 0,1-1 0 0 0,0 0 0 0 0,0 0 0 0 0,0 1 0 0 0,0 0 1 0 0,0-1-1 0 0,0 1 0 0 0,0 0 0 0 0,0 0 0 0 0,0 0 0 0 0,0 0 0 0 0,0 0 0 0 0,0 0 1 0 0,0 1-1 0 0,0-1 0 0 0,2 1 0 0 0,-3 0 3 0 0,0-1 0 0 0,0 1 0 0 0,0 0 0 0 0,-1 0 0 0 0,1 0 0 0 0,0 0 0 0 0,-1-1 0 0 0,1 1 0 0 0,0 0 0 0 0,-1 0 0 0 0,1 0 0 0 0,-1 0 0 0 0,0 0 0 0 0,1 1 0 0 0,-1-1 0 0 0,0 0 0 0 0,1 0 0 0 0,-1 0 0 0 0,0 0 0 0 0,0 0 0 0 0,0 0 0 0 0,0 0 0 0 0,0 1 0 0 0,0-1 0 0 0,0 0 0 0 0,-1 0 0 0 0,1 0 0 0 0,0 0 0 0 0,-1 0 0 0 0,1 0 0 0 0,-1 1 0 0 0,-11 30 14 0 0,0-1 1 0 0,-2-1-1 0 0,-2-1 0 0 0,-34 51 0 0 0,-4 7 367 0 0,-85 177 1512 0 0,129-249-1687 0 0,9-13-144 0 0,-1 0-1 0 0,1 0 1 0 0,-1 0 0 0 0,1 1-1 0 0,0-1 1 0 0,0 0 0 0 0,0 1-1 0 0,0-1 1 0 0,0 1 0 0 0,0 4-1 0 0,34-43 264 0 0,-23 23-387 0 0,41-58-449 0 0,3 1 0 0 0,126-122 0 0 0,46 7-348 0 0,-221 181 805 0 0,1 0 0 0 0,-1 0 0 0 0,1 1 1 0 0,10-5-1 0 0,-15 8 43 0 0,-1-1 0 0 0,1 1 1 0 0,0 0-1 0 0,-1 0 1 0 0,1 0-1 0 0,-1 0 1 0 0,1-1-1 0 0,0 1 0 0 0,-1 0 1 0 0,1 0-1 0 0,-1 0 1 0 0,1 0-1 0 0,0 0 1 0 0,-1 0-1 0 0,1 1 1 0 0,-1-1-1 0 0,1 0 0 0 0,0 0 1 0 0,-1 0-1 0 0,1 1 1 0 0,-1-1-1 0 0,1 0 1 0 0,0 1-1 0 0,0 0 0 0 0,-1 0-1 0 0,1 0 1 0 0,-1 0 0 0 0,0 0-1 0 0,1 0 1 0 0,-1 0 0 0 0,0 0-1 0 0,0 0 1 0 0,1 0 0 0 0,-1 1-1 0 0,0-1 1 0 0,0 0 0 0 0,0 0-1 0 0,-1 0 1 0 0,1 0 0 0 0,0 0-1 0 0,0 0 1 0 0,-1 2 0 0 0,-11 36-63 0 0,-1-1 0 0 0,-2 0 0 0 0,-2-1 0 0 0,-21 35 0 0 0,-4 10 495 0 0,36-70-333 0 0,-10 19 304 0 0,2 0-1 0 0,1 1 0 0 0,1 1 1 0 0,-11 52-1 0 0,22-83-377 0 0,1 0 0 0 0,0-1 0 0 0,-1 1 0 0 0,1 0-1 0 0,0-1 1 0 0,0 1 0 0 0,0 0 0 0 0,0-1 0 0 0,1 1 0 0 0,-1 0 0 0 0,0-1 0 0 0,1 1 0 0 0,-1 0 0 0 0,1-1-1 0 0,1 4 1 0 0,-2-5-15 0 0,1 1-1 0 0,-1-1 1 0 0,1 1-1 0 0,0-1 1 0 0,-1 0-1 0 0,1 1 1 0 0,-1-1-1 0 0,1 0 1 0 0,0 1-1 0 0,-1-1 1 0 0,1 0-1 0 0,0 0 1 0 0,-1 1-1 0 0,1-1 1 0 0,0 0-1 0 0,0 0 1 0 0,-1 0-1 0 0,1 0 1 0 0,0 0-1 0 0,-1 0 0 0 0,1 0 1 0 0,0 0-1 0 0,0 0 1 0 0,-1-1-1 0 0,2 1 1 0 0,2-2-48 0 0,1 0 0 0 0,0 0 0 0 0,-1 0 0 0 0,0-1 0 0 0,0 1 0 0 0,1-1 0 0 0,-1 0 0 0 0,6-7 0 0 0,46-51-397 0 0,59-85 1 0 0,11-13-558 0 0,-117 149 911 0 0,102-108-1718 0 0,-94 102 1468 0 0,1 0 0 0 0,1 1 0 0 0,1 1 1 0 0,35-19-1 0 0,-54 32 341 0 0,0 0 1 0 0,0 1-1 0 0,0-1 1 0 0,0 0-1 0 0,0 1 0 0 0,0-1 1 0 0,0 1-1 0 0,0-1 1 0 0,0 1-1 0 0,0 0 0 0 0,0 0 1 0 0,1-1-1 0 0,-1 1 0 0 0,0 0 1 0 0,0 0-1 0 0,0 0 1 0 0,0 0-1 0 0,1 0 0 0 0,-1 0 1 0 0,0 1-1 0 0,0-1 1 0 0,0 0-1 0 0,0 1 0 0 0,0-1 1 0 0,0 0-1 0 0,2 2 0 0 0,-3-1 25 0 0,1 0-1 0 0,0 0 0 0 0,-1 0 0 0 0,1 1 0 0 0,-1-1 0 0 0,0 0 1 0 0,1 1-1 0 0,-1-1 0 0 0,0 0 0 0 0,0 1 0 0 0,0-1 0 0 0,0 1 1 0 0,0-1-1 0 0,0 0 0 0 0,0 1 0 0 0,0-1 0 0 0,-1 3 0 0 0,-2 8 225 0 0,-1 1 0 0 0,0-1-1 0 0,-8 16 1 0 0,-71 119 1198 0 0,-5 11-1364 0 0,77-135 115 0 0,1 0 0 0 0,2 1 0 0 0,0 0 0 0 0,1 0 0 0 0,-3 27 0 0 0,9-47-152 0 0,1-1-1 0 0,-1 0 1 0 0,1 1 0 0 0,0 0 0 0 0,0-1 0 0 0,0 1 0 0 0,1-1 0 0 0,-1 1 0 0 0,1-1 0 0 0,0 0 0 0 0,0 1 0 0 0,0-1-1 0 0,3 5 1 0 0,-4-7-42 0 0,1 0 1 0 0,-1 0-1 0 0,1-1 0 0 0,0 1 0 0 0,-1 0 0 0 0,1-1 0 0 0,0 1 0 0 0,0 0 0 0 0,0-1 0 0 0,-1 1 0 0 0,1-1 0 0 0,0 0 1 0 0,0 1-1 0 0,0-1 0 0 0,0 0 0 0 0,0 1 0 0 0,0-1 0 0 0,0 0 0 0 0,1 0 0 0 0,1 0-26 0 0,-1 0 0 0 0,1 0-1 0 0,-1-1 1 0 0,0 1 0 0 0,1-1 0 0 0,-1 0-1 0 0,0 1 1 0 0,1-1 0 0 0,-1 0-1 0 0,4-3 1 0 0,14-11 22 0 0,0 0 0 0 0,-1-2 0 0 0,-1 0 0 0 0,-1-1 0 0 0,-1-1 0 0 0,15-21 0 0 0,-2 5 13 0 0,61-76-3 0 0,131-149-425 0 0,-201 238 274 0 0,-8 9 17 0 0,0 0-1 0 0,0 0 0 0 0,1 1 1 0 0,1 1-1 0 0,15-11 0 0 0,-28 21 121 0 0,-1 1-1 0 0,0 0 1 0 0,1-1-1 0 0,-1 1 1 0 0,1 0-1 0 0,-1-1 1 0 0,1 1-1 0 0,-1 0 0 0 0,1-1 1 0 0,-1 1-1 0 0,1 0 1 0 0,0 0-1 0 0,-1 0 1 0 0,1-1-1 0 0,-1 1 1 0 0,1 0-1 0 0,0 0 1 0 0,-1 0-1 0 0,1 0 1 0 0,-1 0-1 0 0,1 0 1 0 0,0 0-1 0 0,-1 0 1 0 0,1 1-1 0 0,-1-1 0 0 0,1 0 1 0 0,-1 0-1 0 0,1 0 1 0 0,0 1-1 0 0,-1-1 1 0 0,1 0-1 0 0,-1 0 1 0 0,1 1-1 0 0,0 1 9 0 0,-1-1 0 0 0,1 0-1 0 0,-1 1 1 0 0,0-1 0 0 0,0 0 0 0 0,0 1-1 0 0,0-1 1 0 0,0 0 0 0 0,0 1 0 0 0,0-1-1 0 0,0 1 1 0 0,0-1 0 0 0,-1 3 0 0 0,-15 44 102 0 0,-167 297 156 0 0,78-162 20 0 0,-12 30 2917 0 0,117-213-3188 0 0,0 0-1 0 0,0 0 1 0 0,0 0 0 0 0,-1 0 0 0 0,1 0 0 0 0,0 0 0 0 0,0 1 0 0 0,0-1-1 0 0,0 0 1 0 0,-1 0 0 0 0,1 0 0 0 0,0 0 0 0 0,0 0 0 0 0,0 1 0 0 0,0-1 0 0 0,0 0-1 0 0,0 0 1 0 0,0 0 0 0 0,-1 1 0 0 0,1-1 0 0 0,0 0 0 0 0,0 0 0 0 0,0 0-1 0 0,0 1 1 0 0,0-1 0 0 0,0 0 0 0 0,0 0 0 0 0,0 0 0 0 0,0 1 0 0 0,0-1 0 0 0,0 0-1 0 0,0 0 1 0 0,0 0 0 0 0,0 1 0 0 0,1-1 0 0 0,-1 0 0 0 0,0 0 0 0 0,0 0 0 0 0,0 1-1 0 0,0-1 1 0 0,0 0 0 0 0,0 0 0 0 0,0 0 0 0 0,1 0 0 0 0,-1 1 0 0 0,0-1-1 0 0,0 0 1 0 0,0 0 0 0 0,0 0 0 0 0,0 0 0 0 0,1 0 0 0 0,-1 1 0 0 0,13-9 135 0 0,17-17-190 0 0,161-235-792 0 0,-40 48-486 0 0,-123 177 1066 0 0,2 1 1 0 0,2 2 0 0 0,60-50 0 0 0,-91 82 258 0 0,53-36 493 0 0,-52 35-430 0 0,1-1-1 0 0,-1 1 1 0 0,0 0 0 0 0,1 0-1 0 0,-1 0 1 0 0,1 0-1 0 0,-1 0 1 0 0,1 1 0 0 0,-1-1-1 0 0,1 1 1 0 0,0 0-1 0 0,-1 0 1 0 0,1-1 0 0 0,0 2-1 0 0,-1-1 1 0 0,1 0 0 0 0,0 0-1 0 0,-1 1 1 0 0,1 0-1 0 0,-1-1 1 0 0,4 2 0 0 0,-5 0-19 0 0,1-1 0 0 0,-1 1 1 0 0,0 0-1 0 0,0-1 0 0 0,0 1 1 0 0,0 0-1 0 0,0 0 0 0 0,0 0 0 0 0,0 0 1 0 0,-1 0-1 0 0,1 0 0 0 0,-1 0 1 0 0,1 0-1 0 0,-1 0 0 0 0,0 0 1 0 0,0 0-1 0 0,0 0 0 0 0,0 0 1 0 0,0 0-1 0 0,0 0 0 0 0,-1 0 1 0 0,1 0-1 0 0,-1 0 0 0 0,0 3 1 0 0,-18 48 170 0 0,-61 94-320 0 0,14-31 299 0 0,54-93-159 0 0,-9 17 113 0 0,3 0 0 0 0,-22 65 0 0 0,40-105-153 0 0,0 1 0 0 0,0-1 0 0 0,0 0 0 0 0,-1 0 0 0 0,1 0-1 0 0,0 0 1 0 0,0 0 0 0 0,0 1 0 0 0,0-1 0 0 0,0 0 0 0 0,0 0 0 0 0,-1 0 0 0 0,1 0 0 0 0,0 1 0 0 0,0-1 0 0 0,0 0 0 0 0,0 0 0 0 0,0 0 0 0 0,0 0 0 0 0,0 1 0 0 0,0-1 0 0 0,0 0 0 0 0,0 0 0 0 0,0 0 0 0 0,0 1 0 0 0,0-1 0 0 0,0 0 0 0 0,0 0-1 0 0,0 0 1 0 0,0 1 0 0 0,0-1 0 0 0,0 0 0 0 0,0 0 0 0 0,0 0 0 0 0,1 0 0 0 0,-1 1 0 0 0,0-1 0 0 0,0 0 0 0 0,0 0 0 0 0,0 0 0 0 0,0 0 0 0 0,0 0 0 0 0,1 1 0 0 0,-1-1 0 0 0,0 0 0 0 0,0 0 0 0 0,0 0 0 0 0,0 0 0 0 0,0 0 0 0 0,1 0 0 0 0,-1 0-1 0 0,0 0 1 0 0,0 1 0 0 0,0-1 0 0 0,1 0 0 0 0,-1 0 0 0 0,0 0 0 0 0,0 0 0 0 0,0 0 0 0 0,1 0 0 0 0,13-11-140 0 0,13-20-136 0 0,125-175-944 0 0,181-215-929 0 0,-327 414 2042 0 0,-2 2 92 0 0,0 0 1 0 0,0 0-1 0 0,0 1 1 0 0,1 0-1 0 0,0-1 1 0 0,0 1-1 0 0,0 1 1 0 0,0-1-1 0 0,1 1 1 0 0,-1 0-1 0 0,1 0 1 0 0,11-3-1 0 0,-17 6 15 0 0,1 0 0 0 0,0 0 0 0 0,0 0 1 0 0,-1 0-1 0 0,1 0 0 0 0,0 0 0 0 0,0 0 0 0 0,-1 0 0 0 0,1 1 0 0 0,0-1 0 0 0,-1 0 0 0 0,1 1 0 0 0,0-1 1 0 0,-1 0-1 0 0,1 1 0 0 0,0-1 0 0 0,-1 1 0 0 0,1-1 0 0 0,0 1 0 0 0,-1-1 0 0 0,1 1 0 0 0,-1-1 0 0 0,1 1 0 0 0,-1-1 1 0 0,0 1-1 0 0,1 1 0 0 0,6 23-83 0 0,-9 27-125 0 0,-6-13 362 0 0,-2-1 0 0 0,-1 0 0 0 0,-2-1 1 0 0,-1-1-1 0 0,-22 40 0 0 0,-34 92 1954 0 0,64-133-1296 0 0,6-34-801 0 0,0-1 1 0 0,0 0-1 0 0,0 1 0 0 0,0-1 0 0 0,0 0 1 0 0,0 0-1 0 0,0 1 0 0 0,0-1 1 0 0,0 0-1 0 0,0 1 0 0 0,0-1 0 0 0,0 0 1 0 0,1 1-1 0 0,-1-1 0 0 0,0 0 1 0 0,0 0-1 0 0,0 1 0 0 0,0-1 0 0 0,1 0 1 0 0,-1 0-1 0 0,0 1 0 0 0,0-1 1 0 0,0 0-1 0 0,1 0 0 0 0,-1 0 0 0 0,0 1 1 0 0,1-1-1 0 0,-1 0 0 0 0,0 0 1 0 0,0 0-1 0 0,1 0 0 0 0,-1 1 0 0 0,2-2-23 0 0,-1 1 0 0 0,0 0 0 0 0,0-1 0 0 0,0 1 0 0 0,0-1 0 0 0,0 0 0 0 0,0 1 0 0 0,0-1 0 0 0,0 0 0 0 0,0 1 0 0 0,0-1 0 0 0,0 0 0 0 0,0 0 0 0 0,1-1 0 0 0,34-38-685 0 0,-2-2 0 0 0,36-57 0 0 0,27-34 223 0 0,-79 112 420 0 0,74-83-658 0 0,-80 92 637 0 0,1 0 1 0 0,0 2-1 0 0,0-1 1 0 0,1 2-1 0 0,1 0 1 0 0,16-8-1 0 0,-29 16 91 0 0,-1 0 0 0 0,0 0 0 0 0,1 1 0 0 0,-1-1 0 0 0,1 1 1 0 0,-1-1-1 0 0,1 1 0 0 0,0-1 0 0 0,-1 1 0 0 0,1 0 0 0 0,-1 0 0 0 0,1 0 0 0 0,-1-1 0 0 0,1 2 0 0 0,0-1 0 0 0,-1 0 0 0 0,1 0 0 0 0,2 1 0 0 0,-3 0 12 0 0,-1-1 0 0 0,1 1 0 0 0,-1 0 0 0 0,1 0 0 0 0,-1-1 0 0 0,1 1 0 0 0,-1 0 0 0 0,0 0 0 0 0,1-1 0 0 0,-1 1 0 0 0,0 0 0 0 0,0 0 0 0 0,1 0 0 0 0,-1-1 0 0 0,0 1 0 0 0,0 0-1 0 0,0 0 1 0 0,0 0 0 0 0,0 0 0 0 0,0-1 0 0 0,0 1 0 0 0,-1 0 0 0 0,1 0 0 0 0,0 1 0 0 0,-4 9 290 0 0,0 0 1 0 0,0 0-1 0 0,-10 17 0 0 0,12-23-272 0 0,-103 176 1045 0 0,5-9-415 0 0,65-115-248 0 0,25-43-302 0 0,1 0 0 0 0,1 0 0 0 0,0 1 0 0 0,1 0-1 0 0,-7 21 1 0 0,51-75-574 0 0,9-17-297 0 0,3 2-1 0 0,2 2 1 0 0,104-82-1 0 0,-151 132 774 0 0,47-31-205 0 0,-49 31 261 0 0,1 1 0 0 0,0-1-1 0 0,0 1 1 0 0,0 0 0 0 0,0 0 0 0 0,0 0-1 0 0,0 0 1 0 0,0 1 0 0 0,0-1 0 0 0,0 1-1 0 0,0-1 1 0 0,0 1 0 0 0,0 0 0 0 0,0 0-1 0 0,6 2 1 0 0,-8-2-30 0 0,0 1 0 0 0,0 0 0 0 0,0 0 0 0 0,0-1 0 0 0,0 1 0 0 0,0 0-1 0 0,0 0 1 0 0,0 0 0 0 0,-1 0 0 0 0,1 0 0 0 0,0 0 0 0 0,-1 0 0 0 0,1 0 0 0 0,-1 0 0 0 0,1 1-1 0 0,-1-1 1 0 0,1 0 0 0 0,-1 0 0 0 0,0 0 0 0 0,0 1 0 0 0,0-1 0 0 0,0 0 0 0 0,0 0 0 0 0,0 0 0 0 0,0 1-1 0 0,0-1 1 0 0,0 3 0 0 0,-9 36 381 0 0,8-35-410 0 0,-10 27-369 0 0,-25 54 1 0 0,19-51-620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09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267 196 2761 0 0,'-9'-18'860'0'0,"9"16"-724"0"0,0 1 0 0 0,-1-1 0 0 0,1 1 0 0 0,-1 0 0 0 0,1-1 0 0 0,-1 1 0 0 0,0 0 0 0 0,1 0 0 0 0,-1-1 0 0 0,0 1 0 0 0,0 0 0 0 0,0 0 0 0 0,0 0 0 0 0,-1-1 0 0 0,-2 0-21 0 0,1 0-1 0 0,0 1 0 0 0,0 0 1 0 0,-1-1-1 0 0,1 1 0 0 0,-1 1 1 0 0,1-1-1 0 0,-1 0 0 0 0,1 1 1 0 0,-1 0-1 0 0,-3 0 1 0 0,-105-3 477 0 0,107 3-395 0 0,-1 0 1 0 0,1 0 0 0 0,0 1-1 0 0,0-1 1 0 0,-1 1 0 0 0,1 0-1 0 0,0 1 1 0 0,-5 1 0 0 0,8-2-97 0 0,-1 1 0 0 0,1-1 0 0 0,0 0 0 0 0,0 0 0 0 0,0 1 1 0 0,0-1-1 0 0,1 1 0 0 0,-1 0 0 0 0,0-1 0 0 0,1 1 0 0 0,-1 0 0 0 0,-2 4 0 0 0,2-1 85 0 0,0 0 0 0 0,1 0-1 0 0,-1 1 1 0 0,1-1 0 0 0,0 1-1 0 0,1-1 1 0 0,-1 1 0 0 0,1-1-1 0 0,1 12 1 0 0,-1-6 129 0 0,0 6 3 0 0,1-1 0 0 0,1 1 1 0 0,1 0-1 0 0,0-1 0 0 0,9 26 0 0 0,-10-35-315 0 0,1 0 0 0 0,-1 0 0 0 0,2 0 0 0 0,-1-1 0 0 0,1 0 0 0 0,0 1 0 0 0,0-1 0 0 0,0-1 0 0 0,1 1 0 0 0,0-1 0 0 0,0 1 0 0 0,1-2 0 0 0,-1 1 0 0 0,1 0 0 0 0,8 4 0 0 0,-11-8-5 0 0,1 0-1 0 0,-1 0 0 0 0,0 0 0 0 0,1-1 0 0 0,-1 1 0 0 0,1-1 0 0 0,0 0 0 0 0,-1 0 0 0 0,1 0 0 0 0,-1 0 0 0 0,1 0 0 0 0,-1-1 0 0 0,1 0 0 0 0,-1 0 1 0 0,0 0-1 0 0,1 0 0 0 0,-1 0 0 0 0,0-1 0 0 0,0 1 0 0 0,0-1 0 0 0,0 0 0 0 0,0 0 0 0 0,0 0 0 0 0,0 0 0 0 0,3-4 0 0 0,3-3-7 0 0,1 0 0 0 0,-2 0 0 0 0,1-1 0 0 0,-1-1 0 0 0,11-18 0 0 0,-10 12-53 0 0,0-1 0 0 0,-1 0-1 0 0,-1-1 1 0 0,-1 0-1 0 0,-1 0 1 0 0,0 0-1 0 0,3-33 1 0 0,-7 42-16 0 0,0 0 0 0 0,-1 0 1 0 0,0 1-1 0 0,0-1 0 0 0,-1 0 1 0 0,-1 0-1 0 0,0 0 0 0 0,0 1 0 0 0,0-1 1 0 0,-2 1-1 0 0,1-1 0 0 0,-1 1 1 0 0,0 0-1 0 0,-1 0 0 0 0,0 1 0 0 0,0 0 1 0 0,-8-9-1 0 0,11 15 67 0 0,0 0 1 0 0,1 1-1 0 0,-1-1 0 0 0,0 0 0 0 0,0 1 1 0 0,0 0-1 0 0,0-1 0 0 0,-1 1 0 0 0,1 0 1 0 0,0 0-1 0 0,0 0 0 0 0,-1 1 1 0 0,1-1-1 0 0,0 1 0 0 0,-1-1 0 0 0,1 1 1 0 0,-1 0-1 0 0,1-1 0 0 0,-1 1 0 0 0,1 1 1 0 0,-1-1-1 0 0,1 0 0 0 0,0 1 0 0 0,-1-1 1 0 0,1 1-1 0 0,-1-1 0 0 0,1 1 0 0 0,0 0 1 0 0,-3 2-1 0 0,1 1-104 0 0,20 0-43 0 0,75 7-175 0 0,-75-4 80 0 0,-19 1-524 0 0,3-8 757 0 0,-12 18-3896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0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53 166 1376 0 0,'-2'0'428'0'0,"0"0"0"0"0,-1 0 0 0 0,1 0 0 0 0,0 0 0 0 0,0 0 0 0 0,0 0 0 0 0,0 1 0 0 0,-1-1 0 0 0,1 1 0 0 0,0 0 0 0 0,0 0 0 0 0,0 0 0 0 0,0 0 0 0 0,0 0 0 0 0,-1 1 1 0 0,1 0-261 0 0,0 0 1 0 0,1 0-1 0 0,-1 1 1 0 0,1-1-1 0 0,0 0 1 0 0,0 1-1 0 0,0-1 1 0 0,0 1-1 0 0,0-1 1 0 0,0 1-1 0 0,1 0 1 0 0,-1 3 0 0 0,0 3-26 0 0,0 0 0 0 0,1 0 0 0 0,0-1 0 0 0,1 1 1 0 0,0 0-1 0 0,0 0 0 0 0,1 0 0 0 0,0-1 0 0 0,1 1 1 0 0,0 0-1 0 0,0-1 0 0 0,1 0 0 0 0,4 8 1 0 0,4 5 94 0 0,1-1 1 0 0,0 0 0 0 0,27 30 0 0 0,-38-47-234 0 0,1-1 0 0 0,0 1 0 0 0,-1-1 0 0 0,1 1-1 0 0,0-1 1 0 0,0 0 0 0 0,0 0 0 0 0,1 0 0 0 0,-1 0 0 0 0,0-1-1 0 0,1 1 1 0 0,-1-1 0 0 0,1 0 0 0 0,0 0 0 0 0,-1 0 0 0 0,1 0 0 0 0,0-1-1 0 0,0 0 1 0 0,4 0 0 0 0,-5 0-3 0 0,0-1 0 0 0,0 1 0 0 0,1-1-1 0 0,-1 0 1 0 0,-1 0 0 0 0,1 0 0 0 0,0-1 0 0 0,0 1-1 0 0,0-1 1 0 0,-1 1 0 0 0,1-1 0 0 0,-1 0 0 0 0,1 0 0 0 0,-1 0-1 0 0,0-1 1 0 0,0 1 0 0 0,0 0 0 0 0,0-1 0 0 0,0 1-1 0 0,0-1 1 0 0,-1 0 0 0 0,3-5 0 0 0,2-6 66 0 0,-1-1 0 0 0,-1 0 0 0 0,-1 0 0 0 0,0 0 0 0 0,-1 0 1 0 0,0 0-1 0 0,-1-1 0 0 0,-1 1 0 0 0,0 0 0 0 0,-1-1 0 0 0,-4-18 0 0 0,2 18 14 0 0,0 1 0 0 0,-1-1 0 0 0,-1 1 0 0 0,0 0 0 0 0,-1 0 0 0 0,-1 0 0 0 0,0 1 0 0 0,-1 0 0 0 0,-1 1 0 0 0,-17-22 0 0 0,21 29-83 0 0,0 1 0 0 0,0 0-1 0 0,-1 1 1 0 0,0-1 0 0 0,0 1 0 0 0,0 0 0 0 0,0 1-1 0 0,-1 0 1 0 0,1 0 0 0 0,-9-3 0 0 0,11 5-99 0 0,0 0-1 0 0,0 0 1 0 0,0 0 0 0 0,0 1 0 0 0,0-1 0 0 0,0 1 0 0 0,0 0-1 0 0,0 1 1 0 0,0-1 0 0 0,0 0 0 0 0,0 1 0 0 0,1 0 0 0 0,-1 0-1 0 0,0 0 1 0 0,0 1 0 0 0,0-1 0 0 0,1 1 0 0 0,-1 0 0 0 0,-5 4-1 0 0,-7 7-1097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1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137 144 3681 0 0,'-18'-1'2629'0'0,"16"1"-2446"0"0,0 0 1 0 0,0-1-1 0 0,0 1 0 0 0,0 0 1 0 0,0 0-1 0 0,0 0 0 0 0,0 0 1 0 0,0 0-1 0 0,0 1 0 0 0,0-1 1 0 0,0 1-1 0 0,0-1 0 0 0,0 1 1 0 0,0 0-1 0 0,1-1 0 0 0,-1 1 1 0 0,0 0-1 0 0,0 0 0 0 0,1 0 1 0 0,-1 1-1 0 0,1-1 0 0 0,-1 0 1 0 0,1 1-1 0 0,-1-1 0 0 0,1 1 1 0 0,0-1-1 0 0,0 1 0 0 0,-1-1 1 0 0,1 1-1 0 0,-1 3 0 0 0,-3 4 110 0 0,1 0-1 0 0,0 0 1 0 0,1 0 0 0 0,0 0-1 0 0,0 0 1 0 0,1 1-1 0 0,-2 16 1 0 0,3-23-267 0 0,1-1 1 0 0,0 1 0 0 0,-1 0-1 0 0,1-1 1 0 0,0 1-1 0 0,0 0 1 0 0,1 0 0 0 0,-1-1-1 0 0,0 1 1 0 0,1-1-1 0 0,0 1 1 0 0,0 0 0 0 0,0-1-1 0 0,0 1 1 0 0,0-1-1 0 0,0 0 1 0 0,0 1-1 0 0,1-1 1 0 0,-1 0 0 0 0,1 0-1 0 0,0 0 1 0 0,0 0-1 0 0,0 0 1 0 0,0 0 0 0 0,0 0-1 0 0,0 0 1 0 0,0-1-1 0 0,0 1 1 0 0,1-1-1 0 0,-1 0 1 0 0,0 0 0 0 0,5 2-1 0 0,-5-3-25 0 0,1 1-1 0 0,-1-1 1 0 0,0 0-1 0 0,0 1 1 0 0,0-1 0 0 0,1 0-1 0 0,-1 0 1 0 0,0-1-1 0 0,0 1 1 0 0,1 0-1 0 0,-1-1 1 0 0,0 1 0 0 0,0-1-1 0 0,0 0 1 0 0,0 0-1 0 0,0 0 1 0 0,0 0-1 0 0,0 0 1 0 0,4-3-1 0 0,-3 2-11 0 0,0-2 0 0 0,0 1 0 0 0,0 0 0 0 0,0-1 0 0 0,-1 1 0 0 0,0-1 0 0 0,1 0 0 0 0,-1 0 0 0 0,2-7 0 0 0,0 0-38 0 0,-1 1 0 0 0,0-1 1 0 0,-1 0-1 0 0,0-1 0 0 0,-1 1 0 0 0,0 0 1 0 0,-1-15-1 0 0,-1 14 13 0 0,-1 0 1 0 0,0 0 0 0 0,-1 1-1 0 0,0-1 1 0 0,-1 1-1 0 0,-9-20 1 0 0,10 25-18 0 0,0 0 0 0 0,-1 0 1 0 0,1 1-1 0 0,-1 0 0 0 0,0 0 0 0 0,-1 0 0 0 0,1 0 0 0 0,-1 1 1 0 0,0-1-1 0 0,0 1 0 0 0,0 0 0 0 0,0 1 0 0 0,-1-1 0 0 0,-6-2 1 0 0,10 5-37 0 0,0 0 0 0 0,0 1 0 0 0,0-1 1 0 0,0 1-1 0 0,0-1 0 0 0,0 1 0 0 0,0 0 1 0 0,0 0-1 0 0,0 0 0 0 0,0 0 0 0 0,0 0 1 0 0,0 0-1 0 0,0 0 0 0 0,0 1 0 0 0,1-1 1 0 0,-1 1-1 0 0,0-1 0 0 0,0 1 0 0 0,0 0 1 0 0,0 0-1 0 0,0 0 0 0 0,1 0 0 0 0,-1 0 1 0 0,0 0-1 0 0,1 0 0 0 0,-1 1 0 0 0,1-1 1 0 0,-1 1-1 0 0,1-1 0 0 0,0 1 0 0 0,0-1 1 0 0,-2 3-1 0 0,-5 11-3871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1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49 4609 0 0,'-5'-2'176'0'0,"0"-1"0"0"0,-1 1 0 0 0,1 1 1 0 0,0-1-1 0 0,-1 1 0 0 0,0 0 0 0 0,1 0 0 0 0,-1 0 0 0 0,1 1 0 0 0,-1 0 1 0 0,0 0-1 0 0,1 0 0 0 0,-9 2 0 0 0,12-1-79 0 0,-1 0 0 0 0,1-1 0 0 0,0 1 0 0 0,-1 0-1 0 0,1 0 1 0 0,0 1 0 0 0,0-1 0 0 0,0 0 0 0 0,0 1 0 0 0,0-1 0 0 0,0 1 0 0 0,0 0 0 0 0,0 0 0 0 0,1-1 0 0 0,-1 1-1 0 0,1 0 1 0 0,-1 1 0 0 0,1-1 0 0 0,0 0 0 0 0,0 0 0 0 0,0 0 0 0 0,0 1 0 0 0,0-1 0 0 0,0 0 0 0 0,1 1 0 0 0,-1-1-1 0 0,1 1 1 0 0,-1-1 0 0 0,1 1 0 0 0,0-1 0 0 0,0 1 0 0 0,1 3 0 0 0,-1 7 135 0 0,1 0 0 0 0,0-1 0 0 0,1 1 1 0 0,1-1-1 0 0,0 0 0 0 0,0 0 0 0 0,1 0 0 0 0,8 17 1 0 0,-11-27-212 0 0,0-1 1 0 0,0 1 0 0 0,0-1 0 0 0,0 1-1 0 0,0-1 1 0 0,0 1 0 0 0,1-1 0 0 0,-1 1-1 0 0,0-1 1 0 0,1 0 0 0 0,-1 0 0 0 0,1 0-1 0 0,-1 0 1 0 0,1 0 0 0 0,-1 0 0 0 0,1 0-1 0 0,0 0 1 0 0,0-1 0 0 0,-1 1 0 0 0,1-1-1 0 0,0 1 1 0 0,0-1 0 0 0,3 1 0 0 0,-3-2 8 0 0,1 1 0 0 0,-1-1 0 0 0,1 0 0 0 0,-1 0 0 0 0,1 0 0 0 0,-1 0 0 0 0,0 0 0 0 0,0 0 0 0 0,1-1 0 0 0,-1 1 0 0 0,0-1 0 0 0,0 1 0 0 0,0-1 0 0 0,3-4 0 0 0,1-1 64 0 0,-1 0 1 0 0,1 0-1 0 0,-1-1 1 0 0,0 0-1 0 0,-1 0 0 0 0,0 0 1 0 0,0 0-1 0 0,3-13 0 0 0,-5 11-25 0 0,-1 1-1 0 0,0-1 1 0 0,0 0-1 0 0,-1 0 1 0 0,0 0-1 0 0,-2-13 1 0 0,2 19-80 0 0,-1 0 0 0 0,0 1 1 0 0,1-1-1 0 0,-1 1 0 0 0,-1-1 0 0 0,1 1 0 0 0,0-1 1 0 0,-1 1-1 0 0,0 0 0 0 0,0-1 0 0 0,0 1 1 0 0,0 0-1 0 0,0 0 0 0 0,0 0 0 0 0,-1 1 1 0 0,0-1-1 0 0,1 1 0 0 0,-1-1 0 0 0,-7-3 0 0 0,9 5-57 0 0,0 1-1 0 0,0 0 0 0 0,0 0 0 0 0,0-1 0 0 0,0 1 0 0 0,0 0 0 0 0,-1 0 1 0 0,1 0-1 0 0,0 0 0 0 0,0 0 0 0 0,0 0 0 0 0,0 0 0 0 0,0 1 0 0 0,-1-1 0 0 0,1 0 1 0 0,0 1-1 0 0,0-1 0 0 0,0 0 0 0 0,0 1 0 0 0,0 0 0 0 0,-2 0 0 0 0,-5 7-1149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207 127 4609 0 0,'-42'1'706'0'0,"-15"3"1841"0"0,53-4-2296 0 0,0 1 0 0 0,0 0 0 0 0,0 0 0 0 0,0 0 0 0 0,0 1 0 0 0,1-1 0 0 0,-1 1 0 0 0,0 0 0 0 0,1 0 0 0 0,0 1 0 0 0,-5 2 0 0 0,7-3-123 0 0,-1 0-1 0 0,0 0 0 0 0,1 0 0 0 0,0 0 0 0 0,-1 1 0 0 0,1-1 1 0 0,0 0-1 0 0,0 1 0 0 0,0-1 0 0 0,0 0 0 0 0,1 1 1 0 0,-1-1-1 0 0,1 1 0 0 0,0 0 0 0 0,-1-1 0 0 0,1 1 1 0 0,0-1-1 0 0,0 1 0 0 0,1 4 0 0 0,1 6 139 0 0,1-1 1 0 0,7 22-1 0 0,-5-17-115 0 0,0 0-38 0 0,22 68 240 0 0,-24-77-330 0 0,1 1 1 0 0,0-1-1 0 0,0-1 0 0 0,0 1 0 0 0,1-1 0 0 0,1 0 0 0 0,10 12 0 0 0,-14-17-21 0 0,-1-1-1 0 0,1 0 1 0 0,0 1-1 0 0,0-1 0 0 0,-1 0 1 0 0,1 0-1 0 0,0 0 1 0 0,0 0-1 0 0,0 0 1 0 0,0 0-1 0 0,0-1 0 0 0,1 1 1 0 0,-1-1-1 0 0,0 0 1 0 0,0 1-1 0 0,0-1 1 0 0,0 0-1 0 0,1 0 0 0 0,-1 0 1 0 0,0 0-1 0 0,0-1 1 0 0,0 1-1 0 0,0-1 1 0 0,0 1-1 0 0,0-1 0 0 0,0 0 1 0 0,0 0-1 0 0,0 0 1 0 0,0 0-1 0 0,0 0 1 0 0,0 0-1 0 0,0 0 0 0 0,-1 0 1 0 0,1-1-1 0 0,0 1 1 0 0,-1-1-1 0 0,3-3 1 0 0,3-3 13 0 0,0 0 0 0 0,-1-1 0 0 0,0 0 0 0 0,0 0 0 0 0,-1 0 0 0 0,6-15 0 0 0,-3 4 66 0 0,-1 0 0 0 0,-1 0 0 0 0,0 0 0 0 0,-2-1 0 0 0,0 0 0 0 0,-2 0 0 0 0,0 0 0 0 0,-2-23 0 0 0,0 36-70 0 0,0 1-1 0 0,-1 0 1 0 0,0 0 0 0 0,-1 0 0 0 0,0-1-1 0 0,0 1 1 0 0,0 1 0 0 0,-1-1 0 0 0,0 0-1 0 0,0 1 1 0 0,-1-1 0 0 0,1 1 0 0 0,-2 0-1 0 0,1 0 1 0 0,-1 0 0 0 0,1 1 0 0 0,-1 0-1 0 0,-1 0 1 0 0,1 0 0 0 0,-1 0 0 0 0,0 1-1 0 0,0 0 1 0 0,0 0 0 0 0,-1 1 0 0 0,1 0-1 0 0,-14-5 1 0 0,15 6-64 0 0,-1 1-1 0 0,1 0 1 0 0,0 0 0 0 0,0 0-1 0 0,0 1 1 0 0,-1-1-1 0 0,1 1 1 0 0,0 1 0 0 0,-1-1-1 0 0,1 1 1 0 0,0 0 0 0 0,0 0-1 0 0,0 0 1 0 0,0 1-1 0 0,0-1 1 0 0,0 1 0 0 0,0 1-1 0 0,0-1 1 0 0,0 1-1 0 0,-5 4 1 0 0,4-2-230 0 0,-1 0 1 0 0,1 1-1 0 0,1 0 0 0 0,-1 0 0 0 0,1 0 0 0 0,0 1 1 0 0,0 0-1 0 0,1 0 0 0 0,0 0 0 0 0,0 0 1 0 0,1 1-1 0 0,-4 10 0 0 0,0 6-3940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2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90 178 3225 0 0,'-1'-1'106'0'0,"1"0"1"0"0,-1-1-1 0 0,0 1 1 0 0,0 0-1 0 0,0-1 0 0 0,0 1 1 0 0,0 0-1 0 0,-1 0 1 0 0,1 0-1 0 0,0 0 1 0 0,-1 0-1 0 0,1 0 1 0 0,0 0-1 0 0,-1 1 1 0 0,1-1-1 0 0,-1 0 0 0 0,1 1 1 0 0,-1-1-1 0 0,1 1 1 0 0,-1-1-1 0 0,1 1 1 0 0,-1 0-1 0 0,0 0 1 0 0,1 0-1 0 0,-1 0 0 0 0,0 0 1 0 0,1 0-1 0 0,-1 0 1 0 0,1 0-1 0 0,-1 1 1 0 0,1-1-1 0 0,-1 1 1 0 0,0-1-1 0 0,1 1 1 0 0,0-1-1 0 0,-1 1 0 0 0,1 0 1 0 0,-1 0-1 0 0,1 0 1 0 0,0 0-1 0 0,-1 0 1 0 0,1 0-1 0 0,0 0 1 0 0,0 0-1 0 0,0 0 1 0 0,0 1-1 0 0,0-1 0 0 0,0 0 1 0 0,0 1-1 0 0,0 2 1 0 0,-3 3 34 0 0,0 1 1 0 0,1 0 0 0 0,1 1-1 0 0,-1-1 1 0 0,1 0-1 0 0,1 1 1 0 0,-1-1-1 0 0,1 1 1 0 0,1 0-1 0 0,0-1 1 0 0,0 1 0 0 0,1-1-1 0 0,0 1 1 0 0,0 0-1 0 0,1-1 1 0 0,0 0-1 0 0,1 1 1 0 0,-1-1-1 0 0,2 0 1 0 0,6 13-1 0 0,-8-18-115 0 0,1 0-1 0 0,0 0 1 0 0,0-1-1 0 0,0 1 1 0 0,0-1-1 0 0,0 1 1 0 0,0-1-1 0 0,1 0 1 0 0,-1 0-1 0 0,1-1 1 0 0,-1 1-1 0 0,1-1 0 0 0,0 0 1 0 0,-1 0-1 0 0,1 0 1 0 0,0 0-1 0 0,0 0 1 0 0,0-1-1 0 0,0 0 1 0 0,0 0-1 0 0,6 0 1 0 0,-2-1 26 0 0,0 0 1 0 0,0 0 0 0 0,0-1 0 0 0,0 0 0 0 0,0 0-1 0 0,0-1 1 0 0,-1 0 0 0 0,1-1 0 0 0,9-5 0 0 0,-8 3-30 0 0,0-1 0 0 0,-1-1 0 0 0,0 0 0 0 0,0 0 0 0 0,0 0 0 0 0,-1-1 0 0 0,0 0 0 0 0,-1-1 0 0 0,0 1 0 0 0,0-1 0 0 0,-1 0 0 0 0,-1-1 1 0 0,0 1-1 0 0,0-1 0 0 0,-1 0 0 0 0,3-14 0 0 0,-4 17-10 0 0,-1 0 1 0 0,0 0 0 0 0,0-1-1 0 0,-1 1 1 0 0,0 0 0 0 0,-1 0-1 0 0,1 0 1 0 0,-1 0 0 0 0,-1 0-1 0 0,0 0 1 0 0,0 0 0 0 0,0 0 0 0 0,-1 0-1 0 0,-1 1 1 0 0,1-1 0 0 0,-1 1-1 0 0,0 0 1 0 0,0 0 0 0 0,-1 1-1 0 0,0-1 1 0 0,-1 1 0 0 0,1 0-1 0 0,-8-6 1 0 0,10 10-158 0 0,1 0 1 0 0,0 0-1 0 0,-1 0 1 0 0,1 1-1 0 0,-1-1 1 0 0,1 1-1 0 0,-1 0 1 0 0,0 0-1 0 0,1 0 1 0 0,-1 0-1 0 0,0 0 0 0 0,0 1 1 0 0,0-1-1 0 0,0 1 1 0 0,1 0-1 0 0,-1 0 1 0 0,0 0-1 0 0,0 0 1 0 0,0 0-1 0 0,0 0 1 0 0,0 1-1 0 0,0 0 1 0 0,-3 1-1 0 0,-9 7-3621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90 159 3681 0 0,'-2'-2'162'0'0,"1"0"1"0"0,-1 1 0 0 0,1-1-1 0 0,-1 1 1 0 0,0 0 0 0 0,0-1-1 0 0,0 1 1 0 0,0 0 0 0 0,0 0-1 0 0,0 0 1 0 0,0 0 0 0 0,0 1-1 0 0,0-1 1 0 0,0 1 0 0 0,0-1-1 0 0,0 1 1 0 0,-1 0-1 0 0,1-1 1 0 0,0 1 0 0 0,0 0-1 0 0,0 0 1 0 0,-1 1 0 0 0,1-1-1 0 0,0 0 1 0 0,0 1 0 0 0,0 0-1 0 0,0-1 1 0 0,0 1 0 0 0,0 0-1 0 0,0 0 1 0 0,0 0 0 0 0,0 0-1 0 0,0 0 1 0 0,0 1 0 0 0,0-1-1 0 0,1 0 1 0 0,-1 1-1 0 0,1 0 1 0 0,-1-1 0 0 0,1 1-1 0 0,-1 0 1 0 0,1 0 0 0 0,0-1-1 0 0,0 1 1 0 0,0 0 0 0 0,0 0-1 0 0,0 0 1 0 0,0 1 0 0 0,1-1-1 0 0,-1 0 1 0 0,0 3 0 0 0,1 6 163 0 0,1 0 0 0 0,0 0 1 0 0,0-1-1 0 0,1 1 0 0 0,0 0 1 0 0,1-1-1 0 0,7 19 0 0 0,-9-25-278 0 0,0 0-1 0 0,1 0 0 0 0,0-1 0 0 0,-1 1 1 0 0,2 0-1 0 0,-1-1 0 0 0,0 1 0 0 0,1-1 1 0 0,-1 0-1 0 0,1 0 0 0 0,0 0 0 0 0,0 0 1 0 0,0-1-1 0 0,0 1 0 0 0,1-1 0 0 0,-1 1 1 0 0,1-1-1 0 0,0-1 0 0 0,-1 1 0 0 0,1 0 1 0 0,0-1-1 0 0,0 0 0 0 0,5 2 0 0 0,-6-3-33 0 0,0 0 0 0 0,0-1-1 0 0,0 1 1 0 0,0 0-1 0 0,-1-1 1 0 0,1 0-1 0 0,0 0 1 0 0,0 0-1 0 0,-1 0 1 0 0,1 0 0 0 0,-1 0-1 0 0,1-1 1 0 0,-1 1-1 0 0,1-1 1 0 0,-1 1-1 0 0,0-1 1 0 0,0 0 0 0 0,0 0-1 0 0,0 0 1 0 0,0-1-1 0 0,0 1 1 0 0,0 0-1 0 0,-1-1 1 0 0,1 1-1 0 0,-1-1 1 0 0,0 1 0 0 0,0-1-1 0 0,0 1 1 0 0,0-1-1 0 0,0 0 1 0 0,0-4-1 0 0,2-5 32 0 0,0 0-1 0 0,-2 0 0 0 0,1 0 1 0 0,-2 0-1 0 0,1 0 0 0 0,-3-15 1 0 0,0 3 82 0 0,-2-1 0 0 0,-8-26 1 0 0,10 43-77 0 0,0 0 0 0 0,0 1 0 0 0,-1 0 1 0 0,-1-1-1 0 0,1 1 0 0 0,-1 0 0 0 0,0 1 0 0 0,-1-1 1 0 0,0 1-1 0 0,-9-11 0 0 0,13 16-66 0 0,-1 0 0 0 0,1 0-1 0 0,0 0 1 0 0,-1 0 0 0 0,1 0-1 0 0,0 0 1 0 0,-1 1 0 0 0,1-1-1 0 0,-1 0 1 0 0,1 1 0 0 0,-1-1 0 0 0,0 1-1 0 0,1-1 1 0 0,-1 1 0 0 0,1 0-1 0 0,-1 0 1 0 0,0 0 0 0 0,1 0 0 0 0,-1 0-1 0 0,-2 0 1 0 0,2 1-414 0 0,1 0 0 0 0,-1-1 0 0 0,0 1 0 0 0,0 0 0 0 0,0 0 0 0 0,0 0 0 0 0,1 0 0 0 0,-1 0 0 0 0,1 1 0 0 0,-4 2 0 0 0,-9 12-4958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3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181 101 920 0 0,'-43'33'869'0'0,"36"-29"-455"0"0,1 0 1 0 0,0 0-1 0 0,1 0 1 0 0,-1 1-1 0 0,1-1 1 0 0,-1 1-1 0 0,2 1 1 0 0,-1-1-1 0 0,0 1 1 0 0,1 0-1 0 0,0 0 1 0 0,-3 6 0 0 0,7-9-242 0 0,-1 0 0 0 0,1 0 0 0 0,0-1 0 0 0,0 1 0 0 0,0 0 0 0 0,0 0 0 0 0,0-1 0 0 0,1 1 0 0 0,-1 0 1 0 0,1-1-1 0 0,0 1 0 0 0,0 0 0 0 0,0-1 0 0 0,0 1 0 0 0,0-1 0 0 0,0 1 0 0 0,3 2 0 0 0,30 42 1279 0 0,-27-38-1133 0 0,0-2-182 0 0,-1 0 1 0 0,1 0-1 0 0,0 0 0 0 0,0-1 0 0 0,1-1 1 0 0,0 1-1 0 0,0-1 0 0 0,0 0 1 0 0,1-1-1 0 0,10 5 0 0 0,-17-8-127 0 0,1 0 0 0 0,0-1 0 0 0,-1 1 0 0 0,1 0 0 0 0,0-1 0 0 0,-1 0 0 0 0,1 1 0 0 0,0-1 0 0 0,-1 0 0 0 0,1 0 1 0 0,0-1-1 0 0,0 1 0 0 0,-1 0 0 0 0,1-1 0 0 0,0 0 0 0 0,-1 0 0 0 0,1 1 0 0 0,-1-2 0 0 0,1 1 0 0 0,-1 0 0 0 0,1 0 0 0 0,-1-1 0 0 0,0 1 0 0 0,0-1 0 0 0,0 0 0 0 0,0 0 0 0 0,0 0 0 0 0,0 0 0 0 0,0 0 0 0 0,0 0 0 0 0,-1 0 0 0 0,1 0 0 0 0,-1-1 0 0 0,0 1 0 0 0,0-1 0 0 0,0 1 0 0 0,0-1 0 0 0,0 1 0 0 0,1-6 0 0 0,0-3 78 0 0,0 0 0 0 0,0 1 1 0 0,-1-1-1 0 0,0 0 0 0 0,-1-1 0 0 0,0 1 1 0 0,-1 0-1 0 0,0 0 0 0 0,-1 1 0 0 0,0-1 1 0 0,-1 0-1 0 0,-4-12 0 0 0,2 10 5 0 0,0 1 0 0 0,0 0 0 0 0,-2 0 0 0 0,1 0 0 0 0,-1 0 0 0 0,-1 1 0 0 0,0 0 0 0 0,-1 1-1 0 0,-16-16 1 0 0,19 21-93 0 0,0 0-1 0 0,-1 0 0 0 0,1 1 0 0 0,-1 0 0 0 0,-1 0 0 0 0,1 1 0 0 0,0-1 0 0 0,-1 2 0 0 0,1-1 1 0 0,-1 1-1 0 0,0 0 0 0 0,-13-1 0 0 0,17 3-94 0 0,1 0 1 0 0,-1 0-1 0 0,0 0 0 0 0,0 1 0 0 0,0-1 1 0 0,0 1-1 0 0,1 0 0 0 0,-1 0 1 0 0,0 0-1 0 0,1 1 0 0 0,-1-1 0 0 0,1 1 1 0 0,-1 0-1 0 0,1 0 0 0 0,0 0 1 0 0,0 0-1 0 0,0 1 0 0 0,0-1 1 0 0,0 1-1 0 0,1 0 0 0 0,-1 0 0 0 0,1 0 1 0 0,-1 0-1 0 0,1 0 0 0 0,0 0 1 0 0,0 1-1 0 0,1-1 0 0 0,-2 5 1 0 0,-8 20-4782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4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78 222 1376 0 0,'4'-11'173'0'0,"-1"0"-1"0"0,1-1 1 0 0,-2 1 0 0 0,1-1-1 0 0,-2 0 1 0 0,1-22-1 0 0,-2 26 170 0 0,0 0-1 0 0,0 0 1 0 0,-1 0-1 0 0,-1 0 1 0 0,1 0-1 0 0,-1 0 0 0 0,0 0 1 0 0,-1 1-1 0 0,0-1 1 0 0,0 1-1 0 0,-5-8 0 0 0,7 14-216 0 0,1 0-1 0 0,-1 0 0 0 0,1 0 0 0 0,-1 0 1 0 0,1 0-1 0 0,-1 0 0 0 0,0 0 0 0 0,1 0 0 0 0,-1 1 1 0 0,0-1-1 0 0,0 0 0 0 0,0 0 0 0 0,0 0 1 0 0,0 1-1 0 0,1-1 0 0 0,-1 1 0 0 0,-1-1 0 0 0,1 1 1 0 0,0-1-1 0 0,0 1 0 0 0,0-1 0 0 0,0 1 1 0 0,0 0-1 0 0,0 0 0 0 0,0 0 0 0 0,0-1 0 0 0,-1 1 1 0 0,1 0-1 0 0,0 0 0 0 0,0 1 0 0 0,0-1 0 0 0,0 0 1 0 0,0 0-1 0 0,0 0 0 0 0,-1 1 0 0 0,1-1 1 0 0,0 1-1 0 0,0-1 0 0 0,0 1 0 0 0,0-1 0 0 0,0 1 1 0 0,0-1-1 0 0,0 1 0 0 0,1 0 0 0 0,-1 0 1 0 0,0 0-1 0 0,0-1 0 0 0,0 1 0 0 0,1 0 0 0 0,-2 1 1 0 0,-1 2 148 0 0,1 0 1 0 0,-1 0 0 0 0,1 1 0 0 0,-1-1-1 0 0,1 0 1 0 0,1 1 0 0 0,-1 0-1 0 0,0-1 1 0 0,1 1 0 0 0,-1 8-1 0 0,2-1-109 0 0,0-1 0 0 0,1 1 0 0 0,0 0 0 0 0,1-1-1 0 0,1 1 1 0 0,0-1 0 0 0,0 0 0 0 0,9 19-1 0 0,-9-23-154 0 0,0 0-1 0 0,1 0 1 0 0,0-1-1 0 0,0 1 1 0 0,0-1-1 0 0,1 0 1 0 0,0 0 0 0 0,0-1-1 0 0,1 1 1 0 0,0-1-1 0 0,0-1 1 0 0,0 1-1 0 0,0-1 1 0 0,10 5-1 0 0,-12-7-45 0 0,0-1 1 0 0,0 0-1 0 0,0 0 0 0 0,0-1 1 0 0,0 1-1 0 0,0-1 0 0 0,0 0 1 0 0,0 0-1 0 0,0 0 1 0 0,1 0-1 0 0,-1-1 0 0 0,0 0 1 0 0,0 1-1 0 0,0-2 0 0 0,0 1 1 0 0,-1 0-1 0 0,1-1 0 0 0,0 0 1 0 0,0 0-1 0 0,-1 0 0 0 0,1 0 1 0 0,-1 0-1 0 0,0-1 0 0 0,0 0 1 0 0,0 1-1 0 0,0-1 0 0 0,0 0 1 0 0,0-1-1 0 0,-1 1 0 0 0,0 0 1 0 0,1-1-1 0 0,-1 1 0 0 0,0-1 1 0 0,-1 0-1 0 0,1 0 0 0 0,-1 1 1 0 0,0-1-1 0 0,0 0 0 0 0,0 0 1 0 0,0 0-1 0 0,-1-1 0 0 0,1 1 1 0 0,-1 0-1 0 0,0-6 0 0 0,-1 3-90 0 0,0 1 0 0 0,0-1 0 0 0,0 1 0 0 0,-1-1 0 0 0,0 1 0 0 0,0-1 0 0 0,0 1 0 0 0,-1 0 0 0 0,0 0 0 0 0,0 0 0 0 0,-1 0 0 0 0,0 1 0 0 0,0-1 0 0 0,0 1 0 0 0,0 0 0 0 0,-1 0 0 0 0,0 1 0 0 0,0-1 0 0 0,-10-5 0 0 0,-4-1-309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20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46 6913 0 0,'-3'-3'852'0'0,"0"0"0"0"0,1 0 0 0 0,-1 0 0 0 0,1-1 0 0 0,0 1-1 0 0,0-1 1 0 0,1 0 0 0 0,-1 0 0 0 0,1 1 0 0 0,-2-8-1 0 0,3 11-781 0 0,0 0-1 0 0,1 0 0 0 0,-1-1 0 0 0,1 1 0 0 0,-1 0 0 0 0,0 0 1 0 0,1 0-1 0 0,-1 0 0 0 0,0 0 0 0 0,1 0 0 0 0,-1 0 1 0 0,1 0-1 0 0,-1 0 0 0 0,0 0 0 0 0,1 1 0 0 0,-1-1 0 0 0,0 0 1 0 0,1 0-1 0 0,-1 0 0 0 0,1 0 0 0 0,-1 0 0 0 0,0 1 0 0 0,1-1 1 0 0,-1 0-1 0 0,0 0 0 0 0,0 1 0 0 0,1-1 0 0 0,-1 0 0 0 0,0 0 1 0 0,0 1-1 0 0,1-1 0 0 0,-1 0 0 0 0,0 1 0 0 0,0-1 0 0 0,0 0 1 0 0,1 1-1 0 0,-1-1 0 0 0,0 1 0 0 0,0-1 0 0 0,10 16 700 0 0,0 6-486 0 0,-1 1 0 0 0,-1 0-1 0 0,-1 1 1 0 0,-1 0 0 0 0,-1 0 0 0 0,3 33 0 0 0,-1-8-157 0 0,170 773 122 0 0,-115-561-175 0 0,80 294 158 0 0,-58-242 526 0 0,-53-179-7162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1376 0 0,'-4'1'165'0'0,"-1"0"0"0"0,1 0 0 0 0,-1 1 0 0 0,1-1-1 0 0,-1 1 1 0 0,1 0 0 0 0,0 1 0 0 0,0-1 0 0 0,0 1-1 0 0,0-1 1 0 0,0 1 0 0 0,0 0 0 0 0,1 1 0 0 0,0-1 0 0 0,-1 1-1 0 0,-4 6 1 0 0,5-6 104 0 0,0-1 1 0 0,0 1-1 0 0,1 0 0 0 0,-1-1 0 0 0,1 1 0 0 0,0 1 1 0 0,0-1-1 0 0,0 0 0 0 0,0 0 0 0 0,1 1 0 0 0,0-1 1 0 0,0 1-1 0 0,0-1 0 0 0,0 9 0 0 0,1-7-52 0 0,1-1 0 0 0,1 0-1 0 0,-1 1 1 0 0,1-1 0 0 0,0 0-1 0 0,0 0 1 0 0,0 0 0 0 0,1 0-1 0 0,-1 0 1 0 0,1-1 0 0 0,0 1-1 0 0,5 4 1 0 0,-1 0-25 0 0,1-1-1 0 0,-1 0 1 0 0,1 0-1 0 0,1 0 1 0 0,0-1-1 0 0,0-1 1 0 0,0 0-1 0 0,13 7 1 0 0,-19-12-161 0 0,0 1 1 0 0,0 0-1 0 0,0-1 1 0 0,0 0-1 0 0,0 0 1 0 0,1 0-1 0 0,-1 0 1 0 0,0-1-1 0 0,1 1 1 0 0,-1-1-1 0 0,0 0 1 0 0,1 1-1 0 0,-1-2 1 0 0,1 1-1 0 0,-1 0 1 0 0,0-1-1 0 0,1 1 0 0 0,-1-1 1 0 0,0 0-1 0 0,0 0 1 0 0,1-1-1 0 0,-1 1 1 0 0,0-1-1 0 0,0 1 1 0 0,0-1-1 0 0,-1 0 1 0 0,1 0-1 0 0,0 0 1 0 0,-1 0-1 0 0,1-1 1 0 0,2-2-1 0 0,-4 3 9 0 0,1 0 0 0 0,-1 0-1 0 0,0 0 1 0 0,0 0 0 0 0,0 0-1 0 0,0-1 1 0 0,0 1 0 0 0,0 0 0 0 0,0 0-1 0 0,-1-1 1 0 0,1 1 0 0 0,-1-1-1 0 0,0 1 1 0 0,0 0 0 0 0,0-1-1 0 0,0 1 1 0 0,0-1 0 0 0,0 1 0 0 0,-1-3-1 0 0,-1-3-375 0 0,-1 1 0 0 0,1-1 0 0 0,-1 1 0 0 0,-6-10-1 0 0,2 4-2132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81 192 2761 0 0,'-3'-5'265'0'0,"-1"0"0"0"0,0 1 1 0 0,1-1-1 0 0,-2 1 1 0 0,1 0-1 0 0,0 1 1 0 0,-1-1-1 0 0,-6-4 1 0 0,10 8-143 0 0,0-1 0 0 0,0 1 0 0 0,0-1 0 0 0,0 1 0 0 0,0-1 0 0 0,0 1 0 0 0,-1 0 0 0 0,1-1 0 0 0,0 1 0 0 0,0 0 0 0 0,0 0 0 0 0,0 0 0 0 0,-1 0 0 0 0,1 0 0 0 0,0 0 0 0 0,0 0 0 0 0,0 0 0 0 0,-3 1 0 0 0,3 0-43 0 0,0-1-1 0 0,0 1 0 0 0,0 0 0 0 0,0 0 0 0 0,0 0 0 0 0,1 0 0 0 0,-1 0 0 0 0,0 0 0 0 0,0 0 0 0 0,1 0 0 0 0,-1 1 0 0 0,1-1 0 0 0,-1 0 0 0 0,1 0 0 0 0,-1 1 0 0 0,1-1 0 0 0,0 0 0 0 0,-1 0 0 0 0,1 1 0 0 0,0-1 0 0 0,0 3 0 0 0,0 12 334 0 0,0-1 1 0 0,1 1-1 0 0,0 0 1 0 0,1 0-1 0 0,1-1 1 0 0,1 0-1 0 0,0 1 0 0 0,1-1 1 0 0,0 0-1 0 0,1-1 1 0 0,15 26-1 0 0,-20-38-367 0 0,0-1 0 0 0,0 1 0 0 0,0-1 1 0 0,1 1-1 0 0,-1-1 0 0 0,0 1 0 0 0,1-1 0 0 0,-1 0 0 0 0,1 1 1 0 0,-1-1-1 0 0,1 0 0 0 0,-1 0 0 0 0,1 0 0 0 0,0-1 0 0 0,0 1 0 0 0,-1 0 1 0 0,1 0-1 0 0,0-1 0 0 0,0 1 0 0 0,0-1 0 0 0,0 0 0 0 0,0 0 0 0 0,0 0 1 0 0,-1 1-1 0 0,1-2 0 0 0,0 1 0 0 0,0 0 0 0 0,0 0 0 0 0,0-1 1 0 0,0 1-1 0 0,0-1 0 0 0,0 1 0 0 0,-1-1 0 0 0,1 0 0 0 0,0 0 0 0 0,-1 1 1 0 0,1-1-1 0 0,0-1 0 0 0,-1 1 0 0 0,1 0 0 0 0,-1 0 0 0 0,3-3 0 0 0,1-2 79 0 0,1 1 0 0 0,-2-1 0 0 0,1 0 0 0 0,0 0 0 0 0,-1-1 0 0 0,-1 1 0 0 0,1-1 0 0 0,-1 0 0 0 0,4-10 0 0 0,0-8 240 0 0,-2-1-1 0 0,0 1 0 0 0,2-43 1 0 0,-7 53-311 0 0,0-1-1 0 0,0 1 1 0 0,-2-1 0 0 0,0 1-1 0 0,-1 0 1 0 0,0 0-1 0 0,-8-20 1 0 0,11 33-70 0 0,-1 0 0 0 0,1 0 0 0 0,-1 1-1 0 0,0-1 1 0 0,0 1 0 0 0,0-1 0 0 0,0 0 0 0 0,0 1-1 0 0,0 0 1 0 0,0-1 0 0 0,0 1 0 0 0,0 0 0 0 0,-1-1-1 0 0,1 1 1 0 0,-1 0 0 0 0,1 0 0 0 0,-1 0 0 0 0,1 0-1 0 0,-1 0 1 0 0,1 1 0 0 0,-1-1 0 0 0,0 0 0 0 0,0 1 0 0 0,1-1-1 0 0,-4 1 1 0 0,2 0-148 0 0,1 0 1 0 0,-1 1-1 0 0,1-1 0 0 0,-1 1 0 0 0,1 0 0 0 0,0-1 1 0 0,-1 1-1 0 0,1 1 0 0 0,0-1 0 0 0,0 0 1 0 0,-1 0-1 0 0,1 1 0 0 0,0-1 0 0 0,0 1 0 0 0,1 0 1 0 0,-1 0-1 0 0,0 0 0 0 0,-1 2 0 0 0,-11 14-5625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5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3681 0 0,'-8'1'196'0'0,"0"1"1"0"0,0 0-1 0 0,0 1 0 0 0,0-1 1 0 0,1 2-1 0 0,0-1 1 0 0,-1 1-1 0 0,1 0 0 0 0,0 1 1 0 0,1 0-1 0 0,-1 0 1 0 0,1 0-1 0 0,0 1 0 0 0,-7 7 1 0 0,5-2-44 0 0,1 1 0 0 0,-1 0 1 0 0,2 0-1 0 0,0 0 1 0 0,0 1-1 0 0,1 0 0 0 0,1 0 1 0 0,0 0-1 0 0,1 1 0 0 0,0-1 1 0 0,1 1-1 0 0,0 0 1 0 0,1-1-1 0 0,1 1 0 0 0,0 0 1 0 0,1 0-1 0 0,1 0 0 0 0,0-1 1 0 0,1 1-1 0 0,0-1 0 0 0,9 24 1 0 0,-11-34-113 0 0,1-1 1 0 0,-1 0 0 0 0,0 1-1 0 0,0-1 1 0 0,1 0-1 0 0,-1 0 1 0 0,1 0-1 0 0,0 0 1 0 0,0 0 0 0 0,0 0-1 0 0,0 0 1 0 0,0-1-1 0 0,0 1 1 0 0,0-1-1 0 0,0 1 1 0 0,0-1 0 0 0,1 0-1 0 0,-1 0 1 0 0,1 0-1 0 0,-1 0 1 0 0,5 0-1 0 0,-3 0 37 0 0,0-1-1 0 0,0 0 0 0 0,0 0 0 0 0,0 0 0 0 0,0-1 1 0 0,1 0-1 0 0,-1 0 0 0 0,-1 0 0 0 0,1 0 0 0 0,0 0 1 0 0,0-1-1 0 0,0 1 0 0 0,3-3 0 0 0,-2 1-37 0 0,-1 1 0 0 0,1-1 0 0 0,-1 0 0 0 0,0 0 0 0 0,0 0 0 0 0,0-1 0 0 0,-1 1 0 0 0,1-1 0 0 0,-1 0 0 0 0,0 0 0 0 0,0 0-1 0 0,0 0 1 0 0,0-1 0 0 0,-1 1 0 0 0,0-1 0 0 0,0 1 0 0 0,0-1 0 0 0,0 0 0 0 0,-1 0 0 0 0,0 0 0 0 0,0 0 0 0 0,0 0 0 0 0,0-7 0 0 0,-2 8-105 0 0,0 0 0 0 0,0-1 1 0 0,0 1-1 0 0,-1 0 1 0 0,0 0-1 0 0,1 0 0 0 0,-2 0 1 0 0,1 0-1 0 0,0 0 0 0 0,-1 1 1 0 0,1-1-1 0 0,-1 1 0 0 0,0-1 1 0 0,0 1-1 0 0,0 0 0 0 0,-1 0 1 0 0,1 1-1 0 0,-1-1 0 0 0,0 1 1 0 0,1 0-1 0 0,-1-1 0 0 0,0 2 1 0 0,0-1-1 0 0,-8-2 0 0 0,-2 3-303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69 270 3225 0 0,'-2'-3'291'0'0,"-1"1"1"0"0,1 0 0 0 0,0 0 0 0 0,-1 0 0 0 0,0 0-1 0 0,1 0 1 0 0,-1 1 0 0 0,0-1 0 0 0,-3-1 0 0 0,-10 1 1695 0 0,15 2-1899 0 0,1 0 1 0 0,0 0-1 0 0,-1 0 1 0 0,1 1-1 0 0,0-1 0 0 0,0 0 1 0 0,-1 0-1 0 0,1 1 1 0 0,0-1-1 0 0,0 0 1 0 0,-1 1-1 0 0,1-1 1 0 0,0 0-1 0 0,0 1 1 0 0,0-1-1 0 0,0 0 0 0 0,-1 1 1 0 0,1-1-1 0 0,0 0 1 0 0,0 1-1 0 0,0-1 1 0 0,0 0-1 0 0,0 1 1 0 0,0-1-1 0 0,0 1 0 0 0,0-1 1 0 0,0 0-1 0 0,0 1 1 0 0,0-1-1 0 0,0 0 1 0 0,0 1-1 0 0,1-1 1 0 0,-1 0-1 0 0,0 1 1 0 0,0-1-1 0 0,1 1 0 0 0,0 2 67 0 0,1 0 1 0 0,0 1-1 0 0,0-1 0 0 0,0-1 0 0 0,0 1 0 0 0,0 0 0 0 0,1 0 0 0 0,-1-1 0 0 0,1 0 0 0 0,0 1 0 0 0,-1-1 0 0 0,1 0 0 0 0,0 0 0 0 0,1-1 0 0 0,-1 1 0 0 0,0 0 0 0 0,6 1 0 0 0,-7-2-54 0 0,1 0 0 0 0,-1 0 0 0 0,1 0 0 0 0,0 0 0 0 0,-1-1 0 0 0,1 1 0 0 0,0-1 0 0 0,-1 0 0 0 0,1 1 0 0 0,0-1 0 0 0,0 0 0 0 0,-1-1 0 0 0,1 1 0 0 0,0 0 0 0 0,0-1 0 0 0,-1 0 0 0 0,1 1 0 0 0,-1-1 0 0 0,1 0 0 0 0,0 0 0 0 0,-1-1 0 0 0,5-2 0 0 0,-4 0-82 0 0,-1 1 1 0 0,1-1 0 0 0,0 0 0 0 0,-1-1 0 0 0,0 1 0 0 0,0 0 0 0 0,-1-1 0 0 0,1 1 0 0 0,-1-1-1 0 0,0 0 1 0 0,0 1 0 0 0,0-1 0 0 0,-1 0 0 0 0,1-7 0 0 0,-1-7 99 0 0,-1 0 0 0 0,-4-23-1 0 0,3 28-46 0 0,-1-1-1 0 0,-1 1 1 0 0,0 0-1 0 0,-10-23 1 0 0,13 34-93 0 0,0 0 0 0 0,-1 0 1 0 0,1 0-1 0 0,-1 0 0 0 0,0 1 0 0 0,1-1 0 0 0,-1 0 1 0 0,0 1-1 0 0,-1-1 0 0 0,1 1 0 0 0,0 0 0 0 0,-1-1 1 0 0,1 1-1 0 0,-1 0 0 0 0,0 1 0 0 0,0-1 0 0 0,0 0 1 0 0,0 1-1 0 0,0 0 0 0 0,0 0 0 0 0,0 0 0 0 0,0 0 1 0 0,0 0-1 0 0,0 0 0 0 0,-1 1 0 0 0,-5-1 0 0 0,6 2-151 0 0,0 0-1 0 0,0-1 1 0 0,0 1-1 0 0,0 0 1 0 0,1 0-1 0 0,-1 1 0 0 0,0-1 1 0 0,1 1-1 0 0,-1-1 1 0 0,1 1-1 0 0,0 0 1 0 0,-3 2-1 0 0,-14 15-5220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6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2761 0 0,'-3'3'146'0'0,"-1"0"1"0"0,1 0 0 0 0,0 1 0 0 0,0 0 0 0 0,0-1-1 0 0,1 1 1 0 0,-1 0 0 0 0,1 0 0 0 0,0 1 0 0 0,0-1-1 0 0,1 0 1 0 0,-1 1 0 0 0,1-1 0 0 0,0 1 0 0 0,0 0-1 0 0,0-1 1 0 0,0 1 0 0 0,1 0 0 0 0,0 7 0 0 0,0-5 201 0 0,1 0 1 0 0,-1 0 0 0 0,1 0 0 0 0,0 0-1 0 0,0 0 1 0 0,1 0 0 0 0,0-1 0 0 0,0 1-1 0 0,1-1 1 0 0,0 1 0 0 0,0-1-1 0 0,8 11 1 0 0,-6-11-138 0 0,1-1 0 0 0,0 0 0 0 0,0 0 0 0 0,1 0 0 0 0,-1-1 0 0 0,1 0 0 0 0,0 0 0 0 0,0-1 0 0 0,1 0 0 0 0,-1 0 0 0 0,0-1-1 0 0,1 0 1 0 0,0 0 0 0 0,-1-1 0 0 0,13 1 0 0 0,-17-1-179 0 0,1-1 0 0 0,-1 0-1 0 0,1 0 1 0 0,-1 0 0 0 0,1 0 0 0 0,0-1-1 0 0,-1 1 1 0 0,1-1 0 0 0,-1 0-1 0 0,0 0 1 0 0,1 0 0 0 0,-1 0 0 0 0,0-1-1 0 0,0 0 1 0 0,0 1 0 0 0,0-1 0 0 0,0 0-1 0 0,0 0 1 0 0,0-1 0 0 0,0 1-1 0 0,-1-1 1 0 0,0 1 0 0 0,1-1 0 0 0,-1 0-1 0 0,0 0 1 0 0,0 0 0 0 0,0 0 0 0 0,-1 0-1 0 0,1 0 1 0 0,-1 0 0 0 0,0-1 0 0 0,0 1-1 0 0,0 0 1 0 0,0-1 0 0 0,0 1-1 0 0,0-5 1 0 0,-1 3 13 0 0,0 0-1 0 0,0 0 1 0 0,-1 1-1 0 0,1-1 1 0 0,-1 0-1 0 0,0 0 1 0 0,-1 1 0 0 0,1-1-1 0 0,-1 1 1 0 0,0 0-1 0 0,0-1 1 0 0,0 1-1 0 0,0 0 1 0 0,-1 0-1 0 0,0 0 1 0 0,1 0 0 0 0,-6-4-1 0 0,5 5-46 0 0,0 0 0 0 0,0 0 1 0 0,0 1-1 0 0,0-1 0 0 0,0 1 0 0 0,-1-1 0 0 0,1 1 0 0 0,-1 0 0 0 0,0 1 0 0 0,1-1 1 0 0,-1 1-1 0 0,0-1 0 0 0,0 1 0 0 0,0 0 0 0 0,0 1 0 0 0,0-1 0 0 0,0 1 1 0 0,0-1-1 0 0,-1 1 0 0 0,-5 1 0 0 0,-11 5-361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6913 0 0,'0'0'529'0'0,"16"-28"2369"0"0,-15 26-2799 0 0,18-28 2015 0 0,-19 30-2130 0 0,1-1-1 0 0,-1 1 1 0 0,1-1-1 0 0,-1 1 0 0 0,1-1 1 0 0,0 1-1 0 0,-1-1 1 0 0,1 1-1 0 0,0-1 1 0 0,-1 1-1 0 0,1 0 1 0 0,0 0-1 0 0,0-1 0 0 0,-1 1 1 0 0,1 0-1 0 0,0 0 1 0 0,0 0-1 0 0,0 0 1 0 0,-1 0-1 0 0,1 0 1 0 0,0 0-1 0 0,0 0 0 0 0,-1 0 1 0 0,1 0-1 0 0,0 0 1 0 0,0 0-1 0 0,0 0 1 0 0,-1 1-1 0 0,1-1 1 0 0,0 0-1 0 0,-1 1 1 0 0,1-1-1 0 0,0 1 0 0 0,-1-1 1 0 0,1 0-1 0 0,0 1 1 0 0,-1-1-1 0 0,1 1 1 0 0,-1 0-1 0 0,1 0 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6913 0 0,'0'2'745'0'0,"0"-1"-1249"0"0,0 3 215 0 0,0-1-7 0 0,0 4-448 0 0,-2 28-1984 0 0,0-26 2728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190 315 3681 0 0,'-7'5'160'0'0</inkml:trace>
  <inkml:trace contextRef="#ctx0" brushRef="#br0" timeOffset="1">5 0 2761 0 0,'-4'4'2142'0'0,"4"-4"-1990"0"0,0 1 1 0 0,0-1 0 0 0,-1 0 0 0 0,6 12 4743 0 0,-5-12-4743 0 0,0 0 0 0 0,1 0 0 0 0,-1 0 0 0 0,0 0 0 0 0,1 1 0 0 0,-1-1 0 0 0,1 0 0 0 0,-1 0 0 0 0,0 0 0 0 0,1 0 0 0 0,-1 0 0 0 0,1 0 0 0 0,6 3-2100 0 0,1 4 920 0 0,-7-3-12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19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1608 0 0,'1'6'264'0'0,"0"1"0"0"0,-1 0-1 0 0,0 0 1 0 0,0-1-1 0 0,0 1 1 0 0,-1 0 0 0 0,0-1-1 0 0,0 1 1 0 0,-4 11 0 0 0,2-4-28 0 0,1-10-236 0 0,1-1 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52 4609 0 0,'34'-22'2811'0'0,"-27"17"-2247"0"0,-1 0-1 0 0,1 1 1 0 0,0 0 0 0 0,-1 1 0 0 0,15-6-1 0 0,-20 9-546 0 0,-1 0-1 0 0,1 0 1 0 0,0 1-1 0 0,0-1 1 0 0,0 0-1 0 0,0 0 0 0 0,-1 0 1 0 0,1 1-1 0 0,0-1 1 0 0,0 0-1 0 0,-1 1 1 0 0,1-1-1 0 0,0 1 1 0 0,-1-1-1 0 0,1 1 1 0 0,0-1-1 0 0,-1 1 0 0 0,1-1 1 0 0,0 1-1 0 0,-1 0 1 0 0,1-1-1 0 0,-1 1 1 0 0,0 0-1 0 0,1 0 1 0 0,-1-1-1 0 0,1 1 0 0 0,-1 0 1 0 0,0 0-1 0 0,0 0 1 0 0,1-1-1 0 0,-1 1 1 0 0,0 0-1 0 0,0 0 1 0 0,0 0-1 0 0,0 0 1 0 0,0-1-1 0 0,0 1 0 0 0,0 2 1 0 0,1 38-1358 0 0,-1-38 1003 0 0,-4 58-3108 0 0,-1-23 1664 0 0</inkml:trace>
  <inkml:trace contextRef="#ctx0" brushRef="#br0" timeOffset="1">0 871 11522 0 0,'0'-2'1025'0'0,"0"0"-825"0"0,0 1-200 0 0,0-1-208 0 0,0 0-80 0 0,0-1-24 0 0,0-1-1 0 0,0 1-615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23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51 3225 0 0,'-78'-50'7601'0'0,"110"79"-2405"0"0,19 37-4212 0 0,-24-29-298 0 0,145 176 251 0 0,-116-149-968 0 0,78 68 0 0 0,-34-34-430 0 0,-65-63-537 0 0,-19-19-11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6 459 9218 0 0,'0'4'816'0'0,"0"-2"-656"0"0,0-1 264 0 0,2-1 56 0 0,-1 2 0 0 0,1 0 9 0 0,2-2-281 0 0,1 2-56 0 0,0-2 120 0 0,20 19-2049 0 0</inkml:trace>
  <inkml:trace contextRef="#ctx0" brushRef="#br0" timeOffset="1">9 325 3681 0 0,'4'-14'160'0'0,"-2"3"40"0"0,-1 3-200 0 0,-1-1 0 0 0,2 2 0 0 0,-2 0 0 0 0,2-3 296 0 0,1-10 24 0 0,-1-11 0 0 0,-2-6 0 0 0,0 1-208 0 0,-3 4-40 0 0,-1 8-8 0 0,1 1 16 0 0,-3 2-80 0 0,3 4 0 0 0,-2-1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0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8290 0 0,'-7'1'368'0'0,"4"-1"80"0"0,1 2-360 0 0,0-2-88 0 0,0 0 0 0 0,1 0 0 0 0,-1 0 528 0 0,0 2 88 0 0,0-2 24 0 0,1 2 0 0 0,-1-1-159 0 0,0 1-33 0 0,2 0-8 0 0,0 1 0 0 0,2 3-1088 0 0,0-1-216 0 0,5 5-49 0 0,-6 1-7 0 0</inkml:trace>
  <inkml:trace contextRef="#ctx0" brushRef="#br0" timeOffset="1">39 918 6449 0 0,'-1'0'7'0'0,"0"0"0"0"0,1 0 0 0 0,-1 0 0 0 0,1 0 0 0 0,-1 0 0 0 0,1 0 0 0 0,-1 0 0 0 0,0 0 0 0 0,1-1 0 0 0,-1 1 0 0 0,1 0 0 0 0,-1 0 0 0 0,1 0 0 0 0,-1 0 0 0 0,1-1 0 0 0,-1 1 0 0 0,1 0 0 0 0,-1-1 0 0 0,1 1 0 0 0,-1 0 0 0 0,1-1 0 0 0,0 1 0 0 0,-1 0 0 0 0,1-1 0 0 0,0 1 0 0 0,-1-1 0 0 0,1 1-1 0 0,0-1 1 0 0,-1 1 0 0 0,1-1 0 0 0,0 1 0 0 0,0-1 0 0 0,0 1 0 0 0,-1-1 0 0 0,1 1 0 0 0,0-1 0 0 0,0 0 0 0 0,0 1 0 0 0,0-1 0 0 0,0 0 0 0 0,-7-37-1218 0 0,5 22 676 0 0,-2-1-305 0 0,2 11 687 0 0,0 0-1 0 0,0 0 1 0 0,1-1-1 0 0,0 1 1 0 0,0-1-1 0 0,1 1 1 0 0,0-1-1 0 0,0 0 1 0 0,0 1-1 0 0,1-1 1 0 0,3-10-1 0 0,-1 8 143 0 0</inkml:trace>
  <inkml:trace contextRef="#ctx0" brushRef="#br0" timeOffset="2">114 739 2304 0 0,'14'9'97'0'0,"-9"-7"31"0"0,-2-2-128 0 0,-1 2 0 0 0,0-2 0 0 0,1 0 0 0 0,3 1 528 0 0,4 3 80 0 0,6-2 24 0 0,3-1 0 0 0,2 1 16 0 0,-2-2 8 0 0,0-2 0 0 0,1 1 1 0 0,-1-5-577 0 0,0-1-80 0 0,2-1-88 0 0,-2-5 24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4609 0 0,'3'-4'408'0'0,"-1"2"-328"0"0,1 2-80 0 0,-1-1 0 0 0,2 1 560 0 0,-1-2 96 0 0,1 0 16 0 0,3-1 9 0 0,5-3-593 0 0,4-2-88 0 0,1 1-88 0 0,-1 0 24 0 0,-1 2-224 0 0,-2-1-33 0 0,-3 5-15 0 0,-1 1 0 0 0,-4 1 264 0 0,-5 1 72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39 8290 0 0,'-3'-3'368'0'0,"1"-1"80"0"0,0 1-360 0 0,1-1-88 0 0,1 2 0 0 0,-2 1-240 0 0,2-3-64 0 0,-2 1-16 0 0,-3-3 0 0 0,0 3-288 0 0,1-1-57 0 0,1 4-7 0 0,-1-1-8 0 0,2 2 592 0 0,1 8 88 0 0,-1 5 88 0 0,0-2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1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6449 0 0,'-1'2'508'0'0,"-1"1"0"0"0,1 0 0 0 0,-1-1 0 0 0,1 1 0 0 0,0 0 0 0 0,0 0 0 0 0,0-1 0 0 0,1 1 0 0 0,-1 0 0 0 0,1 0 0 0 0,-1 0 0 0 0,1 0 0 0 0,0 6 0 0 0,8 11-4119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10138 0 0,'0'0'3342'0'0,"24"10"-9514"0"0,-13-9 5769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8290 0 0,'-6'33'7660'0'0,"5"-29"-7799"0"0,0 0 1 0 0,0 0 0 0 0,0 0 0 0 0,1 1 0 0 0,-1-1 0 0 0,1 0 0 0 0,0 0 0 0 0,0 0 0 0 0,0 1 0 0 0,1-1 0 0 0,0 0 0 0 0,1 5 0 0 0,7 12-3489 0 0,-4-12 1757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2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65 9674 0 0,'-2'2'1032'0'0,"2"-4"-1032"0"0,0 1 640 0 0,-1-1 89 0 0,1-2 15 0 0,-2-1 8 0 0,0-2-656 0 0,0-2-96 0 0,1 1-96 0 0,1-1 16 0 0,0 2-656 0 0,0 2-136 0 0,0 1-25 0 0,-9 1-167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51 8754 0 0,'-1'1'75'0'0,"0"-1"0"0"0,0 0 0 0 0,0 0 0 0 0,0 0 0 0 0,0 0 0 0 0,0 0 0 0 0,0 0 0 0 0,0 0-1 0 0,0 0 1 0 0,1 0 0 0 0,-1 0 0 0 0,0-1 0 0 0,0 1 0 0 0,0 0 0 0 0,0-1 0 0 0,0 1 0 0 0,0-1 0 0 0,0 1 0 0 0,1-1 0 0 0,-1 1 0 0 0,0-1 0 0 0,0 1 0 0 0,1-1 0 0 0,-1 0 0 0 0,0 1 0 0 0,1-1 0 0 0,-1 0 0 0 0,1 0 0 0 0,-1 1-1 0 0,1-1 1 0 0,-1 0 0 0 0,1 0 0 0 0,0 0 0 0 0,-1 0 0 0 0,1 0 0 0 0,0 0 0 0 0,-1 0 0 0 0,1 0 0 0 0,0 0 0 0 0,0 1 0 0 0,0-1 0 0 0,0 0 0 0 0,0 0 0 0 0,0 0 0 0 0,0 0 0 0 0,1 0 0 0 0,-1 0 0 0 0,1-2 0 0 0,-1 2-119 0 0,1 0 0 0 0,0-1-1 0 0,0 1 1 0 0,0 0 0 0 0,0-1 0 0 0,0 1 0 0 0,0 0 0 0 0,0 0 0 0 0,0 0 0 0 0,0 0 0 0 0,0 0 0 0 0,1 0 0 0 0,-1 0 0 0 0,0 0 0 0 0,1 1 0 0 0,-1-1 0 0 0,1 0 0 0 0,-1 1 0 0 0,1-1 0 0 0,-1 1 0 0 0,1 0 0 0 0,-1-1-1 0 0,1 1 1 0 0,-1 0 0 0 0,1 0 0 0 0,0 0 0 0 0,-1 0 0 0 0,1 0 0 0 0,-1 0 0 0 0,1 1 0 0 0,-1-1 0 0 0,3 1 0 0 0,3 2-440 0 0,0-1 0 0 0,0 1 1 0 0,0 1-1 0 0,7 4 0 0 0,-6-3 410 0 0,14 8-20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3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57 7370 0 0,'0'-8'886'0'0,"0"-22"3014"0"0,0 29-3783 0 0,0 0 0 0 0,0 1 0 0 0,0-1 0 0 0,0 0 0 0 0,0 1-1 0 0,0-1 1 0 0,0 0 0 0 0,0 0 0 0 0,0 1 0 0 0,-1-1 0 0 0,1 0 0 0 0,0 1 0 0 0,-1-1 0 0 0,1 1-1 0 0,0-1 1 0 0,-1 0 0 0 0,1 1 0 0 0,-1-1 0 0 0,1 1 0 0 0,0-1 0 0 0,-1 1 0 0 0,0-1 0 0 0,1 1 0 0 0,-1-1-1 0 0,1 1 1 0 0,-1-1 0 0 0,1 1 0 0 0,-1 0 0 0 0,0 0 0 0 0,1-1 0 0 0,-2 1 0 0 0,2 0-135 0 0,-1 0 1 0 0,1 1 0 0 0,-1-1 0 0 0,1 0-1 0 0,-1 1 1 0 0,1-1 0 0 0,0 0-1 0 0,-1 1 1 0 0,1-1 0 0 0,0 1 0 0 0,-1-1-1 0 0,1 1 1 0 0,0-1 0 0 0,0 0-1 0 0,-1 1 1 0 0,1-1 0 0 0,0 1-1 0 0,0-1 1 0 0,0 1 0 0 0,0 0 0 0 0,-1-1-1 0 0,1 1 1 0 0,0-1 0 0 0,0 1-1 0 0,0-1 1 0 0,0 2 0 0 0,0 15-1887 0 0</inkml:trace>
  <inkml:trace contextRef="#ctx0" brushRef="#br0" timeOffset="1">30 899 8290 0 0,'-17'7'1178'0'0,"16"-7"-1124"0"0,0 0-1 0 0,1 0 0 0 0,-1 0 0 0 0,0 1 0 0 0,1-1 1 0 0,-1 0-1 0 0,0 0 0 0 0,1 1 0 0 0,-1-1 0 0 0,0 0 0 0 0,1 1 1 0 0,-1-1-1 0 0,1 1 0 0 0,-1-1 0 0 0,1 1 0 0 0,-1-1 1 0 0,1 1-1 0 0,-2 0 0 0 0,3 0-114 0 0,-1 1-1 0 0,1-1 0 0 0,-1 0 1 0 0,1 0-1 0 0,-1 0 1 0 0,1 0-1 0 0,0 0 1 0 0,-1 1-1 0 0,1-1 1 0 0,0 0-1 0 0,0-1 0 0 0,0 1 1 0 0,0 0-1 0 0,0 0 1 0 0,0 0-1 0 0,2 1 1 0 0,1 2-53 0 0,0 0 0 0 0,0 1 0 0 0,-1-1 0 0 0,1 1 0 0 0,-1 0 0 0 0,0 0 0 0 0,0 0 0 0 0,3 9 0 0 0,0 5 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23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53 238 3225 0 0,'-31'10'1242'0'0,"30"-9"-1055"0"0,0-1 0 0 0,-1 1 0 0 0,1-1 0 0 0,0 1 0 0 0,0-1 0 0 0,0 1 0 0 0,0 0 0 0 0,-1-1 0 0 0,1 1 1 0 0,0 0-1 0 0,1 0 0 0 0,-1 0 0 0 0,0 0 0 0 0,0 0 0 0 0,0 0 0 0 0,0 0 0 0 0,1 0 0 0 0,-1 0 0 0 0,0 0 1 0 0,1 1-1 0 0,-1-1 0 0 0,1 1 0 0 0,0-1-123 0 0,0 0 0 0 0,0-1 1 0 0,1 1-1 0 0,-1-1 0 0 0,0 1 0 0 0,1 0 1 0 0,-1-1-1 0 0,1 1 0 0 0,-1-1 1 0 0,1 1-1 0 0,-1-1 0 0 0,1 0 0 0 0,-1 1 1 0 0,1-1-1 0 0,0 0 0 0 0,-1 1 0 0 0,1-1 1 0 0,-1 0-1 0 0,1 1 0 0 0,0-1 1 0 0,-1 0-1 0 0,1 0 0 0 0,0 0 0 0 0,-1 0 1 0 0,2 0-1 0 0,21 4 314 0 0,-19-4-161 0 0,30 4 536 0 0,1-2 0 0 0,-1-2-1 0 0,1-1 1 0 0,-1-1 0 0 0,0-2 0 0 0,39-10 0 0 0,-70 14-697 0 0,0-1-1 0 0,0 0 1 0 0,0 0-1 0 0,0 0 1 0 0,0 0-1 0 0,0 0 1 0 0,0-1-1 0 0,0 1 1 0 0,0-1-1 0 0,-1 0 1 0 0,1 0-1 0 0,-1 0 1 0 0,1 0-1 0 0,-1 0 1 0 0,0 0-1 0 0,0-1 1 0 0,0 1-1 0 0,0-1 1 0 0,0 0-1 0 0,1-3 1 0 0,-2 3-34 0 0,0-1 0 0 0,0 0 0 0 0,-1 1 0 0 0,1-1 1 0 0,-1 0-1 0 0,0 0 0 0 0,0 0 0 0 0,0 1 1 0 0,-1-1-1 0 0,1 0 0 0 0,-1 0 0 0 0,0 1 0 0 0,0-1 1 0 0,-1 0-1 0 0,1 1 0 0 0,-4-6 0 0 0,-11-21-1157 0 0,-1 0 0 0 0,-31-38 0 0 0,42 59 341 0 0,-11-13-4302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5529 0 0,'0'7'3223'0'0,"0"5"-933"0"0,3 12-4930 0 0,2-10-985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8754 0 0,'-9'9'565'0'0,"0"1"0"0"0,1 0 1 0 0,-12 17-1 0 0,19-25-598 0 0,-1 1 1 0 0,1-1-1 0 0,-1 1 1 0 0,1 0-1 0 0,0-1 0 0 0,0 1 1 0 0,0 0-1 0 0,0 0 1 0 0,0 0-1 0 0,1 0 1 0 0,-1 0-1 0 0,1 0 0 0 0,0 0 1 0 0,0 0-1 0 0,0 0 1 0 0,0 0-1 0 0,1-1 1 0 0,-1 1-1 0 0,1 0 0 0 0,-1 0 1 0 0,3 3-1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4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11979 0 0,'4'13'1110'0'0,"9"10"-7040"0"0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9674 0 0,'2'13'1562'0'0,"4"-15"418"0"0,7-22-1706 0 0,-12 17-636 0 0,-4 2 349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6 11979 0 0,'-3'0'465'0'0,"-1"0"0"0"0,1 1 1 0 0,0-1-1 0 0,0 1 1 0 0,-1 0-1 0 0,1 0 1 0 0,-5 2-1 0 0,22 0-5810 0 0,8-13 4926 0 0,-16 5 419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5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11522 0 0,'-9'5'830'0'0,"5"-3"-397"0"0,5-4-138 0 0,14 24-6193 0 0,-12-1 3309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1840 0 0,'22'-22'13110'0'0,"-18"18"-13854"0"0,3-5 1456 0 0,1 0-2381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16 7834 0 0,'0'0'17'0'0,"0"0"-1"0"0,0 1 1 0 0,-1-1 0 0 0,1 0 0 0 0,0 0 0 0 0,0 0 0 0 0,0 0 0 0 0,0 0 0 0 0,-1 0-1 0 0,1 0 1 0 0,0 0 0 0 0,0 0 0 0 0,0 0 0 0 0,0 0 0 0 0,-1 0 0 0 0,1 0 0 0 0,0 0-1 0 0,0 0 1 0 0,0 0 0 0 0,0 0 0 0 0,-1 0 0 0 0,1 0 0 0 0,0 0 0 0 0,0 0 0 0 0,0 0-1 0 0,0 0 1 0 0,0 0 0 0 0,-1 0 0 0 0,1 0 0 0 0,0-1 0 0 0,0 1 0 0 0,0 0 0 0 0,0 0-1 0 0,0 0 1 0 0,-1 0 0 0 0,1 0 0 0 0,0 0 0 0 0,0 0 0 0 0,0-1 0 0 0,0 1 0 0 0,0 0-1 0 0,0 0 1 0 0,0 0 0 0 0,0 0 0 0 0,0-1 0 0 0,0 1 0 0 0,0 0 0 0 0,-1 0 0 0 0,1 0-1 0 0,0 0 1 0 0,0-1 0 0 0,0 1 0 0 0,0 0 0 0 0,0 0 0 0 0,0 0 0 0 0,0 0 0 0 0,1-1-1 0 0,-1 1 1 0 0,0 0 0 0 0,0 0 0 0 0,0 0 0 0 0,0 0 0 0 0,0-1 0 0 0,0 1 0 0 0,0 0-1 0 0,0 0 1 0 0,0 0 0 0 0,0 0 0 0 0,1 0 0 0 0,4-11 1306 0 0,-3 18-2607 0 0,-2-6 1268 0 0,1 2-90 0 0,0 0 0 0 0,0 1-1 0 0,0-1 1 0 0,-1 1 0 0 0,1-1 0 0 0,-1 1 0 0 0,0 0 0 0 0,0-1 0 0 0,0 1 0 0 0,0-1 0 0 0,-1 1 0 0 0,1-1 0 0 0,-1 1-1 0 0,0-1 1 0 0,-2 5 0 0 0,-7 7 88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6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6449 0 0,'-3'0'689'0'0,"4"0"-433"0"0,1 0 32 0 0,0 1 8 0 0,1-1 0 0 0,3-1-296 0 0,-1 1 0 0 0,2 1-112 0 0,0 3 32 0 0,0-2-432 0 0,-2-1-97 0 0,4 1-7 0 0,-4 2-8 0 0,2-3 528 0 0,-5-1 96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7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2 399 5529 0 0,'-2'0'584'0'0,"2"-2"-312"0"0,0 1 32 0 0,2-1 8 0 0,0-3 1 0 0,1-1-313 0 0,1-1 0 0 0,3 2 0 0 0,-2-2 0 0 0,4 2-441 0 0,-2 1-39 0 0,2 3-16 0 0,-2-1 0 0 0,-2 2 496 0 0,-2 2 0 0 0</inkml:trace>
  <inkml:trace contextRef="#ctx0" brushRef="#br0" timeOffset="1">145 1 5985 0 0,'-1'0'264'0'0,"-1"0"120"0"0,0 0-296 0 0,4 0 88 0 0,0 0-88 0 0,1 2-160 0 0,20 19-3392 0 0,-20-13 2343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23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72 6913 0 0,'-2'0'121'0'0,"0"1"-1"0"0,0-1 0 0 0,-1 0 0 0 0,1 0 0 0 0,0 0 0 0 0,0 0 0 0 0,0 0 1 0 0,0-1-1 0 0,0 1 0 0 0,0-1 0 0 0,-1 1 0 0 0,1-1 0 0 0,0 0 1 0 0,1 1-1 0 0,-1-1 0 0 0,0 0 0 0 0,0-1 0 0 0,0 1 0 0 0,0 0 0 0 0,1 0 1 0 0,-1-1-1 0 0,-2-2 0 0 0,2 2 107 0 0,0-1 1 0 0,-1 0-1 0 0,1 0 1 0 0,0-1-1 0 0,1 1 0 0 0,-1 0 1 0 0,0-1-1 0 0,1 1 1 0 0,0-1-1 0 0,0 1 1 0 0,0-1-1 0 0,0-5 0 0 0,1 9-195 0 0,-1 0 0 0 0,1-1 0 0 0,0 1 0 0 0,0 0 0 0 0,0 0 0 0 0,0-1 0 0 0,0 1 0 0 0,0 0 0 0 0,0 0 0 0 0,0-1 0 0 0,0 1 0 0 0,0 0 0 0 0,0 0 0 0 0,0-1 0 0 0,1 1 0 0 0,-1 0-1 0 0,0 0 1 0 0,0 0 0 0 0,0-1 0 0 0,0 1 0 0 0,0 0 0 0 0,0 0 0 0 0,0-1 0 0 0,1 1 0 0 0,-1 0 0 0 0,0 0 0 0 0,0 0 0 0 0,0 0 0 0 0,1-1 0 0 0,-1 1 0 0 0,0 0 0 0 0,0 0 0 0 0,0 0 0 0 0,1 0 0 0 0,-1 0-1 0 0,0 0 1 0 0,0 0 0 0 0,1 0 0 0 0,-1 0 0 0 0,0-1 0 0 0,1 1 0 0 0,13 4 695 0 0,13 12 139 0 0,-27-15-801 0 0,22 14 138 0 0,-1 2 1 0 0,-1 1-1 0 0,-1 0 1 0 0,23 28-1 0 0,59 91 1456 0 0,-68-89-1203 0 0,2-1 0 0 0,42 43-1 0 0,-61-78-544 0 0,-1 1 0 0 0,1-2 0 0 0,1 0 0 0 0,0-1-1 0 0,0 0 1 0 0,36 12 0 0 0,35 21-415 0 0,-60-21-3508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7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2304 0 0,'-11'9'5178'0'0,"10"-9"-4690"0"0,-1-2-160 0 0,0 2 256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54 5985 0 0,'-9'2'536'0'0,"4"-2"-432"0"0,3 0-104 0 0,-1-2 0 0 0,1 1 529 0 0,0-1 79 0 0,1 0 24 0 0,-1-1 0 0 0,-2-4-488 0 0,-1-4-144 0 0,0 1 64 0 0,1 3-64 0 0,3 1-712 0 0,-1 1-184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4 120 5985 0 0,'-3'-52'6570'0'0,"8"65"-3706"0"0,-4-12-3026 0 0,1 1 0 0 0,-1-1-1 0 0,0 1 1 0 0,0-1 0 0 0,1 0 0 0 0,-1 0-1 0 0,1 0 1 0 0,-1 1 0 0 0,1-1 0 0 0,-1 0-1 0 0,4 1 1 0 0</inkml:trace>
  <inkml:trace contextRef="#ctx0" brushRef="#br0" timeOffset="1">712 15 7370 0 0,'0'-4'1760'0'0,"0"3"-1224"0"0,0-1 0 0 0,0 0-440 0 0,2-1-96 0 0,-1 1 0 0 0,34 5-2888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2:28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6913 0 0,'-1'2'609'0'0,"1"0"-481"0"0,1-1 320 0 0,-1 1 32 0 0,2 0-672 0 0,0-2-80 0 0,1 0-16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0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719 10 3225 0 0,'-2'-9'2261'0'0,"-3"12"-736"0"0,-8 21-38 0 0,6-11-1136 0 0,-99 130 2166 0 0,-2 6-1576 0 0,13 12-253 0 0,8 3 0 0 0,-104 277 0 0 0,169-384-623 0 0,2 0 0 0 0,3 1 0 0 0,2 1 0 0 0,3 0 0 0 0,-5 68-1 0 0,16-125-69 0 0,1 0-1 0 0,0 0 1 0 0,0 0-1 0 0,0 1 0 0 0,0-1 1 0 0,0 0-1 0 0,0 0 0 0 0,1 0 1 0 0,-1 0-1 0 0,1 0 0 0 0,-1 0 1 0 0,1 0-1 0 0,0 0 1 0 0,0 0-1 0 0,1 2 0 0 0,-2-4 8 0 0,1 0 0 0 0,-1 1-1 0 0,0-1 1 0 0,1 0 0 0 0,-1 0-1 0 0,1 0 1 0 0,-1 1 0 0 0,1-1-1 0 0,-1 0 1 0 0,1 0 0 0 0,-1 0-1 0 0,1 0 1 0 0,-1 0 0 0 0,0 0 0 0 0,1 0-1 0 0,-1 0 1 0 0,1 0 0 0 0,-1 0-1 0 0,1 0 1 0 0,-1 0 0 0 0,1 0-1 0 0,-1 0 1 0 0,1-1 0 0 0,19-11 356 0 0,31-35 93 0 0,-1-2 0 0 0,58-76 0 0 0,-23 26-189 0 0,-17 21-76 0 0,-20 21 378 0 0,2 2 1 0 0,113-95-1 0 0,-161 149-555 0 0,35-23 321 0 0,-35 23-317 0 0,0 0 1 0 0,0 0 0 0 0,0 0-1 0 0,1 1 1 0 0,-1-1-1 0 0,0 0 1 0 0,0 1-1 0 0,0-1 1 0 0,1 1-1 0 0,-1 0 1 0 0,0 0-1 0 0,1 0 1 0 0,-1 0-1 0 0,0 0 1 0 0,0 1 0 0 0,4 0-1 0 0,-5 0-12 0 0,0 0 0 0 0,0-1 0 0 0,0 1 0 0 0,0 0 0 0 0,-1 0 0 0 0,1 0-1 0 0,0 0 1 0 0,0 1 0 0 0,-1-1 0 0 0,1 0 0 0 0,-1 0 0 0 0,1 0 0 0 0,-1 0 0 0 0,1 1 0 0 0,-1-1 0 0 0,0 0 0 0 0,0 0 0 0 0,0 1-1 0 0,1-1 1 0 0,-1 0 0 0 0,0 1 0 0 0,0-1 0 0 0,-1 0 0 0 0,1 0 0 0 0,0 1 0 0 0,-1 1 0 0 0,-8 40 42 0 0,8-37-36 0 0,-91 261 34 0 0,28-93-29 0 0,-47 167-76 0 0,100-306 62 0 0,1 0-1 0 0,1 0 1 0 0,2 1 0 0 0,-4 60-1 0 0,11-95-2 0 0,0 1-1 0 0,0-1 1 0 0,0 0-1 0 0,0 0 1 0 0,0 1-1 0 0,0-1 1 0 0,0 0-1 0 0,1 0 1 0 0,-1 0-1 0 0,0 1 1 0 0,1-1-1 0 0,-1 0 1 0 0,1 0-1 0 0,-1 0 1 0 0,1 0-1 0 0,-1 0 1 0 0,1 0-1 0 0,1 2 1 0 0,16-1-129 0 0,-6-3 112 0 0,-11 2 22 0 0,-1-1 0 0 0,1 0 0 0 0,-1 1 0 0 0,0-1 0 0 0,1 0 0 0 0,-1 1 0 0 0,1-1 0 0 0,-1 1 0 0 0,0-1 0 0 0,1 1 0 0 0,-1-1 0 0 0,0 1 0 0 0,0-1 0 0 0,1 1 0 0 0,-1-1 0 0 0,0 1 0 0 0,0-1 0 0 0,0 1 0 0 0,0-1 0 0 0,0 1 0 0 0,1-1 0 0 0,-1 1 0 0 0,0 0 0 0 0,0-1 0 0 0,-1 1 0 0 0,1-1 0 0 0,0 1 0 0 0,0-1 0 0 0,0 1 0 0 0,0-1 0 0 0,0 1 0 0 0,-1 0 0 0 0,-4 24 0 0 0,5-23 0 0 0,-5 12 10 0 0,0 0 0 0 0,-12 24 0 0 0,11-26-2 0 0,0-1 1 0 0,1 2-1 0 0,-6 23 1 0 0,11-26 43 0 0,0-10-51 0 0,0 1 1 0 0,0-1-1 0 0,0 0 1 0 0,0 0-1 0 0,0 0 0 0 0,0 0 1 0 0,0 1-1 0 0,0-1 0 0 0,0 0 1 0 0,0 0-1 0 0,0 0 1 0 0,0 1-1 0 0,0-1 0 0 0,0 0 1 0 0,0 0-1 0 0,0 0 0 0 0,1 0 1 0 0,-1 0-1 0 0,0 1 1 0 0,0-1-1 0 0,0 0 0 0 0,0 0 1 0 0,0 0-1 0 0,0 0 0 0 0,1 0 1 0 0,-1 0-1 0 0,0 1 1 0 0,0-1-1 0 0,0 0 0 0 0,0 0 1 0 0,0 0-1 0 0,1 0 0 0 0,-1 0 1 0 0,0 0-1 0 0,0 0 0 0 0,0 0 1 0 0,0 0-1 0 0,1 0 1 0 0,-1 0-1 0 0,0 0 0 0 0,0 0 1 0 0,0 0-1 0 0,1 0 0 0 0,-1 0 1 0 0,0 0-1 0 0,0 0 1 0 0,0 0-1 0 0,0 0 0 0 0,1 0 1 0 0,-1 0-1 0 0,0 0 0 0 0,0 0 1 0 0,0-1-1 0 0,0 1 1 0 0,0 0-1 0 0,1 0 0 0 0,-1 0 1 0 0,0 0-1 0 0,0 0 0 0 0,0 0 1 0 0,0-1-1 0 0,0 1 1 0 0,0 0-1 0 0,1-1 397 0 0,3-3-232 0 0,-2 2-140 0 0,0 0 12 0 0,0 0 1 0 0,0 0-1 0 0,0 0 0 0 0,0 0 1 0 0,0 0-1 0 0,0 0 0 0 0,-1-1 1 0 0,1 1-1 0 0,-1-1 1 0 0,1 0-1 0 0,-1 1 0 0 0,0-1 1 0 0,1-3-1 0 0,-2 5-161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1.3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40 216 3153 0 0,'-31'-117'6354'0'0,"24"86"-3688"0"0,7 29-2415 0 0,-1 1 0 0 0,1-1-1 0 0,0 0 1 0 0,0 0 0 0 0,0 0 0 0 0,0 1-1 0 0,0-1 1 0 0,0 0 0 0 0,0 0-1 0 0,1 0 1 0 0,-1 1 0 0 0,1-1 0 0 0,-1 0-1 0 0,2-3 1 0 0,2 46 2215 0 0,-4-26-2443 0 0,1-1 0 0 0,0 1 0 0 0,2 0-1 0 0,-1 0 1 0 0,2-1 0 0 0,0 1 0 0 0,1-1 0 0 0,0 0 0 0 0,1 0 0 0 0,0-1 0 0 0,1 0-1 0 0,17 23 1 0 0,-23-33-27 0 0,1-1-1 0 0,0 1 0 0 0,0-1 0 0 0,1 0 0 0 0,-1 0 1 0 0,0 0-1 0 0,1 0 0 0 0,-1 0 0 0 0,1 0 1 0 0,-1 0-1 0 0,1-1 0 0 0,0 0 0 0 0,0 1 0 0 0,0-1 1 0 0,0 0-1 0 0,0 0 0 0 0,4 0 0 0 0,-4-1 37 0 0,0-1 0 0 0,1 1 0 0 0,-1-1 0 0 0,0 1-1 0 0,0-1 1 0 0,1 0 0 0 0,-1 0 0 0 0,0-1 0 0 0,0 1-1 0 0,0-1 1 0 0,-1 1 0 0 0,1-1 0 0 0,0 0 0 0 0,0 0-1 0 0,-1 0 1 0 0,4-5 0 0 0,12-11 196 0 0,-2-2 0 0 0,0 0 0 0 0,-2 0 0 0 0,0-2 0 0 0,15-30 0 0 0,-15 25-238 0 0,1 1 1 0 0,1 1-1 0 0,25-30 1 0 0,-34 48-1061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2.6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715 10 1376 0 0,'-3'-9'9480'0'0,"3"9"-9366"0"0,-5 0-11 0 0,0 1 0 0 0,0 0 0 0 0,0 0 0 0 0,0 0 0 0 0,0 0 0 0 0,0 1 0 0 0,0 0 0 0 0,1 0 0 0 0,-1 0 0 0 0,0 0 0 0 0,1 1 0 0 0,0 0 0 0 0,0 0 0 0 0,0 0 0 0 0,0 0 0 0 0,0 1 0 0 0,1 0 0 0 0,-6 6 0 0 0,-9 13 190 0 0,0 1-1 0 0,-15 29 1 0 0,13-20-64 0 0,-96 135 540 0 0,-61 102-161 0 0,122-164-589 0 0,5 2 1 0 0,-67 211-1 0 0,113-306-97 0 0,1-5 42 0 0,1-1 0 0 0,-1 1 0 0 0,2 0-1 0 0,-1 0 1 0 0,1 0 0 0 0,0 0 0 0 0,1 14 0 0 0,0-22 36 0 0,0 1 0 0 0,0-1 0 0 0,0 1 0 0 0,0-1 0 0 0,0 1 0 0 0,0-1 0 0 0,0 1 0 0 0,1-1 0 0 0,-1 1 0 0 0,0-1 0 0 0,0 0 0 0 0,1 1 0 0 0,-1-1 0 0 0,0 1 0 0 0,0-1 1 0 0,1 1-1 0 0,-1-1 0 0 0,1 0 0 0 0,-1 1 0 0 0,0-1 0 0 0,1 0 0 0 0,-1 1 0 0 0,1-1 0 0 0,-1 0 0 0 0,1 0 0 0 0,-1 1 0 0 0,0-1 0 0 0,1 0 0 0 0,-1 0 0 0 0,2 0 0 0 0,17-3 146 0 0,16-17 164 0 0,-35 20-307 0 0,30-24 288 0 0,-1 0 0 0 0,41-45 0 0 0,4-4 126 0 0,-6 13-137 0 0,2 3 0 0 0,4 3 1 0 0,82-46-1 0 0,-145 94-223 0 0,37-19 169 0 0,-45 24-200 0 0,0 0 1 0 0,1-1-1 0 0,-1 2 0 0 0,0-1 0 0 0,0 0 0 0 0,1 1 0 0 0,-1-1 0 0 0,1 1 0 0 0,-1 0 1 0 0,0 0-1 0 0,1 0 0 0 0,5 1 0 0 0,-8 0-23 0 0,0 0 1 0 0,0-1-1 0 0,0 1 0 0 0,-1 0 0 0 0,1-1 1 0 0,0 1-1 0 0,0 0 0 0 0,0 0 0 0 0,-1 0 1 0 0,1 0-1 0 0,-1 0 0 0 0,1 0 1 0 0,-1 0-1 0 0,1 0 0 0 0,-1 0 0 0 0,1 0 1 0 0,-1 0-1 0 0,0 0 0 0 0,1 0 1 0 0,-1 0-1 0 0,0 1 0 0 0,0-1 0 0 0,0 0 1 0 0,0 0-1 0 0,0 0 0 0 0,0 0 1 0 0,0 0-1 0 0,-1 0 0 0 0,1 0 0 0 0,0 1 1 0 0,-1-1-1 0 0,0 1 0 0 0,-13 42-104 0 0,12-39 62 0 0,-22 53-98 0 0,-2-1-1 0 0,-42 65 1 0 0,-80 99-689 0 0,-2 4-2 0 0,119-172 703 0 0,3 1 0 0 0,-31 80 0 0 0,51-111 237 0 0,1 1 0 0 0,1 0 1 0 0,1 0-1 0 0,2 0 0 0 0,0 1 0 0 0,1 33 0 0 0,1-54 9 0 0,-1 0-1 0 0,0 0 1 0 0,0 0 0 0 0,0 0 0 0 0,0-1 0 0 0,0 1 0 0 0,-1 0 0 0 0,-3 3 0 0 0,-7 12 248 0 0,11-16-311 0 0,1 0 0 0 0,0 0 0 0 0,0 0 0 0 0,0 0 0 0 0,0 0 1 0 0,1 0-1 0 0,-1 1 0 0 0,1-1 0 0 0,0 0 0 0 0,0 0 0 0 0,0 0 0 0 0,0 4 0 0 0,0-6-59 0 0,0-1 0 0 0,1 1 0 0 0,-1 0-1 0 0,0-1 1 0 0,0 1 0 0 0,0 0 0 0 0,1-1 0 0 0,-1 1 0 0 0,0 0 0 0 0,1-1 0 0 0,-1 1 0 0 0,0-1-1 0 0,1 1 1 0 0,-1-1 0 0 0,1 1 0 0 0,-1 0 0 0 0,1-1 0 0 0,-1 0 0 0 0,1 1 0 0 0,0-1 0 0 0,0 1-1 0 0,0-1-53 0 0,0 1-1 0 0,0-1 0 0 0,0 0 0 0 0,1 0 0 0 0,-1 0 0 0 0,0-1 0 0 0,0 1 0 0 0,0 0 0 0 0,0 0 0 0 0,0 0 0 0 0,0-1 0 0 0,0 1 1 0 0,0-1-1 0 0,0 1 0 0 0,0-1 0 0 0,-1 1 0 0 0,1-1 0 0 0,0 1 0 0 0,1-2 0 0 0,4-3-909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3.1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89 246 4145 0 0,'-12'-18'685'0'0,"1"1"0"0"0,1-2-1 0 0,0 1 1 0 0,2-1 0 0 0,0-1 0 0 0,1 1 0 0 0,1-1-1 0 0,1-1 1 0 0,-5-37 0 0 0,10 58-577 0 0,-1-1 0 0 0,1 0 0 0 0,0 1 0 0 0,0-1 0 0 0,0 0 0 0 0,0 1 0 0 0,0-1 0 0 0,0 0 0 0 0,0 1 0 0 0,0-1 0 0 0,0 0 0 0 0,0 1 0 0 0,0-1 0 0 0,0 0 0 0 0,0 1 0 0 0,1-1-1 0 0,-1 1 1 0 0,0-1 0 0 0,1 0 0 0 0,-1 1 0 0 0,0-1 0 0 0,1 1 0 0 0,-1-1 0 0 0,1 0 0 0 0,13 10 3832 0 0,-10-6-3684 0 0,3 4-106 0 0,-1 0-1 0 0,1 1 1 0 0,-1 0 0 0 0,-1 0 0 0 0,0 0-1 0 0,0 1 1 0 0,0-1 0 0 0,5 18 0 0 0,26 87 800 0 0,-26-74-748 0 0,-5-23-138 0 0,-4-7-37 0 0,2-1-1 0 0,-1 1 1 0 0,1-1-1 0 0,0 1 1 0 0,0-1 0 0 0,1 0-1 0 0,0-1 1 0 0,1 1-1 0 0,0-1 1 0 0,9 11-1 0 0,-13-17-19 0 0,0-1-1 0 0,0 1 0 0 0,0 0 1 0 0,0-1-1 0 0,0 1 0 0 0,0-1 0 0 0,0 0 1 0 0,0 1-1 0 0,1-1 0 0 0,-1 0 1 0 0,0 0-1 0 0,0 1 0 0 0,0-1 0 0 0,1 0 1 0 0,-1 0-1 0 0,0 0 0 0 0,0-1 1 0 0,1 1-1 0 0,-1 0 0 0 0,0 0 0 0 0,0-1 1 0 0,0 1-1 0 0,0-1 0 0 0,0 1 1 0 0,1-1-1 0 0,-1 1 0 0 0,0-1 0 0 0,0 0 1 0 0,0 1-1 0 0,0-1 0 0 0,-1 0 1 0 0,1 0-1 0 0,0 0 0 0 0,0 0 0 0 0,0 0 1 0 0,-1 0-1 0 0,1 0 0 0 0,0 0 1 0 0,0-1-1 0 0,5-7 84 0 0,0 0 1 0 0,0-1-1 0 0,4-12 0 0 0,-7 17-65 0 0,24-55 99 0 0,-16 33-1063 0 0,2 0-1 0 0,0 1 0 0 0,28-39 1 0 0,-21 40-5599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0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84 5065 0 0,'-21'-49'2889'0'0,"20"46"-2598"0"0,0 1 1 0 0,0-1-1 0 0,0 1 1 0 0,-1 0-1 0 0,1 0 1 0 0,-1 0-1 0 0,0 0 0 0 0,1 0 1 0 0,-1 0-1 0 0,0 1 1 0 0,0-1-1 0 0,0 0 1 0 0,-1 1-1 0 0,1 0 1 0 0,0-1-1 0 0,-1 1 1 0 0,-3-2-1 0 0,5 3-176 0 0,0 1-1 0 0,0-1 1 0 0,0 0 0 0 0,0 0-1 0 0,0 0 1 0 0,0 0 0 0 0,1 1-1 0 0,-1-1 1 0 0,0 0 0 0 0,0 1-1 0 0,0-1 1 0 0,0 1 0 0 0,0-1-1 0 0,1 1 1 0 0,-1-1-1 0 0,0 1 1 0 0,0-1 0 0 0,1 1-1 0 0,-1 0 1 0 0,1 0 0 0 0,-1-1-1 0 0,0 1 1 0 0,1 0 0 0 0,-1 0-1 0 0,1-1 1 0 0,0 1 0 0 0,-1 0-1 0 0,1 0 1 0 0,0 0-1 0 0,-1 0 1 0 0,1 0 0 0 0,0 0-1 0 0,0 1 1 0 0,-6 38 936 0 0,6-32-805 0 0,-10 81 236 0 0,4 0 0 0 0,5 1 0 0 0,3-1-1 0 0,21 141 1 0 0,-20-215-403 0 0,1 0-1 0 0,0 0 0 0 0,1 0 0 0 0,0 0 0 0 0,1-1 0 0 0,1 0 0 0 0,13 20 0 0 0,-17-28-51 0 0,1-2 0 0 0,-1 1-1 0 0,1 0 1 0 0,1-1 0 0 0,-1 1-1 0 0,0-1 1 0 0,1 0 0 0 0,0-1-1 0 0,0 1 1 0 0,0-1-1 0 0,1 0 1 0 0,-1 0 0 0 0,1-1-1 0 0,-1 0 1 0 0,1 0 0 0 0,0 0-1 0 0,0 0 1 0 0,0-1-1 0 0,0 0 1 0 0,0 0 0 0 0,12-1-1 0 0,-11 0-3 0 0,1-1-1 0 0,0 0 0 0 0,-1 0 0 0 0,1-1 1 0 0,-1 0-1 0 0,0 0 0 0 0,1-1 0 0 0,-1 0 1 0 0,0 0-1 0 0,0-1 0 0 0,-1 0 0 0 0,7-4 0 0 0,0-2-816 0 0,-2-1-1 0 0,1 0 0 0 0,-1-1 0 0 0,17-23 1 0 0,-15 18-5927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3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3225 0 0,'2'31'2479'0'0,"1"0"1"0"0,2-1-1 0 0,15 50 1 0 0,-12-47-948 0 0,0-4-268 0 0,14 37 0 0 0,-17-56-1361 0 0,-1 1 0 0 0,2-1 0 0 0,-1 0 0 0 0,1-1 1 0 0,1 1-1 0 0,12 14 0 0 0,-8-15-817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21:36:24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123 312 1376 0 0,'-54'-29'3461'0'0,"42"22"-1896"0"0,0 0 0 0 0,0 1 0 0 0,-15-6 0 0 0,26 12-1509 0 0,1 1 1 0 0,0-1-1 0 0,0 0 0 0 0,0 0 1 0 0,0 0-1 0 0,0 0 0 0 0,-1 0 1 0 0,1 0-1 0 0,0 0 0 0 0,0 0 1 0 0,0 0-1 0 0,0 0 0 0 0,-1 0 1 0 0,1 0-1 0 0,0-1 0 0 0,0 1 1 0 0,-2-1 619 0 0,2 1-620 0 0,0 0 0 0 0,0 0 1 0 0,0 0-1 0 0,0 0 0 0 0,0-1 1 0 0,0 1-1 0 0,0 0 0 0 0,0 0 1 0 0,0 0-1 0 0,0 0 0 0 0,0-1 1 0 0,0 1-1 0 0,0 0 0 0 0,0 0 1 0 0,0 0-1 0 0,0 0 0 0 0,0-1 1 0 0,0 1-1 0 0,0 0 0 0 0,0 0 1 0 0,0 0-1 0 0,0 0 0 0 0,0-1 1 0 0,0 1-1 0 0,0 0 0 0 0,0 0 1 0 0,0 0-1 0 0,0 0 0 0 0,9-3 1992 0 0,-5 4-1800 0 0,-1 0-159 0 0,0 0 0 0 0,-1 1 0 0 0,1-1 1 0 0,0 1-1 0 0,0 0 0 0 0,-1-1 0 0 0,1 2 1 0 0,-1-1-1 0 0,0 0 0 0 0,1 0 0 0 0,-1 1 1 0 0,3 3-1 0 0,-4-4-218 0 0,0 0 0 0 0,0 0 0 0 0,0-1 0 0 0,0 1 0 0 0,0 0-1 0 0,0 0 1 0 0,-1 0 0 0 0,1 0 0 0 0,-1 0 0 0 0,1 0 0 0 0,-1 0 0 0 0,0 0 0 0 0,0 0 0 0 0,0 0 0 0 0,0 0 0 0 0,0 0 0 0 0,0 1 0 0 0,-1-1-1 0 0,1 0 1 0 0,-1 0 0 0 0,1 0 0 0 0,-2 3 0 0 0,1-4-32 0 0,1 0 82 0 0,0-1 6 0 0,4-1 21 0 0,9-5 227 0 0,-1 1-1 0 0,0 1 1 0 0,1 0 0 0 0,0 1 0 0 0,0 0 0 0 0,0 1 0 0 0,0 0-1 0 0,0 1 1 0 0,1 1 0 0 0,16 1 0 0 0,-28-1-116 0 0,0 0-1 0 0,-1 0 1 0 0,1 0 0 0 0,0 0 0 0 0,-1-1 0 0 0,1 1-1 0 0,0 0 1 0 0,-1-1 0 0 0,1 1 0 0 0,-1-1-1 0 0,1 0 1 0 0,-1 1 0 0 0,1-1 0 0 0,-1 0 0 0 0,1 0-1 0 0,-1 0 1 0 0,0 0 0 0 0,1 0 0 0 0,-1-1-1 0 0,0 1 1 0 0,0 0 0 0 0,0 0 0 0 0,0-1 0 0 0,0 1-1 0 0,0-1 1 0 0,0 1 0 0 0,-1-1 0 0 0,1 1-1 0 0,0-1 1 0 0,-1 1 0 0 0,1-1 0 0 0,-1 0-1 0 0,0 1 1 0 0,1-1 0 0 0,-1 0 0 0 0,0 1 0 0 0,0-4-1 0 0,0-1 60 0 0,1 0-1 0 0,-1 1 0 0 0,-1-1 0 0 0,1 0 0 0 0,-1 0 0 0 0,0 0 0 0 0,0 0 0 0 0,-1 0 0 0 0,-3-9 1 0 0,-4-2-169 0 0,2 5-140 0 0,1-1 0 0 0,0 1-1 0 0,0-1 1 0 0,1 0 0 0 0,1-1 0 0 0,0 1-1 0 0,1-1 1 0 0,1 1 0 0 0,-2-16-1 0 0,4 9-494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5.7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 4145 0 0,'-2'0'368'0'0,"1"0"1"0"0,0-1-1 0 0,0 1 1 0 0,-1 1-1 0 0,1-1 1 0 0,0 0-1 0 0,-1 0 1 0 0,1 0-1 0 0,0 1 0 0 0,0-1 1 0 0,0 0-1 0 0,-1 1 1 0 0,1-1-1 0 0,0 1 1 0 0,0 0-1 0 0,0-1 1 0 0,0 1-1 0 0,0 0 1 0 0,0 0-1 0 0,-2 1 0 0 0,3-1-320 0 0,-1 1 0 0 0,1-1 0 0 0,0 0-1 0 0,-1 0 1 0 0,1 0 0 0 0,0 0-1 0 0,0 0 1 0 0,0 1 0 0 0,0-1 0 0 0,0 0-1 0 0,0 0 1 0 0,0 0 0 0 0,0 1 0 0 0,0-1-1 0 0,0 0 1 0 0,1 0 0 0 0,-1 0-1 0 0,1 2 1 0 0,3 7-722 0 0,1-1-1 0 0,0 1 1 0 0,1-1 0 0 0,7 10-1 0 0,-5-8 1620 0 0,27 41-998 0 0,-16-22 42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254 144 456 0 0,'-4'-13'1014'0'0,"-1"1"0"0"0,0-1 1 0 0,-1 2-1 0 0,0-1 0 0 0,-1 0 0 0 0,-12-14 0 0 0,16 22-792 0 0,0 1-1 0 0,0-1 0 0 0,0 1 1 0 0,-1 0-1 0 0,0 0 1 0 0,1 0-1 0 0,-1 0 1 0 0,0 1-1 0 0,0-1 0 0 0,0 1 1 0 0,-1 0-1 0 0,1 0 1 0 0,0 1-1 0 0,-1-1 1 0 0,0 1-1 0 0,1 0 0 0 0,-1 0 1 0 0,1 0-1 0 0,-1 1 1 0 0,0 0-1 0 0,-6 0 1 0 0,8 1-80 0 0,-1-1 1 0 0,0 1 0 0 0,0 0 0 0 0,0 0-1 0 0,1 0 1 0 0,-1 1 0 0 0,1-1 0 0 0,-1 1-1 0 0,1 0 1 0 0,0 0 0 0 0,-1 0 0 0 0,1 1-1 0 0,0-1 1 0 0,-5 6 0 0 0,4-3-27 0 0,0 1 1 0 0,0-1-1 0 0,1 1 0 0 0,-1-1 0 0 0,1 1 1 0 0,1 0-1 0 0,-1 1 0 0 0,-1 5 1 0 0,-1 11 13 0 0,0 0 0 0 0,2-1 1 0 0,-1 43-1 0 0,4-64-127 0 0,0 10 18 0 0,0-1 0 0 0,1 1 0 0 0,0-1 0 0 0,1 0-1 0 0,0 1 1 0 0,1-1 0 0 0,0 0 0 0 0,0 0-1 0 0,8 14 1 0 0,-10-21-44 0 0,1 1 0 0 0,0-1 0 0 0,0 0 0 0 0,0 1-1 0 0,0-1 1 0 0,1 0 0 0 0,-1 0 0 0 0,1-1 0 0 0,0 1 0 0 0,0 0-1 0 0,0-1 1 0 0,0 0 0 0 0,0 0 0 0 0,1 0 0 0 0,-1 0 0 0 0,1 0-1 0 0,-1-1 1 0 0,1 1 0 0 0,0-1 0 0 0,-1 0 0 0 0,1 0 0 0 0,0 0-1 0 0,0-1 1 0 0,0 1 0 0 0,0-1 0 0 0,0 0 0 0 0,-1 0 0 0 0,9-2-1 0 0,-10 2-47 0 0,1-1-1 0 0,-1 0 0 0 0,0 1 1 0 0,1-1-1 0 0,-1 0 1 0 0,0 0-1 0 0,1-1 0 0 0,-1 1 1 0 0,0 0-1 0 0,0-1 0 0 0,0 1 1 0 0,0-1-1 0 0,-1 0 0 0 0,1 1 1 0 0,0-1-1 0 0,-1 0 1 0 0,1 0-1 0 0,-1 0 0 0 0,1-1 1 0 0,-1 1-1 0 0,0 0 0 0 0,0 0 1 0 0,0-1-1 0 0,0 1 0 0 0,-1 0 1 0 0,1-1-1 0 0,-1 1 1 0 0,1-1-1 0 0,-1-2 0 0 0,1-9 210 0 0,0-1-1 0 0,-1 1 1 0 0,-1 0-1 0 0,-3-17 1 0 0,0-10 875 0 0,6 16-362 0 0,-2 24-579 0 0,0 0 1 0 0,0 0-1 0 0,0 0 1 0 0,0 0-1 0 0,0 0 1 0 0,0 0 0 0 0,0 0-1 0 0,0 0 1 0 0,1 0-1 0 0,-1 0 1 0 0,0 0-1 0 0,1 0 1 0 0,-1 0-1 0 0,1 1 1 0 0,-1-1 0 0 0,1 0-1 0 0,-1 0 1 0 0,1 0-1 0 0,0 1 1 0 0,-1-1-1 0 0,1 0 1 0 0,1 0-1 0 0,0 4 67 0 0,0-1-1 0 0,0 1 0 0 0,0 0 0 0 0,-1 0 0 0 0,1 0 1 0 0,-1 0-1 0 0,1 1 0 0 0,-1-1 0 0 0,1 6 1 0 0,0-5-24 0 0,6 27 36 0 0,-1 1-1 0 0,-1-1 0 0 0,-2 1 1 0 0,1 34-1 0 0,-4-45-134 0 0,0 30-62 0 0,-2 0-1 0 0,-14 87 1 0 0,3-39 9 0 0,11-85 39 0 0,0-7-344 0 0,1 0-1 0 0,-1 0 0 0 0,0 0 1 0 0,-1 0-1 0 0,1-1 0 0 0,-5 11 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3225 0 0,'0'10'8185'0'0,"0"-1"-7635"0"0,0 0-1 0 0,1 0 0 0 0,0 1 1 0 0,1-1-1 0 0,0-1 0 0 0,6 18 1 0 0,28 56 1360 0 0,-5-13-1274 0 0,26 130 71 0 0,-4-13-717 0 0,-53-185 4 0 0,0 0 0 0 0,0-1 0 0 0,0 1 1 0 0,0-1-1 0 0,0 1 0 0 0,0 0 0 0 0,0-1 1 0 0,1 1-1 0 0,-1-1 0 0 0,0 1 0 0 0,0 0 1 0 0,1-1-1 0 0,-1 1 0 0 0,0-1 0 0 0,1 1 1 0 0,-1-1-1 0 0,0 1 0 0 0,1-1 0 0 0,-1 0 1 0 0,1 1-1 0 0,-1-1 0 0 0,1 1 0 0 0,-1-1 1 0 0,1 0-1 0 0,-1 0 0 0 0,1 1 0 0 0,-1-1 1 0 0,1 0-1 0 0,0 0 0 0 0,-1 1 0 0 0,1-1 1 0 0,-1 0-1 0 0,1 0 0 0 0,0 0 1 0 0,-1 0-1 0 0,1 0 0 0 0,0 0 0 0 0,0 0 1 0 0,0-1-37 0 0,1-1 1 0 0,0 1 0 0 0,-1 0 0 0 0,0-1-1 0 0,1 1 1 0 0,-1-1 0 0 0,0 1 0 0 0,1-1-1 0 0,-1 0 1 0 0,0 1 0 0 0,1-5 0 0 0,22-57-974 0 0,-24 61 990 0 0,20-67-582 0 0,20-58 314 0 0,-34 110 539 0 0,2 1 0 0 0,0-1 1 0 0,1 1-1 0 0,0 1 0 0 0,15-19 0 0 0,-23 33-202 0 0,-1 0 1 0 0,1 0-1 0 0,0 1 0 0 0,-1-1 0 0 0,1 0 1 0 0,0 0-1 0 0,0 0 0 0 0,0 1 0 0 0,0-1 1 0 0,0 0-1 0 0,0 1 0 0 0,0-1 0 0 0,0 1 1 0 0,0-1-1 0 0,0 1 0 0 0,0-1 1 0 0,0 1-1 0 0,0 0 0 0 0,0 0 0 0 0,0 0 1 0 0,0-1-1 0 0,0 1 0 0 0,1 0 0 0 0,-1 0 1 0 0,0 0-1 0 0,0 1 0 0 0,0-1 0 0 0,0 0 1 0 0,0 0-1 0 0,0 0 0 0 0,0 1 0 0 0,0-1 1 0 0,0 1-1 0 0,1-1 0 0 0,-2 1 1 0 0,1-1-1 0 0,0 1 0 0 0,0 0 0 0 0,0-1 1 0 0,0 1-1 0 0,0 0 0 0 0,0 0 0 0 0,-1 0 1 0 0,1-1-1 0 0,0 1 0 0 0,-1 0 0 0 0,1 0 1 0 0,0 0-1 0 0,0 2 0 0 0,5 8 113 0 0,1 0 0 0 0,-1 0 0 0 0,7 21 0 0 0,-6-14-121 0 0,12 22-1316 0 0,44 68 0 0 0,-49-90 26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6.9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9 3745 0 0,'-11'-8'4130'0'0,"17"29"2241"0"0,-1-7-6739 0 0,70 206 5235 0 0,-58-179-4822 0 0,2 0 0 0 0,1 0 0 0 0,30 41 0 0 0,-6-27-1309 0 0,-11-22-4831 0 0,-21-21 1090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3:07.3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0 435 5985 0 0,'1'-3'495'0'0,"0"-1"-1"0"0,0 0 0 0 0,0 0 0 0 0,0 1 1 0 0,1-1-1 0 0,-1 0 0 0 0,4-4 0 0 0,16-28 1047 0 0,1 0 0 0 0,2 1-1 0 0,2 1 1 0 0,32-32 0 0 0,-9 17-1529 0 0,95-75-1 0 0,-117 104-473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1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67 2016 0 0,'0'1'5'0'0,"0"-1"-1"0"0,0 0 0 0 0,-1 0 0 0 0,1 0 0 0 0,0 0 1 0 0,-1 0-1 0 0,1 0 0 0 0,0 0 0 0 0,-1 0 0 0 0,1 1 1 0 0,0-1-1 0 0,-1 0 0 0 0,1 0 0 0 0,0 0 0 0 0,-1-1 0 0 0,1 1 1 0 0,0 0-1 0 0,-1 0 0 0 0,1 0 0 0 0,0 0 0 0 0,0 0 1 0 0,-1 0-1 0 0,1 0 0 0 0,0 0 0 0 0,-1-1 0 0 0,1 1 1 0 0,0 0-1 0 0,0 0 0 0 0,-1 0 0 0 0,1-1 0 0 0,0 1 1 0 0,0 0-1 0 0,-1 0 0 0 0,1-1 0 0 0,0 1 0 0 0,0 0 1 0 0,0 0-1 0 0,0-1 0 0 0,-1 1 0 0 0,1 0 0 0 0,0-1 0 0 0,-1-2-4 0 0,1 0 0 0 0,-1 1 0 0 0,1-1 0 0 0,-1 0 0 0 0,1 0 0 0 0,0 0 0 0 0,0 1 0 0 0,0-1 0 0 0,1 0 0 0 0,-1 0 0 0 0,0 1 0 0 0,1-1 0 0 0,0 0 0 0 0,0 1 0 0 0,0-1 0 0 0,0 0 0 0 0,0 1 0 0 0,3-4 0 0 0,-6 1 0 0 0,2 3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1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63 456 0 0,'-11'3'9952'0'0,"11"3"-9713"0"0,0-1 0 0 0,0 1 0 0 0,1-1 0 0 0,0 1 0 0 0,2 8 0 0 0,-3-12-193 0 0,1 0 0 0 0,-1 0 0 0 0,1 0 0 0 0,0 0 0 0 0,0 0-1 0 0,-1 0 1 0 0,1 0 0 0 0,0 0 0 0 0,1-1 0 0 0,-1 1 0 0 0,0 0-1 0 0,0-1 1 0 0,1 1 0 0 0,-1-1 0 0 0,1 1 0 0 0,-1-1 0 0 0,1 1-1 0 0,0-1 1 0 0,0 0 0 0 0,-1 0 0 0 0,4 1 0 0 0,-4-2-16 0 0,0 0 0 0 0,-1 0 0 0 0,1 0 0 0 0,0-1 0 0 0,0 1 1 0 0,0 0-1 0 0,-1 0 0 0 0,1-1 0 0 0,0 1 0 0 0,-1 0 0 0 0,1-1 0 0 0,0 1 0 0 0,0-1 1 0 0,-1 1-1 0 0,1-1 0 0 0,-1 1 0 0 0,1-1 0 0 0,-1 0 0 0 0,1 1 0 0 0,-1-1 1 0 0,1 0-1 0 0,-1 1 0 0 0,1-1 0 0 0,-1 0 0 0 0,0 0 0 0 0,1 1 0 0 0,-1-1 0 0 0,0 0 1 0 0,0 0-1 0 0,0 1 0 0 0,1-1 0 0 0,-1 0 0 0 0,0 0 0 0 0,0-1 0 0 0,3-31 1432 0 0,-3 30-1346 0 0,0-8 13 0 0,0 1 0 0 0,-1-1 1 0 0,-3-15-1 0 0,4 25-129 0 0,0 0 0 0 0,0-1 0 0 0,-1 1 0 0 0,1 0 0 0 0,0-1 0 0 0,-1 1 1 0 0,1 0-1 0 0,0-1 0 0 0,-1 1 0 0 0,0 0 0 0 0,1 0 0 0 0,-1 0 0 0 0,0-1 0 0 0,0 1 0 0 0,1 0 0 0 0,-1 0 0 0 0,0 0 1 0 0,0 0-1 0 0,0 0 0 0 0,0 1 0 0 0,0-1 0 0 0,-1 0 0 0 0,1 0 0 0 0,0 1 0 0 0,0-1 0 0 0,0 1 0 0 0,-1-1 0 0 0,1 1 1 0 0,0-1-1 0 0,-1 1 0 0 0,1 0 0 0 0,0-1 0 0 0,-1 1 0 0 0,1 0 0 0 0,0 0 0 0 0,-1 0 0 0 0,1 0 0 0 0,-2 1 0 0 0,1 0-16 0 0,1 0-1 0 0,-1 0 0 0 0,0 0 0 0 0,1 0 0 0 0,-1 0 0 0 0,1 1 1 0 0,-1-1-1 0 0,1 0 0 0 0,0 1 0 0 0,-1-1 0 0 0,1 1 0 0 0,0 0 0 0 0,0-1 1 0 0,0 1-1 0 0,0 0 0 0 0,1 0 0 0 0,-1-1 0 0 0,0 1 0 0 0,1 0 0 0 0,-1 0 1 0 0,1 0-1 0 0,0 0 0 0 0,0 0 0 0 0,0 3 0 0 0,-1 48-650 0 0,1-52 662 0 0,0 1 0 0 0,0-1 0 0 0,0 1 0 0 0,0-1 0 0 0,0 0 0 0 0,1 1 0 0 0,-1-1 0 0 0,0 1 0 0 0,1-1 0 0 0,-1 0 0 0 0,1 1 0 0 0,0-1 0 0 0,-1 0 0 0 0,1 0-1 0 0,0 1 1 0 0,0-1 0 0 0,0 0 0 0 0,0 0 0 0 0,1 1 0 0 0,-1-1 5 0 0,0-1 0 0 0,-1 0-1 0 0,1 0 1 0 0,0 0 0 0 0,0 0-1 0 0,0 1 1 0 0,0-1 0 0 0,-1-1 0 0 0,1 1-1 0 0,0 0 1 0 0,0 0 0 0 0,0 0-1 0 0,0 0 1 0 0,-1 0 0 0 0,1-1 0 0 0,0 1-1 0 0,0 0 1 0 0,-1-1 0 0 0,1 1-1 0 0,0-1 1 0 0,-1 1 0 0 0,1-1-1 0 0,1 0 1 0 0,2-2 64 0 0,-1-1-1 0 0,1 0 1 0 0,0 1 0 0 0,-1-1-1 0 0,0-1 1 0 0,0 1-1 0 0,0 0 1 0 0,-1-1 0 0 0,3-4-1 0 0,-2-12 321 0 0,-3 21-377 0 0,0-1 0 0 0,0 1 0 0 0,-1-1 0 0 0,1 1 0 0 0,0 0 1 0 0,0-1-1 0 0,0 1 0 0 0,0-1 0 0 0,-1 1 0 0 0,1 0 0 0 0,0-1 0 0 0,0 1 0 0 0,-1 0 0 0 0,1-1 0 0 0,0 1 0 0 0,0 0 0 0 0,-1 0 0 0 0,1-1 0 0 0,0 1 0 0 0,-1 0 0 0 0,1 0 1 0 0,-1-1-1 0 0,1 1 0 0 0,0 0 0 0 0,-2 0 0 0 0,1 0 6 0 0,0 0 1 0 0,0 0-1 0 0,0 0 1 0 0,-1 1-1 0 0,1-1 1 0 0,0 1-1 0 0,0-1 1 0 0,0 1-1 0 0,0-1 1 0 0,-1 1-1 0 0,1-1 1 0 0,0 1-1 0 0,0 0 1 0 0,0 0 0 0 0,0 0-1 0 0,1-1 1 0 0,-1 1-1 0 0,0 0 1 0 0,0 0-1 0 0,0 0 1 0 0,1 0-1 0 0,-1 0 1 0 0,1 1-1 0 0,-1-1 1 0 0,0 2-1 0 0,-15 39-148 0 0,13-22-4406 0 0,1-9-480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3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39 456 0 0,'12'-38'7601'0'0,"-1"53"-4904"0"0,13 26 1103 0 0,-23-39-3685 0 0,1 1 1 0 0,-1-1-1 0 0,1 1 1 0 0,-1-1 0 0 0,1 0-1 0 0,0 0 1 0 0,0 0-1 0 0,0 0 1 0 0,0 0-1 0 0,0 0 1 0 0,0 0-1 0 0,1-1 1 0 0,-1 1-1 0 0,0-1 1 0 0,1 0 0 0 0,0 0-1 0 0,-1 0 1 0 0,1 0-1 0 0,-1 0 1 0 0,6 1-1 0 0,6 1 70 0 0,1 0 0 0 0,24 0 0 0 0,-26-2-36 0 0,403 35 1665 0 0,-321-32-1749 0 0,122-10 1 0 0,-129 0-2 0 0,162 11-1 0 0,-217-1-62 0 0,512 40 130 0 0,-432-43 228 0 0,-1-5 0 0 0,209-34-1 0 0,-66 0 173 0 0,-251 38-499 0 0,0-1 0 0 0,0 1 0 0 0,0 0 0 0 0,0 0 0 0 0,0 0 0 0 0,0 1 0 0 0,0 0 0 0 0,5 1 0 0 0,-8-2-137 0 0,0 1 1 0 0,0 0-1 0 0,1-1 1 0 0,-1 1-1 0 0,0 0 1 0 0,0 0-1 0 0,0-1 1 0 0,0 1-1 0 0,0 0 1 0 0,0 0-1 0 0,-1 0 0 0 0,1 0 1 0 0,0 1-1 0 0,0-1 1 0 0,-1 0-1 0 0,1 0 1 0 0,-1 0-1 0 0,1 0 1 0 0,-1 1-1 0 0,1-1 1 0 0,-1 0-1 0 0,0 1 1 0 0,0-1-1 0 0,0 0 1 0 0,1 1-1 0 0,-1-1 1 0 0,-1 3-1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4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61 1728 0 0,'0'-4'23'0'0,"0"0"-1"0"0,0 0 1 0 0,-1 0-1 0 0,1 0 1 0 0,-1 0-1 0 0,0 0 1 0 0,0 0-1 0 0,0 1 1 0 0,0-1-1 0 0,-1 0 1 0 0,-3-6-1 0 0,5 10 5 0 0,-1-1 0 0 0,1 1 0 0 0,-1-1 0 0 0,0 0 0 0 0,1 1 0 0 0,-1-1 0 0 0,0 1 0 0 0,1-1 0 0 0,-1 1 0 0 0,0-1 0 0 0,1 1 0 0 0,-1 0 1 0 0,0-1-1 0 0,0 1 0 0 0,0 0 0 0 0,1 0 0 0 0,-1 0 0 0 0,0-1 0 0 0,0 1 0 0 0,0 0 0 0 0,-1 0 0 0 0,1 1 71 0 0,-1-1 0 0 0,0 1-1 0 0,0-1 1 0 0,0 1 0 0 0,0-1 0 0 0,1 1 0 0 0,-1 0 0 0 0,0 0-1 0 0,1 0 1 0 0,-1 0 0 0 0,1 0 0 0 0,-3 3 0 0 0,-15 12 407 0 0,0 2 0 0 0,-26 32 0 0 0,-18 27 14529 0 0,63-76-15030 0 0,-1 1-1 0 0,1-1 1 0 0,0 1 0 0 0,-1-1 0 0 0,1 1 0 0 0,0-1-1 0 0,0 1 1 0 0,0-1 0 0 0,0 0 0 0 0,0 1-1 0 0,0-1 1 0 0,1 1 0 0 0,-1-1 0 0 0,0 1-1 0 0,1-1 1 0 0,-1 1 0 0 0,1-1 0 0 0,0 0-1 0 0,-1 1 1 0 0,1-1 0 0 0,0 0 0 0 0,1 2-1 0 0,10 15 34 0 0,-6-7-30 0 0,1 0-1 0 0,1 0 0 0 0,0-1 0 0 0,0 0 1 0 0,1-1-1 0 0,0 0 0 0 0,1 0 0 0 0,11 8 1 0 0,24 14-76 0 0,-28-18 57 0 0,1 0 0 0 0,0-2 1 0 0,0 0-1 0 0,1-1 0 0 0,1-1 0 0 0,29 10 0 0 0,-48-19 8 0 0,0 0 1 0 0,0 0 0 0 0,0 0 0 0 0,0 1 0 0 0,0-1-1 0 0,0 0 1 0 0,0 1 0 0 0,0-1 0 0 0,0 0 0 0 0,0 1-1 0 0,0-1 1 0 0,0 1 0 0 0,0 0 0 0 0,0-1 0 0 0,0 1-1 0 0,0 0 1 0 0,-1 0 0 0 0,1-1 0 0 0,0 1-1 0 0,0 0 1 0 0,-1 0 0 0 0,1 0 0 0 0,-1 0 0 0 0,1 0-1 0 0,-1 0 1 0 0,1 0 0 0 0,-1 0 0 0 0,1 0 0 0 0,-1 0-1 0 0,0 0 1 0 0,0 0 0 0 0,0 0 0 0 0,1 2-1 0 0,-2 1 11 0 0,0-1 1 0 0,-1 1-1 0 0,1-1 0 0 0,-1 0 0 0 0,1 0 0 0 0,-1 0 0 0 0,0 0 0 0 0,0 0 0 0 0,0 0 0 0 0,-4 3 0 0 0,-154 160 1269 0 0,37-44-1720 0 0,49-33-2835 0 0,56-63-3322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0:24:27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134 35 2304 0 0,'-4'-10'723'0'0,"4"9"-523"0"0,0 1-1 0 0,0-1 1 0 0,0 1 0 0 0,0-1-1 0 0,0 0 1 0 0,-1 1-1 0 0,1-1 1 0 0,0 1-1 0 0,0-1 1 0 0,0 0 0 0 0,0 1-1 0 0,-1-1 1 0 0,1 1-1 0 0,0-1 1 0 0,-1 1 0 0 0,-1-3 997 0 0,1 2-997 0 0,0 0-218 0 0,-13-10 663 0 0,13 12-583 0 0,-1-1 0 0 0,1 0 0 0 0,0 0 0 0 0,0 1 0 0 0,0-1 1 0 0,0 0-1 0 0,0 1 0 0 0,0-1 0 0 0,0 1 0 0 0,0 0 0 0 0,0-1 1 0 0,0 1-1 0 0,0 0 0 0 0,1-1 0 0 0,-1 1 0 0 0,0 0 0 0 0,0 0 1 0 0,1 0-1 0 0,-1 0 0 0 0,0 1 0 0 0,-9 11 363 0 0,0 1 1 0 0,-14 30-1 0 0,0 2 917 0 0,20-39-1186 0 0,1 0 0 0 0,0 1 1 0 0,0-1-1 0 0,1 1 0 0 0,0-1 0 0 0,1 1 0 0 0,0 0 1 0 0,0 0-1 0 0,0 0 0 0 0,1 0 0 0 0,1 8 0 0 0,1 10-88 0 0,1 1 0 0 0,6 25 0 0 0,-7-41-70 0 0,1 0-1 0 0,0 0 1 0 0,1 0 0 0 0,0-1 0 0 0,0 1 0 0 0,1-1 0 0 0,1 0-1 0 0,12 17 1 0 0,-16-24-3 0 0,1 0-1 0 0,0 0 0 0 0,0 0 1 0 0,0-1-1 0 0,0 1 1 0 0,1-1-1 0 0,-1 0 1 0 0,1 0-1 0 0,-1 0 0 0 0,1 0 1 0 0,0 0-1 0 0,0-1 1 0 0,0 0-1 0 0,0 0 0 0 0,0 0 1 0 0,0 0-1 0 0,0 0 1 0 0,0-1-1 0 0,0 0 0 0 0,0 0 1 0 0,0 0-1 0 0,1 0 1 0 0,-1-1-1 0 0,0 1 0 0 0,0-1 1 0 0,0 0-1 0 0,6-3 1 0 0,-2 0-53 0 0,1 0 0 0 0,-1 0 0 0 0,0-1 0 0 0,-1 0 1 0 0,1 0-1 0 0,-1-1 0 0 0,0 1 0 0 0,0-2 0 0 0,-1 1 0 0 0,0-1 1 0 0,0 0-1 0 0,0 0 0 0 0,-1-1 0 0 0,8-15 0 0 0,-3 4 254 0 0,-1 0 0 0 0,-1-1-1 0 0,-1 0 1 0 0,-1-1 0 0 0,5-26-1 0 0,-10 44-173 0 0,-1 0-1 0 0,1 0 1 0 0,-1-1-1 0 0,0 1 1 0 0,0 0-1 0 0,0-1 1 0 0,-1 1-1 0 0,1 0 0 0 0,-1 0 1 0 0,0 0-1 0 0,0-1 1 0 0,0 1-1 0 0,0 0 1 0 0,0 0-1 0 0,-1 0 1 0 0,1 0-1 0 0,-4-3 1 0 0,1 1 15 0 0,0 1 1 0 0,0 0 0 0 0,0 0 0 0 0,0 0 0 0 0,-1 1 0 0 0,0-1 0 0 0,0 1-1 0 0,0 0 1 0 0,-7-3 0 0 0,-2 1-165 0 0,0 0-1 0 0,0 0 0 0 0,-1 2 1 0 0,1 0-1 0 0,-1 0 1 0 0,0 1-1 0 0,-16 1 0 0 0,-6 6-1785 0 0,20 0-2564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everyday for 1.5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2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GaN</a:t>
            </a:r>
            <a:r>
              <a:rPr lang="en-US" dirty="0"/>
              <a:t> blue more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2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peak and second peak from Yttrium Aluminum Garnet (YAG) LED Phosphor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customXml" Target="../ink/ink255.xml"/><Relationship Id="rId18" Type="http://schemas.openxmlformats.org/officeDocument/2006/relationships/image" Target="../media/image270.png"/><Relationship Id="rId26" Type="http://schemas.openxmlformats.org/officeDocument/2006/relationships/image" Target="../media/image274.png"/><Relationship Id="rId3" Type="http://schemas.openxmlformats.org/officeDocument/2006/relationships/customXml" Target="../ink/ink250.xml"/><Relationship Id="rId21" Type="http://schemas.openxmlformats.org/officeDocument/2006/relationships/customXml" Target="../ink/ink259.xml"/><Relationship Id="rId7" Type="http://schemas.openxmlformats.org/officeDocument/2006/relationships/customXml" Target="../ink/ink252.xml"/><Relationship Id="rId12" Type="http://schemas.openxmlformats.org/officeDocument/2006/relationships/image" Target="../media/image267.png"/><Relationship Id="rId17" Type="http://schemas.openxmlformats.org/officeDocument/2006/relationships/customXml" Target="../ink/ink257.xml"/><Relationship Id="rId25" Type="http://schemas.openxmlformats.org/officeDocument/2006/relationships/customXml" Target="../ink/ink261.xml"/><Relationship Id="rId2" Type="http://schemas.openxmlformats.org/officeDocument/2006/relationships/image" Target="../media/image262.png"/><Relationship Id="rId16" Type="http://schemas.openxmlformats.org/officeDocument/2006/relationships/image" Target="../media/image269.png"/><Relationship Id="rId20" Type="http://schemas.openxmlformats.org/officeDocument/2006/relationships/image" Target="../media/image271.png"/><Relationship Id="rId29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customXml" Target="../ink/ink254.xml"/><Relationship Id="rId24" Type="http://schemas.openxmlformats.org/officeDocument/2006/relationships/image" Target="../media/image273.png"/><Relationship Id="rId5" Type="http://schemas.openxmlformats.org/officeDocument/2006/relationships/customXml" Target="../ink/ink251.xml"/><Relationship Id="rId15" Type="http://schemas.openxmlformats.org/officeDocument/2006/relationships/customXml" Target="../ink/ink256.xml"/><Relationship Id="rId23" Type="http://schemas.openxmlformats.org/officeDocument/2006/relationships/customXml" Target="../ink/ink260.xml"/><Relationship Id="rId28" Type="http://schemas.openxmlformats.org/officeDocument/2006/relationships/image" Target="../media/image275.png"/><Relationship Id="rId10" Type="http://schemas.openxmlformats.org/officeDocument/2006/relationships/image" Target="../media/image266.png"/><Relationship Id="rId19" Type="http://schemas.openxmlformats.org/officeDocument/2006/relationships/customXml" Target="../ink/ink258.xml"/><Relationship Id="rId4" Type="http://schemas.openxmlformats.org/officeDocument/2006/relationships/image" Target="../media/image263.png"/><Relationship Id="rId9" Type="http://schemas.openxmlformats.org/officeDocument/2006/relationships/customXml" Target="../ink/ink253.xml"/><Relationship Id="rId14" Type="http://schemas.openxmlformats.org/officeDocument/2006/relationships/image" Target="../media/image268.png"/><Relationship Id="rId22" Type="http://schemas.openxmlformats.org/officeDocument/2006/relationships/image" Target="../media/image272.png"/><Relationship Id="rId27" Type="http://schemas.openxmlformats.org/officeDocument/2006/relationships/customXml" Target="../ink/ink262.xml"/><Relationship Id="rId30" Type="http://schemas.openxmlformats.org/officeDocument/2006/relationships/image" Target="../media/image2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1.xml"/><Relationship Id="rId21" Type="http://schemas.openxmlformats.org/officeDocument/2006/relationships/customXml" Target="../ink/ink273.xml"/><Relationship Id="rId63" Type="http://schemas.openxmlformats.org/officeDocument/2006/relationships/customXml" Target="../ink/ink294.xml"/><Relationship Id="rId159" Type="http://schemas.openxmlformats.org/officeDocument/2006/relationships/customXml" Target="../ink/ink342.xml"/><Relationship Id="rId170" Type="http://schemas.openxmlformats.org/officeDocument/2006/relationships/image" Target="../media/image365.png"/><Relationship Id="rId226" Type="http://schemas.openxmlformats.org/officeDocument/2006/relationships/image" Target="../media/image393.png"/><Relationship Id="rId268" Type="http://schemas.openxmlformats.org/officeDocument/2006/relationships/image" Target="../media/image414.png"/><Relationship Id="rId32" Type="http://schemas.openxmlformats.org/officeDocument/2006/relationships/image" Target="../media/image296.png"/><Relationship Id="rId74" Type="http://schemas.openxmlformats.org/officeDocument/2006/relationships/image" Target="../media/image317.png"/><Relationship Id="rId128" Type="http://schemas.openxmlformats.org/officeDocument/2006/relationships/image" Target="../media/image344.png"/><Relationship Id="rId5" Type="http://schemas.openxmlformats.org/officeDocument/2006/relationships/customXml" Target="../ink/ink265.xml"/><Relationship Id="rId181" Type="http://schemas.openxmlformats.org/officeDocument/2006/relationships/customXml" Target="../ink/ink353.xml"/><Relationship Id="rId237" Type="http://schemas.openxmlformats.org/officeDocument/2006/relationships/customXml" Target="../ink/ink381.xml"/><Relationship Id="rId258" Type="http://schemas.openxmlformats.org/officeDocument/2006/relationships/image" Target="../media/image409.png"/><Relationship Id="rId279" Type="http://schemas.openxmlformats.org/officeDocument/2006/relationships/customXml" Target="../ink/ink402.xml"/><Relationship Id="rId22" Type="http://schemas.openxmlformats.org/officeDocument/2006/relationships/image" Target="../media/image291.png"/><Relationship Id="rId43" Type="http://schemas.openxmlformats.org/officeDocument/2006/relationships/customXml" Target="../ink/ink284.xml"/><Relationship Id="rId64" Type="http://schemas.openxmlformats.org/officeDocument/2006/relationships/image" Target="../media/image312.png"/><Relationship Id="rId118" Type="http://schemas.openxmlformats.org/officeDocument/2006/relationships/image" Target="../media/image339.png"/><Relationship Id="rId139" Type="http://schemas.openxmlformats.org/officeDocument/2006/relationships/customXml" Target="../ink/ink332.xml"/><Relationship Id="rId85" Type="http://schemas.openxmlformats.org/officeDocument/2006/relationships/customXml" Target="../ink/ink305.xml"/><Relationship Id="rId150" Type="http://schemas.openxmlformats.org/officeDocument/2006/relationships/image" Target="../media/image355.png"/><Relationship Id="rId171" Type="http://schemas.openxmlformats.org/officeDocument/2006/relationships/customXml" Target="../ink/ink348.xml"/><Relationship Id="rId192" Type="http://schemas.openxmlformats.org/officeDocument/2006/relationships/image" Target="../media/image376.png"/><Relationship Id="rId206" Type="http://schemas.openxmlformats.org/officeDocument/2006/relationships/image" Target="../media/image383.png"/><Relationship Id="rId227" Type="http://schemas.openxmlformats.org/officeDocument/2006/relationships/customXml" Target="../ink/ink376.xml"/><Relationship Id="rId248" Type="http://schemas.openxmlformats.org/officeDocument/2006/relationships/image" Target="../media/image404.png"/><Relationship Id="rId269" Type="http://schemas.openxmlformats.org/officeDocument/2006/relationships/customXml" Target="../ink/ink397.xml"/><Relationship Id="rId12" Type="http://schemas.openxmlformats.org/officeDocument/2006/relationships/image" Target="../media/image286.png"/><Relationship Id="rId33" Type="http://schemas.openxmlformats.org/officeDocument/2006/relationships/customXml" Target="../ink/ink279.xml"/><Relationship Id="rId108" Type="http://schemas.openxmlformats.org/officeDocument/2006/relationships/image" Target="../media/image334.png"/><Relationship Id="rId129" Type="http://schemas.openxmlformats.org/officeDocument/2006/relationships/customXml" Target="../ink/ink327.xml"/><Relationship Id="rId280" Type="http://schemas.openxmlformats.org/officeDocument/2006/relationships/image" Target="../media/image420.png"/><Relationship Id="rId54" Type="http://schemas.openxmlformats.org/officeDocument/2006/relationships/image" Target="../media/image307.png"/><Relationship Id="rId75" Type="http://schemas.openxmlformats.org/officeDocument/2006/relationships/customXml" Target="../ink/ink300.xml"/><Relationship Id="rId96" Type="http://schemas.openxmlformats.org/officeDocument/2006/relationships/image" Target="../media/image328.png"/><Relationship Id="rId140" Type="http://schemas.openxmlformats.org/officeDocument/2006/relationships/image" Target="../media/image350.png"/><Relationship Id="rId161" Type="http://schemas.openxmlformats.org/officeDocument/2006/relationships/customXml" Target="../ink/ink343.xml"/><Relationship Id="rId182" Type="http://schemas.openxmlformats.org/officeDocument/2006/relationships/image" Target="../media/image371.png"/><Relationship Id="rId217" Type="http://schemas.openxmlformats.org/officeDocument/2006/relationships/customXml" Target="../ink/ink371.xml"/><Relationship Id="rId6" Type="http://schemas.openxmlformats.org/officeDocument/2006/relationships/image" Target="../media/image283.png"/><Relationship Id="rId238" Type="http://schemas.openxmlformats.org/officeDocument/2006/relationships/image" Target="../media/image399.png"/><Relationship Id="rId259" Type="http://schemas.openxmlformats.org/officeDocument/2006/relationships/customXml" Target="../ink/ink392.xml"/><Relationship Id="rId23" Type="http://schemas.openxmlformats.org/officeDocument/2006/relationships/customXml" Target="../ink/ink274.xml"/><Relationship Id="rId119" Type="http://schemas.openxmlformats.org/officeDocument/2006/relationships/customXml" Target="../ink/ink322.xml"/><Relationship Id="rId270" Type="http://schemas.openxmlformats.org/officeDocument/2006/relationships/image" Target="../media/image415.png"/><Relationship Id="rId44" Type="http://schemas.openxmlformats.org/officeDocument/2006/relationships/image" Target="../media/image302.png"/><Relationship Id="rId65" Type="http://schemas.openxmlformats.org/officeDocument/2006/relationships/customXml" Target="../ink/ink295.xml"/><Relationship Id="rId86" Type="http://schemas.openxmlformats.org/officeDocument/2006/relationships/image" Target="../media/image323.png"/><Relationship Id="rId130" Type="http://schemas.openxmlformats.org/officeDocument/2006/relationships/image" Target="../media/image345.png"/><Relationship Id="rId151" Type="http://schemas.openxmlformats.org/officeDocument/2006/relationships/customXml" Target="../ink/ink338.xml"/><Relationship Id="rId172" Type="http://schemas.openxmlformats.org/officeDocument/2006/relationships/image" Target="../media/image366.png"/><Relationship Id="rId193" Type="http://schemas.openxmlformats.org/officeDocument/2006/relationships/customXml" Target="../ink/ink359.xml"/><Relationship Id="rId207" Type="http://schemas.openxmlformats.org/officeDocument/2006/relationships/customXml" Target="../ink/ink366.xml"/><Relationship Id="rId228" Type="http://schemas.openxmlformats.org/officeDocument/2006/relationships/image" Target="../media/image394.png"/><Relationship Id="rId249" Type="http://schemas.openxmlformats.org/officeDocument/2006/relationships/customXml" Target="../ink/ink387.xml"/><Relationship Id="rId13" Type="http://schemas.openxmlformats.org/officeDocument/2006/relationships/customXml" Target="../ink/ink269.xml"/><Relationship Id="rId109" Type="http://schemas.openxmlformats.org/officeDocument/2006/relationships/customXml" Target="../ink/ink317.xml"/><Relationship Id="rId260" Type="http://schemas.openxmlformats.org/officeDocument/2006/relationships/image" Target="../media/image410.png"/><Relationship Id="rId34" Type="http://schemas.openxmlformats.org/officeDocument/2006/relationships/image" Target="../media/image297.png"/><Relationship Id="rId55" Type="http://schemas.openxmlformats.org/officeDocument/2006/relationships/customXml" Target="../ink/ink290.xml"/><Relationship Id="rId76" Type="http://schemas.openxmlformats.org/officeDocument/2006/relationships/image" Target="../media/image318.png"/><Relationship Id="rId97" Type="http://schemas.openxmlformats.org/officeDocument/2006/relationships/customXml" Target="../ink/ink311.xml"/><Relationship Id="rId120" Type="http://schemas.openxmlformats.org/officeDocument/2006/relationships/image" Target="../media/image340.png"/><Relationship Id="rId141" Type="http://schemas.openxmlformats.org/officeDocument/2006/relationships/customXml" Target="../ink/ink333.xml"/><Relationship Id="rId7" Type="http://schemas.openxmlformats.org/officeDocument/2006/relationships/customXml" Target="../ink/ink266.xml"/><Relationship Id="rId162" Type="http://schemas.openxmlformats.org/officeDocument/2006/relationships/image" Target="../media/image361.png"/><Relationship Id="rId183" Type="http://schemas.openxmlformats.org/officeDocument/2006/relationships/customXml" Target="../ink/ink354.xml"/><Relationship Id="rId218" Type="http://schemas.openxmlformats.org/officeDocument/2006/relationships/image" Target="../media/image389.png"/><Relationship Id="rId239" Type="http://schemas.openxmlformats.org/officeDocument/2006/relationships/customXml" Target="../ink/ink382.xml"/><Relationship Id="rId250" Type="http://schemas.openxmlformats.org/officeDocument/2006/relationships/image" Target="../media/image405.png"/><Relationship Id="rId271" Type="http://schemas.openxmlformats.org/officeDocument/2006/relationships/customXml" Target="../ink/ink398.xml"/><Relationship Id="rId24" Type="http://schemas.openxmlformats.org/officeDocument/2006/relationships/image" Target="../media/image292.png"/><Relationship Id="rId45" Type="http://schemas.openxmlformats.org/officeDocument/2006/relationships/customXml" Target="../ink/ink285.xml"/><Relationship Id="rId66" Type="http://schemas.openxmlformats.org/officeDocument/2006/relationships/image" Target="../media/image313.png"/><Relationship Id="rId87" Type="http://schemas.openxmlformats.org/officeDocument/2006/relationships/customXml" Target="../ink/ink306.xml"/><Relationship Id="rId110" Type="http://schemas.openxmlformats.org/officeDocument/2006/relationships/image" Target="../media/image335.png"/><Relationship Id="rId131" Type="http://schemas.openxmlformats.org/officeDocument/2006/relationships/customXml" Target="../ink/ink328.xml"/><Relationship Id="rId152" Type="http://schemas.openxmlformats.org/officeDocument/2006/relationships/image" Target="../media/image356.png"/><Relationship Id="rId173" Type="http://schemas.openxmlformats.org/officeDocument/2006/relationships/customXml" Target="../ink/ink349.xml"/><Relationship Id="rId194" Type="http://schemas.openxmlformats.org/officeDocument/2006/relationships/image" Target="../media/image377.png"/><Relationship Id="rId208" Type="http://schemas.openxmlformats.org/officeDocument/2006/relationships/image" Target="../media/image384.png"/><Relationship Id="rId229" Type="http://schemas.openxmlformats.org/officeDocument/2006/relationships/customXml" Target="../ink/ink377.xml"/><Relationship Id="rId240" Type="http://schemas.openxmlformats.org/officeDocument/2006/relationships/image" Target="../media/image400.png"/><Relationship Id="rId261" Type="http://schemas.openxmlformats.org/officeDocument/2006/relationships/customXml" Target="../ink/ink393.xml"/><Relationship Id="rId14" Type="http://schemas.openxmlformats.org/officeDocument/2006/relationships/image" Target="../media/image287.png"/><Relationship Id="rId35" Type="http://schemas.openxmlformats.org/officeDocument/2006/relationships/customXml" Target="../ink/ink280.xml"/><Relationship Id="rId56" Type="http://schemas.openxmlformats.org/officeDocument/2006/relationships/image" Target="../media/image308.png"/><Relationship Id="rId77" Type="http://schemas.openxmlformats.org/officeDocument/2006/relationships/customXml" Target="../ink/ink301.xml"/><Relationship Id="rId100" Type="http://schemas.openxmlformats.org/officeDocument/2006/relationships/image" Target="../media/image330.png"/><Relationship Id="rId8" Type="http://schemas.openxmlformats.org/officeDocument/2006/relationships/image" Target="../media/image284.png"/><Relationship Id="rId98" Type="http://schemas.openxmlformats.org/officeDocument/2006/relationships/image" Target="../media/image329.png"/><Relationship Id="rId121" Type="http://schemas.openxmlformats.org/officeDocument/2006/relationships/customXml" Target="../ink/ink323.xml"/><Relationship Id="rId142" Type="http://schemas.openxmlformats.org/officeDocument/2006/relationships/image" Target="../media/image351.png"/><Relationship Id="rId163" Type="http://schemas.openxmlformats.org/officeDocument/2006/relationships/customXml" Target="../ink/ink344.xml"/><Relationship Id="rId184" Type="http://schemas.openxmlformats.org/officeDocument/2006/relationships/image" Target="../media/image372.png"/><Relationship Id="rId219" Type="http://schemas.openxmlformats.org/officeDocument/2006/relationships/customXml" Target="../ink/ink372.xml"/><Relationship Id="rId230" Type="http://schemas.openxmlformats.org/officeDocument/2006/relationships/image" Target="../media/image395.png"/><Relationship Id="rId251" Type="http://schemas.openxmlformats.org/officeDocument/2006/relationships/customXml" Target="../ink/ink388.xml"/><Relationship Id="rId25" Type="http://schemas.openxmlformats.org/officeDocument/2006/relationships/customXml" Target="../ink/ink275.xml"/><Relationship Id="rId46" Type="http://schemas.openxmlformats.org/officeDocument/2006/relationships/image" Target="../media/image303.png"/><Relationship Id="rId67" Type="http://schemas.openxmlformats.org/officeDocument/2006/relationships/customXml" Target="../ink/ink296.xml"/><Relationship Id="rId272" Type="http://schemas.openxmlformats.org/officeDocument/2006/relationships/image" Target="../media/image416.png"/><Relationship Id="rId88" Type="http://schemas.openxmlformats.org/officeDocument/2006/relationships/image" Target="../media/image324.png"/><Relationship Id="rId111" Type="http://schemas.openxmlformats.org/officeDocument/2006/relationships/customXml" Target="../ink/ink318.xml"/><Relationship Id="rId132" Type="http://schemas.openxmlformats.org/officeDocument/2006/relationships/image" Target="../media/image346.png"/><Relationship Id="rId153" Type="http://schemas.openxmlformats.org/officeDocument/2006/relationships/customXml" Target="../ink/ink339.xml"/><Relationship Id="rId174" Type="http://schemas.openxmlformats.org/officeDocument/2006/relationships/image" Target="../media/image367.png"/><Relationship Id="rId195" Type="http://schemas.openxmlformats.org/officeDocument/2006/relationships/customXml" Target="../ink/ink360.xml"/><Relationship Id="rId209" Type="http://schemas.openxmlformats.org/officeDocument/2006/relationships/customXml" Target="../ink/ink367.xml"/><Relationship Id="rId220" Type="http://schemas.openxmlformats.org/officeDocument/2006/relationships/image" Target="../media/image390.png"/><Relationship Id="rId241" Type="http://schemas.openxmlformats.org/officeDocument/2006/relationships/customXml" Target="../ink/ink383.xml"/><Relationship Id="rId15" Type="http://schemas.openxmlformats.org/officeDocument/2006/relationships/customXml" Target="../ink/ink270.xml"/><Relationship Id="rId36" Type="http://schemas.openxmlformats.org/officeDocument/2006/relationships/image" Target="../media/image298.png"/><Relationship Id="rId57" Type="http://schemas.openxmlformats.org/officeDocument/2006/relationships/customXml" Target="../ink/ink291.xml"/><Relationship Id="rId262" Type="http://schemas.openxmlformats.org/officeDocument/2006/relationships/image" Target="../media/image411.png"/><Relationship Id="rId78" Type="http://schemas.openxmlformats.org/officeDocument/2006/relationships/image" Target="../media/image319.png"/><Relationship Id="rId99" Type="http://schemas.openxmlformats.org/officeDocument/2006/relationships/customXml" Target="../ink/ink312.xml"/><Relationship Id="rId101" Type="http://schemas.openxmlformats.org/officeDocument/2006/relationships/customXml" Target="../ink/ink313.xml"/><Relationship Id="rId122" Type="http://schemas.openxmlformats.org/officeDocument/2006/relationships/image" Target="../media/image341.png"/><Relationship Id="rId143" Type="http://schemas.openxmlformats.org/officeDocument/2006/relationships/customXml" Target="../ink/ink334.xml"/><Relationship Id="rId164" Type="http://schemas.openxmlformats.org/officeDocument/2006/relationships/image" Target="../media/image362.png"/><Relationship Id="rId185" Type="http://schemas.openxmlformats.org/officeDocument/2006/relationships/customXml" Target="../ink/ink355.xml"/><Relationship Id="rId9" Type="http://schemas.openxmlformats.org/officeDocument/2006/relationships/customXml" Target="../ink/ink267.xml"/><Relationship Id="rId210" Type="http://schemas.openxmlformats.org/officeDocument/2006/relationships/image" Target="../media/image385.png"/><Relationship Id="rId26" Type="http://schemas.openxmlformats.org/officeDocument/2006/relationships/image" Target="../media/image293.png"/><Relationship Id="rId231" Type="http://schemas.openxmlformats.org/officeDocument/2006/relationships/customXml" Target="../ink/ink378.xml"/><Relationship Id="rId252" Type="http://schemas.openxmlformats.org/officeDocument/2006/relationships/image" Target="../media/image406.png"/><Relationship Id="rId273" Type="http://schemas.openxmlformats.org/officeDocument/2006/relationships/customXml" Target="../ink/ink399.xml"/><Relationship Id="rId47" Type="http://schemas.openxmlformats.org/officeDocument/2006/relationships/customXml" Target="../ink/ink286.xml"/><Relationship Id="rId68" Type="http://schemas.openxmlformats.org/officeDocument/2006/relationships/image" Target="../media/image314.png"/><Relationship Id="rId89" Type="http://schemas.openxmlformats.org/officeDocument/2006/relationships/customXml" Target="../ink/ink307.xml"/><Relationship Id="rId112" Type="http://schemas.openxmlformats.org/officeDocument/2006/relationships/image" Target="../media/image336.png"/><Relationship Id="rId133" Type="http://schemas.openxmlformats.org/officeDocument/2006/relationships/customXml" Target="../ink/ink329.xml"/><Relationship Id="rId154" Type="http://schemas.openxmlformats.org/officeDocument/2006/relationships/image" Target="../media/image357.png"/><Relationship Id="rId175" Type="http://schemas.openxmlformats.org/officeDocument/2006/relationships/customXml" Target="../ink/ink350.xml"/><Relationship Id="rId196" Type="http://schemas.openxmlformats.org/officeDocument/2006/relationships/image" Target="../media/image378.png"/><Relationship Id="rId200" Type="http://schemas.openxmlformats.org/officeDocument/2006/relationships/image" Target="../media/image380.png"/><Relationship Id="rId16" Type="http://schemas.openxmlformats.org/officeDocument/2006/relationships/image" Target="../media/image288.png"/><Relationship Id="rId221" Type="http://schemas.openxmlformats.org/officeDocument/2006/relationships/customXml" Target="../ink/ink373.xml"/><Relationship Id="rId242" Type="http://schemas.openxmlformats.org/officeDocument/2006/relationships/image" Target="../media/image401.png"/><Relationship Id="rId263" Type="http://schemas.openxmlformats.org/officeDocument/2006/relationships/customXml" Target="../ink/ink394.xml"/><Relationship Id="rId37" Type="http://schemas.openxmlformats.org/officeDocument/2006/relationships/customXml" Target="../ink/ink281.xml"/><Relationship Id="rId58" Type="http://schemas.openxmlformats.org/officeDocument/2006/relationships/image" Target="../media/image309.png"/><Relationship Id="rId79" Type="http://schemas.openxmlformats.org/officeDocument/2006/relationships/customXml" Target="../ink/ink302.xml"/><Relationship Id="rId102" Type="http://schemas.openxmlformats.org/officeDocument/2006/relationships/image" Target="../media/image331.png"/><Relationship Id="rId123" Type="http://schemas.openxmlformats.org/officeDocument/2006/relationships/customXml" Target="../ink/ink324.xml"/><Relationship Id="rId144" Type="http://schemas.openxmlformats.org/officeDocument/2006/relationships/image" Target="../media/image352.png"/><Relationship Id="rId90" Type="http://schemas.openxmlformats.org/officeDocument/2006/relationships/image" Target="../media/image325.png"/><Relationship Id="rId165" Type="http://schemas.openxmlformats.org/officeDocument/2006/relationships/customXml" Target="../ink/ink345.xml"/><Relationship Id="rId186" Type="http://schemas.openxmlformats.org/officeDocument/2006/relationships/image" Target="../media/image373.png"/><Relationship Id="rId211" Type="http://schemas.openxmlformats.org/officeDocument/2006/relationships/customXml" Target="../ink/ink368.xml"/><Relationship Id="rId232" Type="http://schemas.openxmlformats.org/officeDocument/2006/relationships/image" Target="../media/image396.png"/><Relationship Id="rId253" Type="http://schemas.openxmlformats.org/officeDocument/2006/relationships/customXml" Target="../ink/ink389.xml"/><Relationship Id="rId274" Type="http://schemas.openxmlformats.org/officeDocument/2006/relationships/image" Target="../media/image417.png"/><Relationship Id="rId27" Type="http://schemas.openxmlformats.org/officeDocument/2006/relationships/customXml" Target="../ink/ink276.xml"/><Relationship Id="rId48" Type="http://schemas.openxmlformats.org/officeDocument/2006/relationships/image" Target="../media/image304.png"/><Relationship Id="rId69" Type="http://schemas.openxmlformats.org/officeDocument/2006/relationships/customXml" Target="../ink/ink297.xml"/><Relationship Id="rId113" Type="http://schemas.openxmlformats.org/officeDocument/2006/relationships/customXml" Target="../ink/ink319.xml"/><Relationship Id="rId134" Type="http://schemas.openxmlformats.org/officeDocument/2006/relationships/image" Target="../media/image347.png"/><Relationship Id="rId80" Type="http://schemas.openxmlformats.org/officeDocument/2006/relationships/image" Target="../media/image320.png"/><Relationship Id="rId155" Type="http://schemas.openxmlformats.org/officeDocument/2006/relationships/customXml" Target="../ink/ink340.xml"/><Relationship Id="rId176" Type="http://schemas.openxmlformats.org/officeDocument/2006/relationships/image" Target="../media/image368.png"/><Relationship Id="rId197" Type="http://schemas.openxmlformats.org/officeDocument/2006/relationships/customXml" Target="../ink/ink361.xml"/><Relationship Id="rId201" Type="http://schemas.openxmlformats.org/officeDocument/2006/relationships/customXml" Target="../ink/ink363.xml"/><Relationship Id="rId222" Type="http://schemas.openxmlformats.org/officeDocument/2006/relationships/image" Target="../media/image391.png"/><Relationship Id="rId243" Type="http://schemas.openxmlformats.org/officeDocument/2006/relationships/customXml" Target="../ink/ink384.xml"/><Relationship Id="rId264" Type="http://schemas.openxmlformats.org/officeDocument/2006/relationships/image" Target="../media/image412.png"/><Relationship Id="rId17" Type="http://schemas.openxmlformats.org/officeDocument/2006/relationships/customXml" Target="../ink/ink271.xml"/><Relationship Id="rId38" Type="http://schemas.openxmlformats.org/officeDocument/2006/relationships/image" Target="../media/image299.png"/><Relationship Id="rId59" Type="http://schemas.openxmlformats.org/officeDocument/2006/relationships/customXml" Target="../ink/ink292.xml"/><Relationship Id="rId103" Type="http://schemas.openxmlformats.org/officeDocument/2006/relationships/customXml" Target="../ink/ink314.xml"/><Relationship Id="rId124" Type="http://schemas.openxmlformats.org/officeDocument/2006/relationships/image" Target="../media/image342.png"/><Relationship Id="rId70" Type="http://schemas.openxmlformats.org/officeDocument/2006/relationships/image" Target="../media/image315.png"/><Relationship Id="rId91" Type="http://schemas.openxmlformats.org/officeDocument/2006/relationships/customXml" Target="../ink/ink308.xml"/><Relationship Id="rId145" Type="http://schemas.openxmlformats.org/officeDocument/2006/relationships/customXml" Target="../ink/ink335.xml"/><Relationship Id="rId166" Type="http://schemas.openxmlformats.org/officeDocument/2006/relationships/image" Target="../media/image363.png"/><Relationship Id="rId187" Type="http://schemas.openxmlformats.org/officeDocument/2006/relationships/customXml" Target="../ink/ink35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86.png"/><Relationship Id="rId233" Type="http://schemas.openxmlformats.org/officeDocument/2006/relationships/customXml" Target="../ink/ink379.xml"/><Relationship Id="rId254" Type="http://schemas.openxmlformats.org/officeDocument/2006/relationships/image" Target="../media/image407.png"/><Relationship Id="rId28" Type="http://schemas.openxmlformats.org/officeDocument/2006/relationships/image" Target="../media/image294.png"/><Relationship Id="rId49" Type="http://schemas.openxmlformats.org/officeDocument/2006/relationships/customXml" Target="../ink/ink287.xml"/><Relationship Id="rId114" Type="http://schemas.openxmlformats.org/officeDocument/2006/relationships/image" Target="../media/image337.png"/><Relationship Id="rId275" Type="http://schemas.openxmlformats.org/officeDocument/2006/relationships/customXml" Target="../ink/ink400.xml"/><Relationship Id="rId60" Type="http://schemas.openxmlformats.org/officeDocument/2006/relationships/image" Target="../media/image310.png"/><Relationship Id="rId81" Type="http://schemas.openxmlformats.org/officeDocument/2006/relationships/customXml" Target="../ink/ink303.xml"/><Relationship Id="rId135" Type="http://schemas.openxmlformats.org/officeDocument/2006/relationships/customXml" Target="../ink/ink330.xml"/><Relationship Id="rId156" Type="http://schemas.openxmlformats.org/officeDocument/2006/relationships/image" Target="../media/image358.png"/><Relationship Id="rId177" Type="http://schemas.openxmlformats.org/officeDocument/2006/relationships/customXml" Target="../ink/ink351.xml"/><Relationship Id="rId198" Type="http://schemas.openxmlformats.org/officeDocument/2006/relationships/image" Target="../media/image379.png"/><Relationship Id="rId202" Type="http://schemas.openxmlformats.org/officeDocument/2006/relationships/image" Target="../media/image381.png"/><Relationship Id="rId223" Type="http://schemas.openxmlformats.org/officeDocument/2006/relationships/customXml" Target="../ink/ink374.xml"/><Relationship Id="rId244" Type="http://schemas.openxmlformats.org/officeDocument/2006/relationships/image" Target="../media/image402.png"/><Relationship Id="rId18" Type="http://schemas.openxmlformats.org/officeDocument/2006/relationships/image" Target="../media/image289.png"/><Relationship Id="rId39" Type="http://schemas.openxmlformats.org/officeDocument/2006/relationships/customXml" Target="../ink/ink282.xml"/><Relationship Id="rId265" Type="http://schemas.openxmlformats.org/officeDocument/2006/relationships/customXml" Target="../ink/ink395.xml"/><Relationship Id="rId50" Type="http://schemas.openxmlformats.org/officeDocument/2006/relationships/image" Target="../media/image305.png"/><Relationship Id="rId104" Type="http://schemas.openxmlformats.org/officeDocument/2006/relationships/image" Target="../media/image332.png"/><Relationship Id="rId125" Type="http://schemas.openxmlformats.org/officeDocument/2006/relationships/customXml" Target="../ink/ink325.xml"/><Relationship Id="rId146" Type="http://schemas.openxmlformats.org/officeDocument/2006/relationships/image" Target="../media/image353.png"/><Relationship Id="rId167" Type="http://schemas.openxmlformats.org/officeDocument/2006/relationships/customXml" Target="../ink/ink346.xml"/><Relationship Id="rId188" Type="http://schemas.openxmlformats.org/officeDocument/2006/relationships/image" Target="../media/image374.png"/><Relationship Id="rId71" Type="http://schemas.openxmlformats.org/officeDocument/2006/relationships/customXml" Target="../ink/ink298.xml"/><Relationship Id="rId92" Type="http://schemas.openxmlformats.org/officeDocument/2006/relationships/image" Target="../media/image326.png"/><Relationship Id="rId213" Type="http://schemas.openxmlformats.org/officeDocument/2006/relationships/customXml" Target="../ink/ink369.xml"/><Relationship Id="rId234" Type="http://schemas.openxmlformats.org/officeDocument/2006/relationships/image" Target="../media/image397.png"/><Relationship Id="rId2" Type="http://schemas.openxmlformats.org/officeDocument/2006/relationships/image" Target="../media/image281.gif"/><Relationship Id="rId29" Type="http://schemas.openxmlformats.org/officeDocument/2006/relationships/customXml" Target="../ink/ink277.xml"/><Relationship Id="rId255" Type="http://schemas.openxmlformats.org/officeDocument/2006/relationships/customXml" Target="../ink/ink390.xml"/><Relationship Id="rId276" Type="http://schemas.openxmlformats.org/officeDocument/2006/relationships/image" Target="../media/image418.png"/><Relationship Id="rId40" Type="http://schemas.openxmlformats.org/officeDocument/2006/relationships/image" Target="../media/image300.png"/><Relationship Id="rId115" Type="http://schemas.openxmlformats.org/officeDocument/2006/relationships/customXml" Target="../ink/ink320.xml"/><Relationship Id="rId136" Type="http://schemas.openxmlformats.org/officeDocument/2006/relationships/image" Target="../media/image348.png"/><Relationship Id="rId157" Type="http://schemas.openxmlformats.org/officeDocument/2006/relationships/customXml" Target="../ink/ink341.xml"/><Relationship Id="rId178" Type="http://schemas.openxmlformats.org/officeDocument/2006/relationships/image" Target="../media/image369.png"/><Relationship Id="rId61" Type="http://schemas.openxmlformats.org/officeDocument/2006/relationships/customXml" Target="../ink/ink293.xml"/><Relationship Id="rId82" Type="http://schemas.openxmlformats.org/officeDocument/2006/relationships/image" Target="../media/image321.png"/><Relationship Id="rId199" Type="http://schemas.openxmlformats.org/officeDocument/2006/relationships/customXml" Target="../ink/ink362.xml"/><Relationship Id="rId203" Type="http://schemas.openxmlformats.org/officeDocument/2006/relationships/customXml" Target="../ink/ink364.xml"/><Relationship Id="rId19" Type="http://schemas.openxmlformats.org/officeDocument/2006/relationships/customXml" Target="../ink/ink272.xml"/><Relationship Id="rId224" Type="http://schemas.openxmlformats.org/officeDocument/2006/relationships/image" Target="../media/image392.png"/><Relationship Id="rId245" Type="http://schemas.openxmlformats.org/officeDocument/2006/relationships/customXml" Target="../ink/ink385.xml"/><Relationship Id="rId266" Type="http://schemas.openxmlformats.org/officeDocument/2006/relationships/image" Target="../media/image413.png"/><Relationship Id="rId30" Type="http://schemas.openxmlformats.org/officeDocument/2006/relationships/image" Target="../media/image295.png"/><Relationship Id="rId105" Type="http://schemas.openxmlformats.org/officeDocument/2006/relationships/customXml" Target="../ink/ink315.xml"/><Relationship Id="rId126" Type="http://schemas.openxmlformats.org/officeDocument/2006/relationships/image" Target="../media/image343.png"/><Relationship Id="rId147" Type="http://schemas.openxmlformats.org/officeDocument/2006/relationships/customXml" Target="../ink/ink336.xml"/><Relationship Id="rId168" Type="http://schemas.openxmlformats.org/officeDocument/2006/relationships/image" Target="../media/image364.png"/><Relationship Id="rId51" Type="http://schemas.openxmlformats.org/officeDocument/2006/relationships/customXml" Target="../ink/ink288.xml"/><Relationship Id="rId72" Type="http://schemas.openxmlformats.org/officeDocument/2006/relationships/image" Target="../media/image316.png"/><Relationship Id="rId93" Type="http://schemas.openxmlformats.org/officeDocument/2006/relationships/customXml" Target="../ink/ink309.xml"/><Relationship Id="rId189" Type="http://schemas.openxmlformats.org/officeDocument/2006/relationships/customXml" Target="../ink/ink357.xml"/><Relationship Id="rId3" Type="http://schemas.openxmlformats.org/officeDocument/2006/relationships/customXml" Target="../ink/ink264.xml"/><Relationship Id="rId214" Type="http://schemas.openxmlformats.org/officeDocument/2006/relationships/image" Target="../media/image387.png"/><Relationship Id="rId235" Type="http://schemas.openxmlformats.org/officeDocument/2006/relationships/customXml" Target="../ink/ink380.xml"/><Relationship Id="rId256" Type="http://schemas.openxmlformats.org/officeDocument/2006/relationships/image" Target="../media/image408.png"/><Relationship Id="rId277" Type="http://schemas.openxmlformats.org/officeDocument/2006/relationships/customXml" Target="../ink/ink401.xml"/><Relationship Id="rId116" Type="http://schemas.openxmlformats.org/officeDocument/2006/relationships/image" Target="../media/image338.png"/><Relationship Id="rId137" Type="http://schemas.openxmlformats.org/officeDocument/2006/relationships/customXml" Target="../ink/ink331.xml"/><Relationship Id="rId158" Type="http://schemas.openxmlformats.org/officeDocument/2006/relationships/image" Target="../media/image359.png"/><Relationship Id="rId20" Type="http://schemas.openxmlformats.org/officeDocument/2006/relationships/image" Target="../media/image290.png"/><Relationship Id="rId41" Type="http://schemas.openxmlformats.org/officeDocument/2006/relationships/customXml" Target="../ink/ink283.xml"/><Relationship Id="rId62" Type="http://schemas.openxmlformats.org/officeDocument/2006/relationships/image" Target="../media/image311.png"/><Relationship Id="rId83" Type="http://schemas.openxmlformats.org/officeDocument/2006/relationships/customXml" Target="../ink/ink304.xml"/><Relationship Id="rId179" Type="http://schemas.openxmlformats.org/officeDocument/2006/relationships/customXml" Target="../ink/ink352.xml"/><Relationship Id="rId190" Type="http://schemas.openxmlformats.org/officeDocument/2006/relationships/image" Target="../media/image375.png"/><Relationship Id="rId204" Type="http://schemas.openxmlformats.org/officeDocument/2006/relationships/image" Target="../media/image382.png"/><Relationship Id="rId225" Type="http://schemas.openxmlformats.org/officeDocument/2006/relationships/customXml" Target="../ink/ink375.xml"/><Relationship Id="rId246" Type="http://schemas.openxmlformats.org/officeDocument/2006/relationships/image" Target="../media/image403.png"/><Relationship Id="rId267" Type="http://schemas.openxmlformats.org/officeDocument/2006/relationships/customXml" Target="../ink/ink396.xml"/><Relationship Id="rId106" Type="http://schemas.openxmlformats.org/officeDocument/2006/relationships/image" Target="../media/image333.png"/><Relationship Id="rId127" Type="http://schemas.openxmlformats.org/officeDocument/2006/relationships/customXml" Target="../ink/ink326.xml"/><Relationship Id="rId10" Type="http://schemas.openxmlformats.org/officeDocument/2006/relationships/image" Target="../media/image285.png"/><Relationship Id="rId31" Type="http://schemas.openxmlformats.org/officeDocument/2006/relationships/customXml" Target="../ink/ink278.xml"/><Relationship Id="rId52" Type="http://schemas.openxmlformats.org/officeDocument/2006/relationships/image" Target="../media/image306.png"/><Relationship Id="rId73" Type="http://schemas.openxmlformats.org/officeDocument/2006/relationships/customXml" Target="../ink/ink299.xml"/><Relationship Id="rId94" Type="http://schemas.openxmlformats.org/officeDocument/2006/relationships/image" Target="../media/image327.png"/><Relationship Id="rId148" Type="http://schemas.openxmlformats.org/officeDocument/2006/relationships/image" Target="../media/image354.png"/><Relationship Id="rId169" Type="http://schemas.openxmlformats.org/officeDocument/2006/relationships/customXml" Target="../ink/ink347.xml"/><Relationship Id="rId4" Type="http://schemas.openxmlformats.org/officeDocument/2006/relationships/image" Target="../media/image282.png"/><Relationship Id="rId180" Type="http://schemas.openxmlformats.org/officeDocument/2006/relationships/image" Target="../media/image370.png"/><Relationship Id="rId215" Type="http://schemas.openxmlformats.org/officeDocument/2006/relationships/customXml" Target="../ink/ink370.xml"/><Relationship Id="rId236" Type="http://schemas.openxmlformats.org/officeDocument/2006/relationships/image" Target="../media/image398.png"/><Relationship Id="rId257" Type="http://schemas.openxmlformats.org/officeDocument/2006/relationships/customXml" Target="../ink/ink391.xml"/><Relationship Id="rId278" Type="http://schemas.openxmlformats.org/officeDocument/2006/relationships/image" Target="../media/image419.png"/><Relationship Id="rId42" Type="http://schemas.openxmlformats.org/officeDocument/2006/relationships/image" Target="../media/image301.png"/><Relationship Id="rId84" Type="http://schemas.openxmlformats.org/officeDocument/2006/relationships/image" Target="../media/image322.png"/><Relationship Id="rId138" Type="http://schemas.openxmlformats.org/officeDocument/2006/relationships/image" Target="../media/image349.png"/><Relationship Id="rId191" Type="http://schemas.openxmlformats.org/officeDocument/2006/relationships/customXml" Target="../ink/ink358.xml"/><Relationship Id="rId205" Type="http://schemas.openxmlformats.org/officeDocument/2006/relationships/customXml" Target="../ink/ink365.xml"/><Relationship Id="rId247" Type="http://schemas.openxmlformats.org/officeDocument/2006/relationships/customXml" Target="../ink/ink386.xml"/><Relationship Id="rId107" Type="http://schemas.openxmlformats.org/officeDocument/2006/relationships/customXml" Target="../ink/ink316.xml"/><Relationship Id="rId11" Type="http://schemas.openxmlformats.org/officeDocument/2006/relationships/customXml" Target="../ink/ink268.xml"/><Relationship Id="rId53" Type="http://schemas.openxmlformats.org/officeDocument/2006/relationships/customXml" Target="../ink/ink289.xml"/><Relationship Id="rId149" Type="http://schemas.openxmlformats.org/officeDocument/2006/relationships/customXml" Target="../ink/ink337.xml"/><Relationship Id="rId95" Type="http://schemas.openxmlformats.org/officeDocument/2006/relationships/customXml" Target="../ink/ink310.xml"/><Relationship Id="rId160" Type="http://schemas.openxmlformats.org/officeDocument/2006/relationships/image" Target="../media/image360.png"/><Relationship Id="rId216" Type="http://schemas.openxmlformats.org/officeDocument/2006/relationships/image" Target="../media/image3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9.png"/><Relationship Id="rId21" Type="http://schemas.openxmlformats.org/officeDocument/2006/relationships/image" Target="../media/image431.png"/><Relationship Id="rId42" Type="http://schemas.openxmlformats.org/officeDocument/2006/relationships/customXml" Target="../ink/ink423.xml"/><Relationship Id="rId63" Type="http://schemas.openxmlformats.org/officeDocument/2006/relationships/image" Target="../media/image452.png"/><Relationship Id="rId84" Type="http://schemas.openxmlformats.org/officeDocument/2006/relationships/customXml" Target="../ink/ink444.xml"/><Relationship Id="rId138" Type="http://schemas.openxmlformats.org/officeDocument/2006/relationships/customXml" Target="../ink/ink471.xml"/><Relationship Id="rId159" Type="http://schemas.openxmlformats.org/officeDocument/2006/relationships/image" Target="../media/image500.png"/><Relationship Id="rId170" Type="http://schemas.openxmlformats.org/officeDocument/2006/relationships/customXml" Target="../ink/ink487.xml"/><Relationship Id="rId191" Type="http://schemas.openxmlformats.org/officeDocument/2006/relationships/image" Target="../media/image516.png"/><Relationship Id="rId205" Type="http://schemas.openxmlformats.org/officeDocument/2006/relationships/image" Target="../media/image523.png"/><Relationship Id="rId226" Type="http://schemas.openxmlformats.org/officeDocument/2006/relationships/customXml" Target="../ink/ink515.xml"/><Relationship Id="rId247" Type="http://schemas.openxmlformats.org/officeDocument/2006/relationships/image" Target="../media/image544.png"/><Relationship Id="rId107" Type="http://schemas.openxmlformats.org/officeDocument/2006/relationships/image" Target="../media/image474.png"/><Relationship Id="rId11" Type="http://schemas.openxmlformats.org/officeDocument/2006/relationships/image" Target="../media/image426.png"/><Relationship Id="rId32" Type="http://schemas.openxmlformats.org/officeDocument/2006/relationships/customXml" Target="../ink/ink418.xml"/><Relationship Id="rId53" Type="http://schemas.openxmlformats.org/officeDocument/2006/relationships/image" Target="../media/image447.png"/><Relationship Id="rId74" Type="http://schemas.openxmlformats.org/officeDocument/2006/relationships/customXml" Target="../ink/ink439.xml"/><Relationship Id="rId128" Type="http://schemas.openxmlformats.org/officeDocument/2006/relationships/customXml" Target="../ink/ink466.xml"/><Relationship Id="rId149" Type="http://schemas.openxmlformats.org/officeDocument/2006/relationships/image" Target="../media/image495.png"/><Relationship Id="rId5" Type="http://schemas.openxmlformats.org/officeDocument/2006/relationships/image" Target="../media/image423.png"/><Relationship Id="rId95" Type="http://schemas.openxmlformats.org/officeDocument/2006/relationships/image" Target="../media/image468.png"/><Relationship Id="rId160" Type="http://schemas.openxmlformats.org/officeDocument/2006/relationships/customXml" Target="../ink/ink482.xml"/><Relationship Id="rId181" Type="http://schemas.openxmlformats.org/officeDocument/2006/relationships/image" Target="../media/image511.png"/><Relationship Id="rId216" Type="http://schemas.openxmlformats.org/officeDocument/2006/relationships/customXml" Target="../ink/ink510.xml"/><Relationship Id="rId237" Type="http://schemas.openxmlformats.org/officeDocument/2006/relationships/image" Target="../media/image539.png"/><Relationship Id="rId22" Type="http://schemas.openxmlformats.org/officeDocument/2006/relationships/customXml" Target="../ink/ink413.xml"/><Relationship Id="rId43" Type="http://schemas.openxmlformats.org/officeDocument/2006/relationships/image" Target="../media/image442.png"/><Relationship Id="rId64" Type="http://schemas.openxmlformats.org/officeDocument/2006/relationships/customXml" Target="../ink/ink434.xml"/><Relationship Id="rId118" Type="http://schemas.openxmlformats.org/officeDocument/2006/relationships/customXml" Target="../ink/ink461.xml"/><Relationship Id="rId139" Type="http://schemas.openxmlformats.org/officeDocument/2006/relationships/image" Target="../media/image490.png"/><Relationship Id="rId85" Type="http://schemas.openxmlformats.org/officeDocument/2006/relationships/image" Target="../media/image463.png"/><Relationship Id="rId150" Type="http://schemas.openxmlformats.org/officeDocument/2006/relationships/customXml" Target="../ink/ink477.xml"/><Relationship Id="rId171" Type="http://schemas.openxmlformats.org/officeDocument/2006/relationships/image" Target="../media/image506.png"/><Relationship Id="rId192" Type="http://schemas.openxmlformats.org/officeDocument/2006/relationships/customXml" Target="../ink/ink498.xml"/><Relationship Id="rId206" Type="http://schemas.openxmlformats.org/officeDocument/2006/relationships/customXml" Target="../ink/ink505.xml"/><Relationship Id="rId227" Type="http://schemas.openxmlformats.org/officeDocument/2006/relationships/image" Target="../media/image534.png"/><Relationship Id="rId248" Type="http://schemas.openxmlformats.org/officeDocument/2006/relationships/customXml" Target="../ink/ink526.xml"/><Relationship Id="rId12" Type="http://schemas.openxmlformats.org/officeDocument/2006/relationships/customXml" Target="../ink/ink408.xml"/><Relationship Id="rId33" Type="http://schemas.openxmlformats.org/officeDocument/2006/relationships/image" Target="../media/image437.png"/><Relationship Id="rId108" Type="http://schemas.openxmlformats.org/officeDocument/2006/relationships/customXml" Target="../ink/ink456.xml"/><Relationship Id="rId129" Type="http://schemas.openxmlformats.org/officeDocument/2006/relationships/image" Target="../media/image485.png"/><Relationship Id="rId54" Type="http://schemas.openxmlformats.org/officeDocument/2006/relationships/customXml" Target="../ink/ink429.xml"/><Relationship Id="rId75" Type="http://schemas.openxmlformats.org/officeDocument/2006/relationships/image" Target="../media/image458.png"/><Relationship Id="rId96" Type="http://schemas.openxmlformats.org/officeDocument/2006/relationships/customXml" Target="../ink/ink450.xml"/><Relationship Id="rId140" Type="http://schemas.openxmlformats.org/officeDocument/2006/relationships/customXml" Target="../ink/ink472.xml"/><Relationship Id="rId161" Type="http://schemas.openxmlformats.org/officeDocument/2006/relationships/image" Target="../media/image501.png"/><Relationship Id="rId182" Type="http://schemas.openxmlformats.org/officeDocument/2006/relationships/customXml" Target="../ink/ink493.xml"/><Relationship Id="rId217" Type="http://schemas.openxmlformats.org/officeDocument/2006/relationships/image" Target="../media/image529.png"/><Relationship Id="rId6" Type="http://schemas.openxmlformats.org/officeDocument/2006/relationships/customXml" Target="../ink/ink405.xml"/><Relationship Id="rId238" Type="http://schemas.openxmlformats.org/officeDocument/2006/relationships/customXml" Target="../ink/ink521.xml"/><Relationship Id="rId23" Type="http://schemas.openxmlformats.org/officeDocument/2006/relationships/image" Target="../media/image432.png"/><Relationship Id="rId119" Type="http://schemas.openxmlformats.org/officeDocument/2006/relationships/image" Target="../media/image480.png"/><Relationship Id="rId44" Type="http://schemas.openxmlformats.org/officeDocument/2006/relationships/customXml" Target="../ink/ink424.xml"/><Relationship Id="rId65" Type="http://schemas.openxmlformats.org/officeDocument/2006/relationships/image" Target="../media/image453.png"/><Relationship Id="rId86" Type="http://schemas.openxmlformats.org/officeDocument/2006/relationships/customXml" Target="../ink/ink445.xml"/><Relationship Id="rId130" Type="http://schemas.openxmlformats.org/officeDocument/2006/relationships/customXml" Target="../ink/ink467.xml"/><Relationship Id="rId151" Type="http://schemas.openxmlformats.org/officeDocument/2006/relationships/image" Target="../media/image496.png"/><Relationship Id="rId172" Type="http://schemas.openxmlformats.org/officeDocument/2006/relationships/customXml" Target="../ink/ink488.xml"/><Relationship Id="rId193" Type="http://schemas.openxmlformats.org/officeDocument/2006/relationships/image" Target="../media/image517.png"/><Relationship Id="rId207" Type="http://schemas.openxmlformats.org/officeDocument/2006/relationships/image" Target="../media/image524.png"/><Relationship Id="rId228" Type="http://schemas.openxmlformats.org/officeDocument/2006/relationships/customXml" Target="../ink/ink516.xml"/><Relationship Id="rId249" Type="http://schemas.openxmlformats.org/officeDocument/2006/relationships/image" Target="../media/image545.png"/><Relationship Id="rId13" Type="http://schemas.openxmlformats.org/officeDocument/2006/relationships/image" Target="../media/image427.png"/><Relationship Id="rId109" Type="http://schemas.openxmlformats.org/officeDocument/2006/relationships/image" Target="../media/image475.png"/><Relationship Id="rId34" Type="http://schemas.openxmlformats.org/officeDocument/2006/relationships/customXml" Target="../ink/ink419.xml"/><Relationship Id="rId55" Type="http://schemas.openxmlformats.org/officeDocument/2006/relationships/image" Target="../media/image448.png"/><Relationship Id="rId76" Type="http://schemas.openxmlformats.org/officeDocument/2006/relationships/customXml" Target="../ink/ink440.xml"/><Relationship Id="rId97" Type="http://schemas.openxmlformats.org/officeDocument/2006/relationships/image" Target="../media/image469.png"/><Relationship Id="rId120" Type="http://schemas.openxmlformats.org/officeDocument/2006/relationships/customXml" Target="../ink/ink462.xml"/><Relationship Id="rId141" Type="http://schemas.openxmlformats.org/officeDocument/2006/relationships/image" Target="../media/image491.png"/><Relationship Id="rId7" Type="http://schemas.openxmlformats.org/officeDocument/2006/relationships/image" Target="../media/image424.png"/><Relationship Id="rId162" Type="http://schemas.openxmlformats.org/officeDocument/2006/relationships/customXml" Target="../ink/ink483.xml"/><Relationship Id="rId183" Type="http://schemas.openxmlformats.org/officeDocument/2006/relationships/image" Target="../media/image512.png"/><Relationship Id="rId218" Type="http://schemas.openxmlformats.org/officeDocument/2006/relationships/customXml" Target="../ink/ink511.xml"/><Relationship Id="rId239" Type="http://schemas.openxmlformats.org/officeDocument/2006/relationships/image" Target="../media/image540.png"/><Relationship Id="rId24" Type="http://schemas.openxmlformats.org/officeDocument/2006/relationships/customXml" Target="../ink/ink414.xml"/><Relationship Id="rId45" Type="http://schemas.openxmlformats.org/officeDocument/2006/relationships/image" Target="../media/image443.png"/><Relationship Id="rId66" Type="http://schemas.openxmlformats.org/officeDocument/2006/relationships/customXml" Target="../ink/ink435.xml"/><Relationship Id="rId87" Type="http://schemas.openxmlformats.org/officeDocument/2006/relationships/image" Target="../media/image464.png"/><Relationship Id="rId110" Type="http://schemas.openxmlformats.org/officeDocument/2006/relationships/customXml" Target="../ink/ink457.xml"/><Relationship Id="rId131" Type="http://schemas.openxmlformats.org/officeDocument/2006/relationships/image" Target="../media/image486.png"/><Relationship Id="rId152" Type="http://schemas.openxmlformats.org/officeDocument/2006/relationships/customXml" Target="../ink/ink478.xml"/><Relationship Id="rId173" Type="http://schemas.openxmlformats.org/officeDocument/2006/relationships/image" Target="../media/image507.png"/><Relationship Id="rId194" Type="http://schemas.openxmlformats.org/officeDocument/2006/relationships/customXml" Target="../ink/ink499.xml"/><Relationship Id="rId208" Type="http://schemas.openxmlformats.org/officeDocument/2006/relationships/customXml" Target="../ink/ink506.xml"/><Relationship Id="rId229" Type="http://schemas.openxmlformats.org/officeDocument/2006/relationships/image" Target="../media/image535.png"/><Relationship Id="rId240" Type="http://schemas.openxmlformats.org/officeDocument/2006/relationships/customXml" Target="../ink/ink522.xml"/><Relationship Id="rId14" Type="http://schemas.openxmlformats.org/officeDocument/2006/relationships/customXml" Target="../ink/ink409.xml"/><Relationship Id="rId35" Type="http://schemas.openxmlformats.org/officeDocument/2006/relationships/image" Target="../media/image438.png"/><Relationship Id="rId56" Type="http://schemas.openxmlformats.org/officeDocument/2006/relationships/customXml" Target="../ink/ink430.xml"/><Relationship Id="rId77" Type="http://schemas.openxmlformats.org/officeDocument/2006/relationships/image" Target="../media/image459.png"/><Relationship Id="rId100" Type="http://schemas.openxmlformats.org/officeDocument/2006/relationships/customXml" Target="../ink/ink452.xml"/><Relationship Id="rId8" Type="http://schemas.openxmlformats.org/officeDocument/2006/relationships/customXml" Target="../ink/ink406.xml"/><Relationship Id="rId98" Type="http://schemas.openxmlformats.org/officeDocument/2006/relationships/customXml" Target="../ink/ink451.xml"/><Relationship Id="rId121" Type="http://schemas.openxmlformats.org/officeDocument/2006/relationships/image" Target="../media/image481.png"/><Relationship Id="rId142" Type="http://schemas.openxmlformats.org/officeDocument/2006/relationships/customXml" Target="../ink/ink473.xml"/><Relationship Id="rId163" Type="http://schemas.openxmlformats.org/officeDocument/2006/relationships/image" Target="../media/image502.png"/><Relationship Id="rId184" Type="http://schemas.openxmlformats.org/officeDocument/2006/relationships/customXml" Target="../ink/ink494.xml"/><Relationship Id="rId219" Type="http://schemas.openxmlformats.org/officeDocument/2006/relationships/image" Target="../media/image530.png"/><Relationship Id="rId230" Type="http://schemas.openxmlformats.org/officeDocument/2006/relationships/customXml" Target="../ink/ink517.xml"/><Relationship Id="rId25" Type="http://schemas.openxmlformats.org/officeDocument/2006/relationships/image" Target="../media/image433.png"/><Relationship Id="rId46" Type="http://schemas.openxmlformats.org/officeDocument/2006/relationships/customXml" Target="../ink/ink425.xml"/><Relationship Id="rId67" Type="http://schemas.openxmlformats.org/officeDocument/2006/relationships/image" Target="../media/image454.png"/><Relationship Id="rId88" Type="http://schemas.openxmlformats.org/officeDocument/2006/relationships/customXml" Target="../ink/ink446.xml"/><Relationship Id="rId111" Type="http://schemas.openxmlformats.org/officeDocument/2006/relationships/image" Target="../media/image476.png"/><Relationship Id="rId132" Type="http://schemas.openxmlformats.org/officeDocument/2006/relationships/customXml" Target="../ink/ink468.xml"/><Relationship Id="rId153" Type="http://schemas.openxmlformats.org/officeDocument/2006/relationships/image" Target="../media/image497.png"/><Relationship Id="rId174" Type="http://schemas.openxmlformats.org/officeDocument/2006/relationships/customXml" Target="../ink/ink489.xml"/><Relationship Id="rId195" Type="http://schemas.openxmlformats.org/officeDocument/2006/relationships/image" Target="../media/image518.png"/><Relationship Id="rId209" Type="http://schemas.openxmlformats.org/officeDocument/2006/relationships/image" Target="../media/image525.png"/><Relationship Id="rId220" Type="http://schemas.openxmlformats.org/officeDocument/2006/relationships/customXml" Target="../ink/ink512.xml"/><Relationship Id="rId241" Type="http://schemas.openxmlformats.org/officeDocument/2006/relationships/image" Target="../media/image541.png"/><Relationship Id="rId15" Type="http://schemas.openxmlformats.org/officeDocument/2006/relationships/image" Target="../media/image428.png"/><Relationship Id="rId36" Type="http://schemas.openxmlformats.org/officeDocument/2006/relationships/customXml" Target="../ink/ink420.xml"/><Relationship Id="rId57" Type="http://schemas.openxmlformats.org/officeDocument/2006/relationships/image" Target="../media/image449.png"/><Relationship Id="rId78" Type="http://schemas.openxmlformats.org/officeDocument/2006/relationships/customXml" Target="../ink/ink441.xml"/><Relationship Id="rId99" Type="http://schemas.openxmlformats.org/officeDocument/2006/relationships/image" Target="../media/image470.png"/><Relationship Id="rId101" Type="http://schemas.openxmlformats.org/officeDocument/2006/relationships/image" Target="../media/image471.png"/><Relationship Id="rId122" Type="http://schemas.openxmlformats.org/officeDocument/2006/relationships/customXml" Target="../ink/ink463.xml"/><Relationship Id="rId143" Type="http://schemas.openxmlformats.org/officeDocument/2006/relationships/image" Target="../media/image492.png"/><Relationship Id="rId164" Type="http://schemas.openxmlformats.org/officeDocument/2006/relationships/customXml" Target="../ink/ink484.xml"/><Relationship Id="rId185" Type="http://schemas.openxmlformats.org/officeDocument/2006/relationships/image" Target="../media/image513.png"/><Relationship Id="rId4" Type="http://schemas.openxmlformats.org/officeDocument/2006/relationships/customXml" Target="../ink/ink404.xml"/><Relationship Id="rId9" Type="http://schemas.openxmlformats.org/officeDocument/2006/relationships/image" Target="../media/image425.png"/><Relationship Id="rId180" Type="http://schemas.openxmlformats.org/officeDocument/2006/relationships/customXml" Target="../ink/ink492.xml"/><Relationship Id="rId210" Type="http://schemas.openxmlformats.org/officeDocument/2006/relationships/customXml" Target="../ink/ink507.xml"/><Relationship Id="rId215" Type="http://schemas.openxmlformats.org/officeDocument/2006/relationships/image" Target="../media/image528.png"/><Relationship Id="rId236" Type="http://schemas.openxmlformats.org/officeDocument/2006/relationships/customXml" Target="../ink/ink520.xml"/><Relationship Id="rId26" Type="http://schemas.openxmlformats.org/officeDocument/2006/relationships/customXml" Target="../ink/ink415.xml"/><Relationship Id="rId231" Type="http://schemas.openxmlformats.org/officeDocument/2006/relationships/image" Target="../media/image536.png"/><Relationship Id="rId47" Type="http://schemas.openxmlformats.org/officeDocument/2006/relationships/image" Target="../media/image444.png"/><Relationship Id="rId68" Type="http://schemas.openxmlformats.org/officeDocument/2006/relationships/customXml" Target="../ink/ink436.xml"/><Relationship Id="rId89" Type="http://schemas.openxmlformats.org/officeDocument/2006/relationships/image" Target="../media/image465.png"/><Relationship Id="rId112" Type="http://schemas.openxmlformats.org/officeDocument/2006/relationships/customXml" Target="../ink/ink458.xml"/><Relationship Id="rId133" Type="http://schemas.openxmlformats.org/officeDocument/2006/relationships/image" Target="../media/image487.png"/><Relationship Id="rId154" Type="http://schemas.openxmlformats.org/officeDocument/2006/relationships/customXml" Target="../ink/ink479.xml"/><Relationship Id="rId175" Type="http://schemas.openxmlformats.org/officeDocument/2006/relationships/image" Target="../media/image508.png"/><Relationship Id="rId196" Type="http://schemas.openxmlformats.org/officeDocument/2006/relationships/customXml" Target="../ink/ink500.xml"/><Relationship Id="rId200" Type="http://schemas.openxmlformats.org/officeDocument/2006/relationships/customXml" Target="../ink/ink502.xml"/><Relationship Id="rId16" Type="http://schemas.openxmlformats.org/officeDocument/2006/relationships/customXml" Target="../ink/ink410.xml"/><Relationship Id="rId221" Type="http://schemas.openxmlformats.org/officeDocument/2006/relationships/image" Target="../media/image531.png"/><Relationship Id="rId242" Type="http://schemas.openxmlformats.org/officeDocument/2006/relationships/customXml" Target="../ink/ink523.xml"/><Relationship Id="rId37" Type="http://schemas.openxmlformats.org/officeDocument/2006/relationships/image" Target="../media/image439.png"/><Relationship Id="rId58" Type="http://schemas.openxmlformats.org/officeDocument/2006/relationships/customXml" Target="../ink/ink431.xml"/><Relationship Id="rId79" Type="http://schemas.openxmlformats.org/officeDocument/2006/relationships/image" Target="../media/image460.png"/><Relationship Id="rId102" Type="http://schemas.openxmlformats.org/officeDocument/2006/relationships/customXml" Target="../ink/ink453.xml"/><Relationship Id="rId123" Type="http://schemas.openxmlformats.org/officeDocument/2006/relationships/image" Target="../media/image482.png"/><Relationship Id="rId144" Type="http://schemas.openxmlformats.org/officeDocument/2006/relationships/customXml" Target="../ink/ink474.xml"/><Relationship Id="rId90" Type="http://schemas.openxmlformats.org/officeDocument/2006/relationships/customXml" Target="../ink/ink447.xml"/><Relationship Id="rId165" Type="http://schemas.openxmlformats.org/officeDocument/2006/relationships/image" Target="../media/image503.png"/><Relationship Id="rId186" Type="http://schemas.openxmlformats.org/officeDocument/2006/relationships/customXml" Target="../ink/ink495.xml"/><Relationship Id="rId211" Type="http://schemas.openxmlformats.org/officeDocument/2006/relationships/image" Target="../media/image526.png"/><Relationship Id="rId232" Type="http://schemas.openxmlformats.org/officeDocument/2006/relationships/customXml" Target="../ink/ink518.xml"/><Relationship Id="rId27" Type="http://schemas.openxmlformats.org/officeDocument/2006/relationships/image" Target="../media/image434.png"/><Relationship Id="rId48" Type="http://schemas.openxmlformats.org/officeDocument/2006/relationships/customXml" Target="../ink/ink426.xml"/><Relationship Id="rId69" Type="http://schemas.openxmlformats.org/officeDocument/2006/relationships/image" Target="../media/image455.png"/><Relationship Id="rId113" Type="http://schemas.openxmlformats.org/officeDocument/2006/relationships/image" Target="../media/image477.png"/><Relationship Id="rId134" Type="http://schemas.openxmlformats.org/officeDocument/2006/relationships/customXml" Target="../ink/ink469.xml"/><Relationship Id="rId80" Type="http://schemas.openxmlformats.org/officeDocument/2006/relationships/customXml" Target="../ink/ink442.xml"/><Relationship Id="rId155" Type="http://schemas.openxmlformats.org/officeDocument/2006/relationships/image" Target="../media/image498.png"/><Relationship Id="rId176" Type="http://schemas.openxmlformats.org/officeDocument/2006/relationships/customXml" Target="../ink/ink490.xml"/><Relationship Id="rId197" Type="http://schemas.openxmlformats.org/officeDocument/2006/relationships/image" Target="../media/image519.png"/><Relationship Id="rId201" Type="http://schemas.openxmlformats.org/officeDocument/2006/relationships/image" Target="../media/image521.png"/><Relationship Id="rId222" Type="http://schemas.openxmlformats.org/officeDocument/2006/relationships/customXml" Target="../ink/ink513.xml"/><Relationship Id="rId243" Type="http://schemas.openxmlformats.org/officeDocument/2006/relationships/image" Target="../media/image542.png"/><Relationship Id="rId17" Type="http://schemas.openxmlformats.org/officeDocument/2006/relationships/image" Target="../media/image429.png"/><Relationship Id="rId38" Type="http://schemas.openxmlformats.org/officeDocument/2006/relationships/customXml" Target="../ink/ink421.xml"/><Relationship Id="rId59" Type="http://schemas.openxmlformats.org/officeDocument/2006/relationships/image" Target="../media/image450.png"/><Relationship Id="rId103" Type="http://schemas.openxmlformats.org/officeDocument/2006/relationships/image" Target="../media/image472.png"/><Relationship Id="rId124" Type="http://schemas.openxmlformats.org/officeDocument/2006/relationships/customXml" Target="../ink/ink464.xml"/><Relationship Id="rId70" Type="http://schemas.openxmlformats.org/officeDocument/2006/relationships/customXml" Target="../ink/ink437.xml"/><Relationship Id="rId91" Type="http://schemas.openxmlformats.org/officeDocument/2006/relationships/image" Target="../media/image466.png"/><Relationship Id="rId145" Type="http://schemas.openxmlformats.org/officeDocument/2006/relationships/image" Target="../media/image493.png"/><Relationship Id="rId166" Type="http://schemas.openxmlformats.org/officeDocument/2006/relationships/customXml" Target="../ink/ink485.xml"/><Relationship Id="rId187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8.xml"/><Relationship Id="rId233" Type="http://schemas.openxmlformats.org/officeDocument/2006/relationships/image" Target="../media/image537.png"/><Relationship Id="rId28" Type="http://schemas.openxmlformats.org/officeDocument/2006/relationships/customXml" Target="../ink/ink416.xml"/><Relationship Id="rId49" Type="http://schemas.openxmlformats.org/officeDocument/2006/relationships/image" Target="../media/image445.png"/><Relationship Id="rId114" Type="http://schemas.openxmlformats.org/officeDocument/2006/relationships/customXml" Target="../ink/ink459.xml"/><Relationship Id="rId60" Type="http://schemas.openxmlformats.org/officeDocument/2006/relationships/customXml" Target="../ink/ink432.xml"/><Relationship Id="rId81" Type="http://schemas.openxmlformats.org/officeDocument/2006/relationships/image" Target="../media/image461.png"/><Relationship Id="rId135" Type="http://schemas.openxmlformats.org/officeDocument/2006/relationships/image" Target="../media/image488.png"/><Relationship Id="rId156" Type="http://schemas.openxmlformats.org/officeDocument/2006/relationships/customXml" Target="../ink/ink480.xml"/><Relationship Id="rId177" Type="http://schemas.openxmlformats.org/officeDocument/2006/relationships/image" Target="../media/image509.png"/><Relationship Id="rId198" Type="http://schemas.openxmlformats.org/officeDocument/2006/relationships/customXml" Target="../ink/ink501.xml"/><Relationship Id="rId202" Type="http://schemas.openxmlformats.org/officeDocument/2006/relationships/customXml" Target="../ink/ink503.xml"/><Relationship Id="rId223" Type="http://schemas.openxmlformats.org/officeDocument/2006/relationships/image" Target="../media/image532.png"/><Relationship Id="rId244" Type="http://schemas.openxmlformats.org/officeDocument/2006/relationships/customXml" Target="../ink/ink524.xml"/><Relationship Id="rId18" Type="http://schemas.openxmlformats.org/officeDocument/2006/relationships/customXml" Target="../ink/ink411.xml"/><Relationship Id="rId39" Type="http://schemas.openxmlformats.org/officeDocument/2006/relationships/image" Target="../media/image440.png"/><Relationship Id="rId50" Type="http://schemas.openxmlformats.org/officeDocument/2006/relationships/customXml" Target="../ink/ink427.xml"/><Relationship Id="rId104" Type="http://schemas.openxmlformats.org/officeDocument/2006/relationships/customXml" Target="../ink/ink454.xml"/><Relationship Id="rId125" Type="http://schemas.openxmlformats.org/officeDocument/2006/relationships/image" Target="../media/image483.png"/><Relationship Id="rId146" Type="http://schemas.openxmlformats.org/officeDocument/2006/relationships/customXml" Target="../ink/ink475.xml"/><Relationship Id="rId167" Type="http://schemas.openxmlformats.org/officeDocument/2006/relationships/image" Target="../media/image504.png"/><Relationship Id="rId188" Type="http://schemas.openxmlformats.org/officeDocument/2006/relationships/customXml" Target="../ink/ink496.xml"/><Relationship Id="rId71" Type="http://schemas.openxmlformats.org/officeDocument/2006/relationships/image" Target="../media/image456.png"/><Relationship Id="rId92" Type="http://schemas.openxmlformats.org/officeDocument/2006/relationships/customXml" Target="../ink/ink448.xml"/><Relationship Id="rId213" Type="http://schemas.openxmlformats.org/officeDocument/2006/relationships/image" Target="../media/image527.png"/><Relationship Id="rId234" Type="http://schemas.openxmlformats.org/officeDocument/2006/relationships/customXml" Target="../ink/ink519.xml"/><Relationship Id="rId2" Type="http://schemas.openxmlformats.org/officeDocument/2006/relationships/customXml" Target="../ink/ink403.xml"/><Relationship Id="rId29" Type="http://schemas.openxmlformats.org/officeDocument/2006/relationships/image" Target="../media/image435.png"/><Relationship Id="rId40" Type="http://schemas.openxmlformats.org/officeDocument/2006/relationships/customXml" Target="../ink/ink422.xml"/><Relationship Id="rId115" Type="http://schemas.openxmlformats.org/officeDocument/2006/relationships/image" Target="../media/image478.png"/><Relationship Id="rId136" Type="http://schemas.openxmlformats.org/officeDocument/2006/relationships/customXml" Target="../ink/ink470.xml"/><Relationship Id="rId157" Type="http://schemas.openxmlformats.org/officeDocument/2006/relationships/image" Target="../media/image499.png"/><Relationship Id="rId178" Type="http://schemas.openxmlformats.org/officeDocument/2006/relationships/customXml" Target="../ink/ink491.xml"/><Relationship Id="rId61" Type="http://schemas.openxmlformats.org/officeDocument/2006/relationships/image" Target="../media/image451.png"/><Relationship Id="rId82" Type="http://schemas.openxmlformats.org/officeDocument/2006/relationships/customXml" Target="../ink/ink443.xml"/><Relationship Id="rId199" Type="http://schemas.openxmlformats.org/officeDocument/2006/relationships/image" Target="../media/image520.png"/><Relationship Id="rId203" Type="http://schemas.openxmlformats.org/officeDocument/2006/relationships/image" Target="../media/image522.png"/><Relationship Id="rId19" Type="http://schemas.openxmlformats.org/officeDocument/2006/relationships/image" Target="../media/image430.png"/><Relationship Id="rId224" Type="http://schemas.openxmlformats.org/officeDocument/2006/relationships/customXml" Target="../ink/ink514.xml"/><Relationship Id="rId245" Type="http://schemas.openxmlformats.org/officeDocument/2006/relationships/image" Target="../media/image543.png"/><Relationship Id="rId30" Type="http://schemas.openxmlformats.org/officeDocument/2006/relationships/customXml" Target="../ink/ink417.xml"/><Relationship Id="rId105" Type="http://schemas.openxmlformats.org/officeDocument/2006/relationships/image" Target="../media/image473.png"/><Relationship Id="rId126" Type="http://schemas.openxmlformats.org/officeDocument/2006/relationships/customXml" Target="../ink/ink465.xml"/><Relationship Id="rId147" Type="http://schemas.openxmlformats.org/officeDocument/2006/relationships/image" Target="../media/image494.png"/><Relationship Id="rId168" Type="http://schemas.openxmlformats.org/officeDocument/2006/relationships/customXml" Target="../ink/ink486.xml"/><Relationship Id="rId51" Type="http://schemas.openxmlformats.org/officeDocument/2006/relationships/image" Target="../media/image446.png"/><Relationship Id="rId72" Type="http://schemas.openxmlformats.org/officeDocument/2006/relationships/customXml" Target="../ink/ink438.xml"/><Relationship Id="rId93" Type="http://schemas.openxmlformats.org/officeDocument/2006/relationships/image" Target="../media/image467.png"/><Relationship Id="rId189" Type="http://schemas.openxmlformats.org/officeDocument/2006/relationships/image" Target="../media/image515.png"/><Relationship Id="rId3" Type="http://schemas.openxmlformats.org/officeDocument/2006/relationships/image" Target="../media/image422.png"/><Relationship Id="rId214" Type="http://schemas.openxmlformats.org/officeDocument/2006/relationships/customXml" Target="../ink/ink509.xml"/><Relationship Id="rId235" Type="http://schemas.openxmlformats.org/officeDocument/2006/relationships/image" Target="../media/image538.png"/><Relationship Id="rId116" Type="http://schemas.openxmlformats.org/officeDocument/2006/relationships/customXml" Target="../ink/ink460.xml"/><Relationship Id="rId137" Type="http://schemas.openxmlformats.org/officeDocument/2006/relationships/image" Target="../media/image489.png"/><Relationship Id="rId158" Type="http://schemas.openxmlformats.org/officeDocument/2006/relationships/customXml" Target="../ink/ink481.xml"/><Relationship Id="rId20" Type="http://schemas.openxmlformats.org/officeDocument/2006/relationships/customXml" Target="../ink/ink412.xml"/><Relationship Id="rId41" Type="http://schemas.openxmlformats.org/officeDocument/2006/relationships/image" Target="../media/image441.png"/><Relationship Id="rId62" Type="http://schemas.openxmlformats.org/officeDocument/2006/relationships/customXml" Target="../ink/ink433.xml"/><Relationship Id="rId83" Type="http://schemas.openxmlformats.org/officeDocument/2006/relationships/image" Target="../media/image462.png"/><Relationship Id="rId179" Type="http://schemas.openxmlformats.org/officeDocument/2006/relationships/image" Target="../media/image510.png"/><Relationship Id="rId190" Type="http://schemas.openxmlformats.org/officeDocument/2006/relationships/customXml" Target="../ink/ink497.xml"/><Relationship Id="rId204" Type="http://schemas.openxmlformats.org/officeDocument/2006/relationships/customXml" Target="../ink/ink504.xml"/><Relationship Id="rId225" Type="http://schemas.openxmlformats.org/officeDocument/2006/relationships/image" Target="../media/image533.png"/><Relationship Id="rId246" Type="http://schemas.openxmlformats.org/officeDocument/2006/relationships/customXml" Target="../ink/ink525.xml"/><Relationship Id="rId106" Type="http://schemas.openxmlformats.org/officeDocument/2006/relationships/customXml" Target="../ink/ink455.xml"/><Relationship Id="rId127" Type="http://schemas.openxmlformats.org/officeDocument/2006/relationships/image" Target="../media/image484.png"/><Relationship Id="rId10" Type="http://schemas.openxmlformats.org/officeDocument/2006/relationships/customXml" Target="../ink/ink407.xml"/><Relationship Id="rId31" Type="http://schemas.openxmlformats.org/officeDocument/2006/relationships/image" Target="../media/image436.png"/><Relationship Id="rId52" Type="http://schemas.openxmlformats.org/officeDocument/2006/relationships/customXml" Target="../ink/ink428.xml"/><Relationship Id="rId73" Type="http://schemas.openxmlformats.org/officeDocument/2006/relationships/image" Target="../media/image457.png"/><Relationship Id="rId94" Type="http://schemas.openxmlformats.org/officeDocument/2006/relationships/customXml" Target="../ink/ink449.xml"/><Relationship Id="rId148" Type="http://schemas.openxmlformats.org/officeDocument/2006/relationships/customXml" Target="../ink/ink476.xml"/><Relationship Id="rId169" Type="http://schemas.openxmlformats.org/officeDocument/2006/relationships/image" Target="../media/image5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1" Type="http://schemas.openxmlformats.org/officeDocument/2006/relationships/video" Target="https://www.youtube.com/embed/iYLOUAdQK78?feature=oembed" TargetMode="Externa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4" Type="http://schemas.openxmlformats.org/officeDocument/2006/relationships/image" Target="../media/image3.jpe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3.xml"/><Relationship Id="rId21" Type="http://schemas.openxmlformats.org/officeDocument/2006/relationships/customXml" Target="../ink/ink535.xml"/><Relationship Id="rId42" Type="http://schemas.openxmlformats.org/officeDocument/2006/relationships/image" Target="../media/image571.png"/><Relationship Id="rId63" Type="http://schemas.openxmlformats.org/officeDocument/2006/relationships/customXml" Target="../ink/ink556.xml"/><Relationship Id="rId84" Type="http://schemas.openxmlformats.org/officeDocument/2006/relationships/image" Target="../media/image592.png"/><Relationship Id="rId138" Type="http://schemas.openxmlformats.org/officeDocument/2006/relationships/image" Target="../media/image619.png"/><Relationship Id="rId159" Type="http://schemas.openxmlformats.org/officeDocument/2006/relationships/customXml" Target="../ink/ink604.xml"/><Relationship Id="rId170" Type="http://schemas.openxmlformats.org/officeDocument/2006/relationships/image" Target="../media/image635.png"/><Relationship Id="rId107" Type="http://schemas.openxmlformats.org/officeDocument/2006/relationships/customXml" Target="../ink/ink578.xml"/><Relationship Id="rId11" Type="http://schemas.openxmlformats.org/officeDocument/2006/relationships/customXml" Target="../ink/ink530.xml"/><Relationship Id="rId32" Type="http://schemas.openxmlformats.org/officeDocument/2006/relationships/image" Target="../media/image566.png"/><Relationship Id="rId53" Type="http://schemas.openxmlformats.org/officeDocument/2006/relationships/customXml" Target="../ink/ink551.xml"/><Relationship Id="rId74" Type="http://schemas.openxmlformats.org/officeDocument/2006/relationships/image" Target="../media/image587.png"/><Relationship Id="rId128" Type="http://schemas.openxmlformats.org/officeDocument/2006/relationships/image" Target="../media/image614.png"/><Relationship Id="rId149" Type="http://schemas.openxmlformats.org/officeDocument/2006/relationships/customXml" Target="../ink/ink599.xml"/><Relationship Id="rId5" Type="http://schemas.openxmlformats.org/officeDocument/2006/relationships/customXml" Target="../ink/ink527.xml"/><Relationship Id="rId95" Type="http://schemas.openxmlformats.org/officeDocument/2006/relationships/customXml" Target="../ink/ink572.xml"/><Relationship Id="rId160" Type="http://schemas.openxmlformats.org/officeDocument/2006/relationships/image" Target="../media/image630.png"/><Relationship Id="rId22" Type="http://schemas.openxmlformats.org/officeDocument/2006/relationships/image" Target="../media/image561.png"/><Relationship Id="rId43" Type="http://schemas.openxmlformats.org/officeDocument/2006/relationships/customXml" Target="../ink/ink546.xml"/><Relationship Id="rId64" Type="http://schemas.openxmlformats.org/officeDocument/2006/relationships/image" Target="../media/image582.png"/><Relationship Id="rId118" Type="http://schemas.openxmlformats.org/officeDocument/2006/relationships/image" Target="../media/image609.png"/><Relationship Id="rId139" Type="http://schemas.openxmlformats.org/officeDocument/2006/relationships/customXml" Target="../ink/ink594.xml"/><Relationship Id="rId85" Type="http://schemas.openxmlformats.org/officeDocument/2006/relationships/customXml" Target="../ink/ink567.xml"/><Relationship Id="rId150" Type="http://schemas.openxmlformats.org/officeDocument/2006/relationships/image" Target="../media/image625.png"/><Relationship Id="rId171" Type="http://schemas.openxmlformats.org/officeDocument/2006/relationships/customXml" Target="../ink/ink610.xml"/><Relationship Id="rId12" Type="http://schemas.openxmlformats.org/officeDocument/2006/relationships/image" Target="../media/image556.png"/><Relationship Id="rId33" Type="http://schemas.openxmlformats.org/officeDocument/2006/relationships/customXml" Target="../ink/ink541.xml"/><Relationship Id="rId108" Type="http://schemas.openxmlformats.org/officeDocument/2006/relationships/image" Target="../media/image604.png"/><Relationship Id="rId129" Type="http://schemas.openxmlformats.org/officeDocument/2006/relationships/customXml" Target="../ink/ink589.xml"/><Relationship Id="rId54" Type="http://schemas.openxmlformats.org/officeDocument/2006/relationships/image" Target="../media/image577.png"/><Relationship Id="rId75" Type="http://schemas.openxmlformats.org/officeDocument/2006/relationships/customXml" Target="../ink/ink562.xml"/><Relationship Id="rId96" Type="http://schemas.openxmlformats.org/officeDocument/2006/relationships/image" Target="../media/image598.png"/><Relationship Id="rId140" Type="http://schemas.openxmlformats.org/officeDocument/2006/relationships/image" Target="../media/image620.png"/><Relationship Id="rId161" Type="http://schemas.openxmlformats.org/officeDocument/2006/relationships/customXml" Target="../ink/ink6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23" Type="http://schemas.openxmlformats.org/officeDocument/2006/relationships/customXml" Target="../ink/ink536.xml"/><Relationship Id="rId28" Type="http://schemas.openxmlformats.org/officeDocument/2006/relationships/image" Target="../media/image564.png"/><Relationship Id="rId49" Type="http://schemas.openxmlformats.org/officeDocument/2006/relationships/customXml" Target="../ink/ink549.xml"/><Relationship Id="rId114" Type="http://schemas.openxmlformats.org/officeDocument/2006/relationships/image" Target="../media/image607.png"/><Relationship Id="rId119" Type="http://schemas.openxmlformats.org/officeDocument/2006/relationships/customXml" Target="../ink/ink584.xml"/><Relationship Id="rId44" Type="http://schemas.openxmlformats.org/officeDocument/2006/relationships/image" Target="../media/image572.png"/><Relationship Id="rId60" Type="http://schemas.openxmlformats.org/officeDocument/2006/relationships/image" Target="../media/image580.png"/><Relationship Id="rId65" Type="http://schemas.openxmlformats.org/officeDocument/2006/relationships/customXml" Target="../ink/ink557.xml"/><Relationship Id="rId81" Type="http://schemas.openxmlformats.org/officeDocument/2006/relationships/customXml" Target="../ink/ink565.xml"/><Relationship Id="rId86" Type="http://schemas.openxmlformats.org/officeDocument/2006/relationships/image" Target="../media/image593.png"/><Relationship Id="rId130" Type="http://schemas.openxmlformats.org/officeDocument/2006/relationships/image" Target="../media/image615.png"/><Relationship Id="rId135" Type="http://schemas.openxmlformats.org/officeDocument/2006/relationships/customXml" Target="../ink/ink592.xml"/><Relationship Id="rId151" Type="http://schemas.openxmlformats.org/officeDocument/2006/relationships/customXml" Target="../ink/ink600.xml"/><Relationship Id="rId156" Type="http://schemas.openxmlformats.org/officeDocument/2006/relationships/image" Target="../media/image628.png"/><Relationship Id="rId172" Type="http://schemas.openxmlformats.org/officeDocument/2006/relationships/image" Target="../media/image636.png"/><Relationship Id="rId13" Type="http://schemas.openxmlformats.org/officeDocument/2006/relationships/customXml" Target="../ink/ink531.xml"/><Relationship Id="rId18" Type="http://schemas.openxmlformats.org/officeDocument/2006/relationships/image" Target="../media/image559.png"/><Relationship Id="rId39" Type="http://schemas.openxmlformats.org/officeDocument/2006/relationships/customXml" Target="../ink/ink544.xml"/><Relationship Id="rId109" Type="http://schemas.openxmlformats.org/officeDocument/2006/relationships/customXml" Target="../ink/ink579.xml"/><Relationship Id="rId34" Type="http://schemas.openxmlformats.org/officeDocument/2006/relationships/image" Target="../media/image567.png"/><Relationship Id="rId50" Type="http://schemas.openxmlformats.org/officeDocument/2006/relationships/image" Target="../media/image575.png"/><Relationship Id="rId55" Type="http://schemas.openxmlformats.org/officeDocument/2006/relationships/customXml" Target="../ink/ink552.xml"/><Relationship Id="rId76" Type="http://schemas.openxmlformats.org/officeDocument/2006/relationships/image" Target="../media/image588.png"/><Relationship Id="rId97" Type="http://schemas.openxmlformats.org/officeDocument/2006/relationships/customXml" Target="../ink/ink573.xml"/><Relationship Id="rId104" Type="http://schemas.openxmlformats.org/officeDocument/2006/relationships/image" Target="../media/image602.png"/><Relationship Id="rId120" Type="http://schemas.openxmlformats.org/officeDocument/2006/relationships/image" Target="../media/image610.png"/><Relationship Id="rId125" Type="http://schemas.openxmlformats.org/officeDocument/2006/relationships/customXml" Target="../ink/ink587.xml"/><Relationship Id="rId141" Type="http://schemas.openxmlformats.org/officeDocument/2006/relationships/customXml" Target="../ink/ink595.xml"/><Relationship Id="rId146" Type="http://schemas.openxmlformats.org/officeDocument/2006/relationships/image" Target="../media/image623.png"/><Relationship Id="rId167" Type="http://schemas.openxmlformats.org/officeDocument/2006/relationships/customXml" Target="../ink/ink608.xml"/><Relationship Id="rId7" Type="http://schemas.openxmlformats.org/officeDocument/2006/relationships/customXml" Target="../ink/ink528.xml"/><Relationship Id="rId71" Type="http://schemas.openxmlformats.org/officeDocument/2006/relationships/customXml" Target="../ink/ink560.xml"/><Relationship Id="rId92" Type="http://schemas.openxmlformats.org/officeDocument/2006/relationships/image" Target="../media/image596.png"/><Relationship Id="rId162" Type="http://schemas.openxmlformats.org/officeDocument/2006/relationships/image" Target="../media/image631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539.xml"/><Relationship Id="rId24" Type="http://schemas.openxmlformats.org/officeDocument/2006/relationships/image" Target="../media/image562.png"/><Relationship Id="rId40" Type="http://schemas.openxmlformats.org/officeDocument/2006/relationships/image" Target="../media/image570.png"/><Relationship Id="rId45" Type="http://schemas.openxmlformats.org/officeDocument/2006/relationships/customXml" Target="../ink/ink547.xml"/><Relationship Id="rId66" Type="http://schemas.openxmlformats.org/officeDocument/2006/relationships/image" Target="../media/image583.png"/><Relationship Id="rId87" Type="http://schemas.openxmlformats.org/officeDocument/2006/relationships/customXml" Target="../ink/ink568.xml"/><Relationship Id="rId110" Type="http://schemas.openxmlformats.org/officeDocument/2006/relationships/image" Target="../media/image605.png"/><Relationship Id="rId115" Type="http://schemas.openxmlformats.org/officeDocument/2006/relationships/customXml" Target="../ink/ink582.xml"/><Relationship Id="rId131" Type="http://schemas.openxmlformats.org/officeDocument/2006/relationships/customXml" Target="../ink/ink590.xml"/><Relationship Id="rId136" Type="http://schemas.openxmlformats.org/officeDocument/2006/relationships/image" Target="../media/image618.png"/><Relationship Id="rId157" Type="http://schemas.openxmlformats.org/officeDocument/2006/relationships/customXml" Target="../ink/ink603.xml"/><Relationship Id="rId61" Type="http://schemas.openxmlformats.org/officeDocument/2006/relationships/customXml" Target="../ink/ink555.xml"/><Relationship Id="rId82" Type="http://schemas.openxmlformats.org/officeDocument/2006/relationships/image" Target="../media/image591.png"/><Relationship Id="rId152" Type="http://schemas.openxmlformats.org/officeDocument/2006/relationships/image" Target="../media/image626.png"/><Relationship Id="rId173" Type="http://schemas.openxmlformats.org/officeDocument/2006/relationships/customXml" Target="../ink/ink611.xml"/><Relationship Id="rId19" Type="http://schemas.openxmlformats.org/officeDocument/2006/relationships/customXml" Target="../ink/ink534.xml"/><Relationship Id="rId14" Type="http://schemas.openxmlformats.org/officeDocument/2006/relationships/image" Target="../media/image557.png"/><Relationship Id="rId30" Type="http://schemas.openxmlformats.org/officeDocument/2006/relationships/image" Target="../media/image565.png"/><Relationship Id="rId35" Type="http://schemas.openxmlformats.org/officeDocument/2006/relationships/customXml" Target="../ink/ink542.xml"/><Relationship Id="rId56" Type="http://schemas.openxmlformats.org/officeDocument/2006/relationships/image" Target="../media/image578.png"/><Relationship Id="rId77" Type="http://schemas.openxmlformats.org/officeDocument/2006/relationships/customXml" Target="../ink/ink563.xml"/><Relationship Id="rId100" Type="http://schemas.openxmlformats.org/officeDocument/2006/relationships/image" Target="../media/image600.png"/><Relationship Id="rId105" Type="http://schemas.openxmlformats.org/officeDocument/2006/relationships/customXml" Target="../ink/ink577.xml"/><Relationship Id="rId126" Type="http://schemas.openxmlformats.org/officeDocument/2006/relationships/image" Target="../media/image613.png"/><Relationship Id="rId147" Type="http://schemas.openxmlformats.org/officeDocument/2006/relationships/customXml" Target="../ink/ink598.xml"/><Relationship Id="rId168" Type="http://schemas.openxmlformats.org/officeDocument/2006/relationships/image" Target="../media/image634.png"/><Relationship Id="rId8" Type="http://schemas.openxmlformats.org/officeDocument/2006/relationships/image" Target="../media/image554.png"/><Relationship Id="rId51" Type="http://schemas.openxmlformats.org/officeDocument/2006/relationships/customXml" Target="../ink/ink550.xml"/><Relationship Id="rId72" Type="http://schemas.openxmlformats.org/officeDocument/2006/relationships/image" Target="../media/image586.png"/><Relationship Id="rId93" Type="http://schemas.openxmlformats.org/officeDocument/2006/relationships/customXml" Target="../ink/ink571.xml"/><Relationship Id="rId98" Type="http://schemas.openxmlformats.org/officeDocument/2006/relationships/image" Target="../media/image599.png"/><Relationship Id="rId121" Type="http://schemas.openxmlformats.org/officeDocument/2006/relationships/customXml" Target="../ink/ink585.xml"/><Relationship Id="rId142" Type="http://schemas.openxmlformats.org/officeDocument/2006/relationships/image" Target="../media/image621.png"/><Relationship Id="rId163" Type="http://schemas.openxmlformats.org/officeDocument/2006/relationships/customXml" Target="../ink/ink606.xml"/><Relationship Id="rId3" Type="http://schemas.openxmlformats.org/officeDocument/2006/relationships/image" Target="../media/image551.png"/><Relationship Id="rId25" Type="http://schemas.openxmlformats.org/officeDocument/2006/relationships/customXml" Target="../ink/ink537.xml"/><Relationship Id="rId46" Type="http://schemas.openxmlformats.org/officeDocument/2006/relationships/image" Target="../media/image573.png"/><Relationship Id="rId67" Type="http://schemas.openxmlformats.org/officeDocument/2006/relationships/customXml" Target="../ink/ink558.xml"/><Relationship Id="rId116" Type="http://schemas.openxmlformats.org/officeDocument/2006/relationships/image" Target="../media/image608.png"/><Relationship Id="rId137" Type="http://schemas.openxmlformats.org/officeDocument/2006/relationships/customXml" Target="../ink/ink593.xml"/><Relationship Id="rId158" Type="http://schemas.openxmlformats.org/officeDocument/2006/relationships/image" Target="../media/image629.png"/><Relationship Id="rId20" Type="http://schemas.openxmlformats.org/officeDocument/2006/relationships/image" Target="../media/image560.png"/><Relationship Id="rId41" Type="http://schemas.openxmlformats.org/officeDocument/2006/relationships/customXml" Target="../ink/ink545.xml"/><Relationship Id="rId62" Type="http://schemas.openxmlformats.org/officeDocument/2006/relationships/image" Target="../media/image581.png"/><Relationship Id="rId83" Type="http://schemas.openxmlformats.org/officeDocument/2006/relationships/customXml" Target="../ink/ink566.xml"/><Relationship Id="rId88" Type="http://schemas.openxmlformats.org/officeDocument/2006/relationships/image" Target="../media/image594.png"/><Relationship Id="rId111" Type="http://schemas.openxmlformats.org/officeDocument/2006/relationships/customXml" Target="../ink/ink580.xml"/><Relationship Id="rId132" Type="http://schemas.openxmlformats.org/officeDocument/2006/relationships/image" Target="../media/image616.png"/><Relationship Id="rId153" Type="http://schemas.openxmlformats.org/officeDocument/2006/relationships/customXml" Target="../ink/ink601.xml"/><Relationship Id="rId174" Type="http://schemas.openxmlformats.org/officeDocument/2006/relationships/image" Target="../media/image637.png"/><Relationship Id="rId15" Type="http://schemas.openxmlformats.org/officeDocument/2006/relationships/customXml" Target="../ink/ink532.xml"/><Relationship Id="rId36" Type="http://schemas.openxmlformats.org/officeDocument/2006/relationships/image" Target="../media/image568.png"/><Relationship Id="rId57" Type="http://schemas.openxmlformats.org/officeDocument/2006/relationships/customXml" Target="../ink/ink553.xml"/><Relationship Id="rId106" Type="http://schemas.openxmlformats.org/officeDocument/2006/relationships/image" Target="../media/image603.png"/><Relationship Id="rId127" Type="http://schemas.openxmlformats.org/officeDocument/2006/relationships/customXml" Target="../ink/ink588.xml"/><Relationship Id="rId10" Type="http://schemas.openxmlformats.org/officeDocument/2006/relationships/image" Target="../media/image555.png"/><Relationship Id="rId31" Type="http://schemas.openxmlformats.org/officeDocument/2006/relationships/customXml" Target="../ink/ink540.xml"/><Relationship Id="rId52" Type="http://schemas.openxmlformats.org/officeDocument/2006/relationships/image" Target="../media/image576.png"/><Relationship Id="rId73" Type="http://schemas.openxmlformats.org/officeDocument/2006/relationships/customXml" Target="../ink/ink561.xml"/><Relationship Id="rId78" Type="http://schemas.openxmlformats.org/officeDocument/2006/relationships/image" Target="../media/image589.png"/><Relationship Id="rId94" Type="http://schemas.openxmlformats.org/officeDocument/2006/relationships/image" Target="../media/image597.png"/><Relationship Id="rId99" Type="http://schemas.openxmlformats.org/officeDocument/2006/relationships/customXml" Target="../ink/ink574.xml"/><Relationship Id="rId101" Type="http://schemas.openxmlformats.org/officeDocument/2006/relationships/customXml" Target="../ink/ink575.xml"/><Relationship Id="rId122" Type="http://schemas.openxmlformats.org/officeDocument/2006/relationships/image" Target="../media/image611.png"/><Relationship Id="rId143" Type="http://schemas.openxmlformats.org/officeDocument/2006/relationships/customXml" Target="../ink/ink596.xml"/><Relationship Id="rId148" Type="http://schemas.openxmlformats.org/officeDocument/2006/relationships/image" Target="../media/image624.png"/><Relationship Id="rId164" Type="http://schemas.openxmlformats.org/officeDocument/2006/relationships/image" Target="../media/image632.png"/><Relationship Id="rId169" Type="http://schemas.openxmlformats.org/officeDocument/2006/relationships/customXml" Target="../ink/ink609.xml"/><Relationship Id="rId4" Type="http://schemas.openxmlformats.org/officeDocument/2006/relationships/image" Target="../media/image552.png"/><Relationship Id="rId9" Type="http://schemas.openxmlformats.org/officeDocument/2006/relationships/customXml" Target="../ink/ink529.xml"/><Relationship Id="rId26" Type="http://schemas.openxmlformats.org/officeDocument/2006/relationships/image" Target="../media/image563.png"/><Relationship Id="rId47" Type="http://schemas.openxmlformats.org/officeDocument/2006/relationships/customXml" Target="../ink/ink548.xml"/><Relationship Id="rId68" Type="http://schemas.openxmlformats.org/officeDocument/2006/relationships/image" Target="../media/image584.png"/><Relationship Id="rId89" Type="http://schemas.openxmlformats.org/officeDocument/2006/relationships/customXml" Target="../ink/ink569.xml"/><Relationship Id="rId112" Type="http://schemas.openxmlformats.org/officeDocument/2006/relationships/image" Target="../media/image606.png"/><Relationship Id="rId133" Type="http://schemas.openxmlformats.org/officeDocument/2006/relationships/customXml" Target="../ink/ink591.xml"/><Relationship Id="rId154" Type="http://schemas.openxmlformats.org/officeDocument/2006/relationships/image" Target="../media/image627.png"/><Relationship Id="rId16" Type="http://schemas.openxmlformats.org/officeDocument/2006/relationships/image" Target="../media/image558.png"/><Relationship Id="rId37" Type="http://schemas.openxmlformats.org/officeDocument/2006/relationships/customXml" Target="../ink/ink543.xml"/><Relationship Id="rId58" Type="http://schemas.openxmlformats.org/officeDocument/2006/relationships/image" Target="../media/image579.png"/><Relationship Id="rId79" Type="http://schemas.openxmlformats.org/officeDocument/2006/relationships/customXml" Target="../ink/ink564.xml"/><Relationship Id="rId102" Type="http://schemas.openxmlformats.org/officeDocument/2006/relationships/image" Target="../media/image601.png"/><Relationship Id="rId123" Type="http://schemas.openxmlformats.org/officeDocument/2006/relationships/customXml" Target="../ink/ink586.xml"/><Relationship Id="rId144" Type="http://schemas.openxmlformats.org/officeDocument/2006/relationships/image" Target="../media/image622.png"/><Relationship Id="rId90" Type="http://schemas.openxmlformats.org/officeDocument/2006/relationships/image" Target="../media/image595.png"/><Relationship Id="rId165" Type="http://schemas.openxmlformats.org/officeDocument/2006/relationships/customXml" Target="../ink/ink607.xml"/><Relationship Id="rId27" Type="http://schemas.openxmlformats.org/officeDocument/2006/relationships/customXml" Target="../ink/ink538.xml"/><Relationship Id="rId48" Type="http://schemas.openxmlformats.org/officeDocument/2006/relationships/image" Target="../media/image574.png"/><Relationship Id="rId69" Type="http://schemas.openxmlformats.org/officeDocument/2006/relationships/customXml" Target="../ink/ink559.xml"/><Relationship Id="rId113" Type="http://schemas.openxmlformats.org/officeDocument/2006/relationships/customXml" Target="../ink/ink581.xml"/><Relationship Id="rId134" Type="http://schemas.openxmlformats.org/officeDocument/2006/relationships/image" Target="../media/image617.png"/><Relationship Id="rId80" Type="http://schemas.openxmlformats.org/officeDocument/2006/relationships/image" Target="../media/image590.png"/><Relationship Id="rId155" Type="http://schemas.openxmlformats.org/officeDocument/2006/relationships/customXml" Target="../ink/ink602.xml"/><Relationship Id="rId17" Type="http://schemas.openxmlformats.org/officeDocument/2006/relationships/customXml" Target="../ink/ink533.xml"/><Relationship Id="rId38" Type="http://schemas.openxmlformats.org/officeDocument/2006/relationships/image" Target="../media/image569.png"/><Relationship Id="rId59" Type="http://schemas.openxmlformats.org/officeDocument/2006/relationships/customXml" Target="../ink/ink554.xml"/><Relationship Id="rId103" Type="http://schemas.openxmlformats.org/officeDocument/2006/relationships/customXml" Target="../ink/ink576.xml"/><Relationship Id="rId124" Type="http://schemas.openxmlformats.org/officeDocument/2006/relationships/image" Target="../media/image612.png"/><Relationship Id="rId70" Type="http://schemas.openxmlformats.org/officeDocument/2006/relationships/image" Target="../media/image585.png"/><Relationship Id="rId91" Type="http://schemas.openxmlformats.org/officeDocument/2006/relationships/customXml" Target="../ink/ink570.xml"/><Relationship Id="rId145" Type="http://schemas.openxmlformats.org/officeDocument/2006/relationships/customXml" Target="../ink/ink597.xml"/><Relationship Id="rId166" Type="http://schemas.openxmlformats.org/officeDocument/2006/relationships/image" Target="../media/image633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0.png"/><Relationship Id="rId299" Type="http://schemas.openxmlformats.org/officeDocument/2006/relationships/image" Target="../media/image665.png"/><Relationship Id="rId303" Type="http://schemas.openxmlformats.org/officeDocument/2006/relationships/image" Target="../media/image667.png"/><Relationship Id="rId21" Type="http://schemas.openxmlformats.org/officeDocument/2006/relationships/image" Target="../media/image35.png"/><Relationship Id="rId42" Type="http://schemas.openxmlformats.org/officeDocument/2006/relationships/customXml" Target="../ink/ink632.xml"/><Relationship Id="rId63" Type="http://schemas.openxmlformats.org/officeDocument/2006/relationships/image" Target="../media/image5610.png"/><Relationship Id="rId84" Type="http://schemas.openxmlformats.org/officeDocument/2006/relationships/customXml" Target="../ink/ink653.xml"/><Relationship Id="rId226" Type="http://schemas.openxmlformats.org/officeDocument/2006/relationships/customXml" Target="../ink/ink681.xml"/><Relationship Id="rId247" Type="http://schemas.openxmlformats.org/officeDocument/2006/relationships/image" Target="../media/image639.png"/><Relationship Id="rId107" Type="http://schemas.openxmlformats.org/officeDocument/2006/relationships/image" Target="../media/image7810.png"/><Relationship Id="rId268" Type="http://schemas.openxmlformats.org/officeDocument/2006/relationships/customXml" Target="../ink/ink702.xml"/><Relationship Id="rId289" Type="http://schemas.openxmlformats.org/officeDocument/2006/relationships/image" Target="../media/image660.png"/><Relationship Id="rId11" Type="http://schemas.openxmlformats.org/officeDocument/2006/relationships/image" Target="../media/image3010.png"/><Relationship Id="rId32" Type="http://schemas.openxmlformats.org/officeDocument/2006/relationships/customXml" Target="../ink/ink627.xml"/><Relationship Id="rId53" Type="http://schemas.openxmlformats.org/officeDocument/2006/relationships/image" Target="../media/image5110.png"/><Relationship Id="rId74" Type="http://schemas.openxmlformats.org/officeDocument/2006/relationships/customXml" Target="../ink/ink648.xml"/><Relationship Id="rId128" Type="http://schemas.openxmlformats.org/officeDocument/2006/relationships/customXml" Target="../ink/ink675.xml"/><Relationship Id="rId314" Type="http://schemas.openxmlformats.org/officeDocument/2006/relationships/customXml" Target="../ink/ink725.xml"/><Relationship Id="rId5" Type="http://schemas.openxmlformats.org/officeDocument/2006/relationships/image" Target="../media/image2710.png"/><Relationship Id="rId95" Type="http://schemas.openxmlformats.org/officeDocument/2006/relationships/image" Target="../media/image7210.png"/><Relationship Id="rId237" Type="http://schemas.openxmlformats.org/officeDocument/2006/relationships/image" Target="../media/image1430.png"/><Relationship Id="rId258" Type="http://schemas.openxmlformats.org/officeDocument/2006/relationships/customXml" Target="../ink/ink697.xml"/><Relationship Id="rId279" Type="http://schemas.openxmlformats.org/officeDocument/2006/relationships/image" Target="../media/image655.png"/><Relationship Id="rId22" Type="http://schemas.openxmlformats.org/officeDocument/2006/relationships/customXml" Target="../ink/ink622.xml"/><Relationship Id="rId43" Type="http://schemas.openxmlformats.org/officeDocument/2006/relationships/image" Target="../media/image4610.png"/><Relationship Id="rId64" Type="http://schemas.openxmlformats.org/officeDocument/2006/relationships/customXml" Target="../ink/ink643.xml"/><Relationship Id="rId118" Type="http://schemas.openxmlformats.org/officeDocument/2006/relationships/customXml" Target="../ink/ink670.xml"/><Relationship Id="rId290" Type="http://schemas.openxmlformats.org/officeDocument/2006/relationships/customXml" Target="../ink/ink713.xml"/><Relationship Id="rId304" Type="http://schemas.openxmlformats.org/officeDocument/2006/relationships/customXml" Target="../ink/ink720.xml"/><Relationship Id="rId85" Type="http://schemas.openxmlformats.org/officeDocument/2006/relationships/image" Target="../media/image6710.png"/><Relationship Id="rId227" Type="http://schemas.openxmlformats.org/officeDocument/2006/relationships/image" Target="../media/image1380.png"/><Relationship Id="rId248" Type="http://schemas.openxmlformats.org/officeDocument/2006/relationships/customXml" Target="../ink/ink692.xml"/><Relationship Id="rId269" Type="http://schemas.openxmlformats.org/officeDocument/2006/relationships/image" Target="../media/image650.png"/><Relationship Id="rId12" Type="http://schemas.openxmlformats.org/officeDocument/2006/relationships/customXml" Target="../ink/ink617.xml"/><Relationship Id="rId33" Type="http://schemas.openxmlformats.org/officeDocument/2006/relationships/image" Target="../media/image4110.png"/><Relationship Id="rId108" Type="http://schemas.openxmlformats.org/officeDocument/2006/relationships/customXml" Target="../ink/ink665.xml"/><Relationship Id="rId129" Type="http://schemas.openxmlformats.org/officeDocument/2006/relationships/image" Target="../media/image890.png"/><Relationship Id="rId280" Type="http://schemas.openxmlformats.org/officeDocument/2006/relationships/customXml" Target="../ink/ink708.xml"/><Relationship Id="rId315" Type="http://schemas.openxmlformats.org/officeDocument/2006/relationships/image" Target="../media/image673.png"/><Relationship Id="rId54" Type="http://schemas.openxmlformats.org/officeDocument/2006/relationships/customXml" Target="../ink/ink638.xml"/><Relationship Id="rId75" Type="http://schemas.openxmlformats.org/officeDocument/2006/relationships/image" Target="../media/image6210.png"/><Relationship Id="rId96" Type="http://schemas.openxmlformats.org/officeDocument/2006/relationships/customXml" Target="../ink/ink659.xml"/><Relationship Id="rId6" Type="http://schemas.openxmlformats.org/officeDocument/2006/relationships/customXml" Target="../ink/ink614.xml"/><Relationship Id="rId238" Type="http://schemas.openxmlformats.org/officeDocument/2006/relationships/customXml" Target="../ink/ink687.xml"/><Relationship Id="rId259" Type="http://schemas.openxmlformats.org/officeDocument/2006/relationships/image" Target="../media/image645.png"/><Relationship Id="rId23" Type="http://schemas.openxmlformats.org/officeDocument/2006/relationships/image" Target="../media/image3610.png"/><Relationship Id="rId119" Type="http://schemas.openxmlformats.org/officeDocument/2006/relationships/image" Target="../media/image840.png"/><Relationship Id="rId270" Type="http://schemas.openxmlformats.org/officeDocument/2006/relationships/customXml" Target="../ink/ink703.xml"/><Relationship Id="rId291" Type="http://schemas.openxmlformats.org/officeDocument/2006/relationships/image" Target="../media/image661.png"/><Relationship Id="rId305" Type="http://schemas.openxmlformats.org/officeDocument/2006/relationships/image" Target="../media/image668.png"/><Relationship Id="rId44" Type="http://schemas.openxmlformats.org/officeDocument/2006/relationships/customXml" Target="../ink/ink633.xml"/><Relationship Id="rId65" Type="http://schemas.openxmlformats.org/officeDocument/2006/relationships/image" Target="../media/image5710.png"/><Relationship Id="rId86" Type="http://schemas.openxmlformats.org/officeDocument/2006/relationships/customXml" Target="../ink/ink654.xml"/><Relationship Id="rId130" Type="http://schemas.openxmlformats.org/officeDocument/2006/relationships/customXml" Target="../ink/ink676.xml"/><Relationship Id="rId228" Type="http://schemas.openxmlformats.org/officeDocument/2006/relationships/customXml" Target="../ink/ink682.xml"/><Relationship Id="rId249" Type="http://schemas.openxmlformats.org/officeDocument/2006/relationships/image" Target="../media/image640.png"/><Relationship Id="rId13" Type="http://schemas.openxmlformats.org/officeDocument/2006/relationships/image" Target="../media/image3110.png"/><Relationship Id="rId109" Type="http://schemas.openxmlformats.org/officeDocument/2006/relationships/image" Target="../media/image7910.png"/><Relationship Id="rId260" Type="http://schemas.openxmlformats.org/officeDocument/2006/relationships/customXml" Target="../ink/ink698.xml"/><Relationship Id="rId281" Type="http://schemas.openxmlformats.org/officeDocument/2006/relationships/image" Target="../media/image656.png"/><Relationship Id="rId34" Type="http://schemas.openxmlformats.org/officeDocument/2006/relationships/customXml" Target="../ink/ink628.xml"/><Relationship Id="rId55" Type="http://schemas.openxmlformats.org/officeDocument/2006/relationships/image" Target="../media/image5210.png"/><Relationship Id="rId76" Type="http://schemas.openxmlformats.org/officeDocument/2006/relationships/customXml" Target="../ink/ink649.xml"/><Relationship Id="rId97" Type="http://schemas.openxmlformats.org/officeDocument/2006/relationships/image" Target="../media/image7310.png"/><Relationship Id="rId120" Type="http://schemas.openxmlformats.org/officeDocument/2006/relationships/customXml" Target="../ink/ink671.xml"/><Relationship Id="rId7" Type="http://schemas.openxmlformats.org/officeDocument/2006/relationships/image" Target="../media/image2810.png"/><Relationship Id="rId239" Type="http://schemas.openxmlformats.org/officeDocument/2006/relationships/image" Target="../media/image1440.png"/><Relationship Id="rId250" Type="http://schemas.openxmlformats.org/officeDocument/2006/relationships/customXml" Target="../ink/ink693.xml"/><Relationship Id="rId271" Type="http://schemas.openxmlformats.org/officeDocument/2006/relationships/image" Target="../media/image651.png"/><Relationship Id="rId292" Type="http://schemas.openxmlformats.org/officeDocument/2006/relationships/customXml" Target="../ink/ink714.xml"/><Relationship Id="rId306" Type="http://schemas.openxmlformats.org/officeDocument/2006/relationships/customXml" Target="../ink/ink721.xml"/><Relationship Id="rId24" Type="http://schemas.openxmlformats.org/officeDocument/2006/relationships/customXml" Target="../ink/ink623.xml"/><Relationship Id="rId45" Type="http://schemas.openxmlformats.org/officeDocument/2006/relationships/image" Target="../media/image4710.png"/><Relationship Id="rId66" Type="http://schemas.openxmlformats.org/officeDocument/2006/relationships/customXml" Target="../ink/ink644.xml"/><Relationship Id="rId87" Type="http://schemas.openxmlformats.org/officeDocument/2006/relationships/image" Target="../media/image6810.png"/><Relationship Id="rId110" Type="http://schemas.openxmlformats.org/officeDocument/2006/relationships/customXml" Target="../ink/ink666.xml"/><Relationship Id="rId131" Type="http://schemas.openxmlformats.org/officeDocument/2006/relationships/image" Target="../media/image900.png"/><Relationship Id="rId229" Type="http://schemas.openxmlformats.org/officeDocument/2006/relationships/image" Target="../media/image1390.png"/><Relationship Id="rId240" Type="http://schemas.openxmlformats.org/officeDocument/2006/relationships/customXml" Target="../ink/ink688.xml"/><Relationship Id="rId261" Type="http://schemas.openxmlformats.org/officeDocument/2006/relationships/image" Target="../media/image646.png"/><Relationship Id="rId14" Type="http://schemas.openxmlformats.org/officeDocument/2006/relationships/customXml" Target="../ink/ink618.xml"/><Relationship Id="rId35" Type="http://schemas.openxmlformats.org/officeDocument/2006/relationships/image" Target="../media/image421.png"/><Relationship Id="rId56" Type="http://schemas.openxmlformats.org/officeDocument/2006/relationships/customXml" Target="../ink/ink639.xml"/><Relationship Id="rId77" Type="http://schemas.openxmlformats.org/officeDocument/2006/relationships/image" Target="../media/image6310.png"/><Relationship Id="rId100" Type="http://schemas.openxmlformats.org/officeDocument/2006/relationships/customXml" Target="../ink/ink661.xml"/><Relationship Id="rId282" Type="http://schemas.openxmlformats.org/officeDocument/2006/relationships/customXml" Target="../ink/ink709.xml"/><Relationship Id="rId8" Type="http://schemas.openxmlformats.org/officeDocument/2006/relationships/customXml" Target="../ink/ink615.xml"/><Relationship Id="rId98" Type="http://schemas.openxmlformats.org/officeDocument/2006/relationships/customXml" Target="../ink/ink660.xml"/><Relationship Id="rId121" Type="http://schemas.openxmlformats.org/officeDocument/2006/relationships/image" Target="../media/image850.png"/><Relationship Id="rId230" Type="http://schemas.openxmlformats.org/officeDocument/2006/relationships/customXml" Target="../ink/ink683.xml"/><Relationship Id="rId251" Type="http://schemas.openxmlformats.org/officeDocument/2006/relationships/image" Target="../media/image641.png"/><Relationship Id="rId25" Type="http://schemas.openxmlformats.org/officeDocument/2006/relationships/image" Target="../media/image3710.png"/><Relationship Id="rId46" Type="http://schemas.openxmlformats.org/officeDocument/2006/relationships/customXml" Target="../ink/ink634.xml"/><Relationship Id="rId67" Type="http://schemas.openxmlformats.org/officeDocument/2006/relationships/image" Target="../media/image5810.png"/><Relationship Id="rId116" Type="http://schemas.openxmlformats.org/officeDocument/2006/relationships/customXml" Target="../ink/ink669.xml"/><Relationship Id="rId272" Type="http://schemas.openxmlformats.org/officeDocument/2006/relationships/customXml" Target="../ink/ink704.xml"/><Relationship Id="rId293" Type="http://schemas.openxmlformats.org/officeDocument/2006/relationships/image" Target="../media/image662.png"/><Relationship Id="rId302" Type="http://schemas.openxmlformats.org/officeDocument/2006/relationships/customXml" Target="../ink/ink719.xml"/><Relationship Id="rId307" Type="http://schemas.openxmlformats.org/officeDocument/2006/relationships/image" Target="../media/image669.png"/><Relationship Id="rId20" Type="http://schemas.openxmlformats.org/officeDocument/2006/relationships/customXml" Target="../ink/ink621.xml"/><Relationship Id="rId41" Type="http://schemas.openxmlformats.org/officeDocument/2006/relationships/image" Target="../media/image4510.png"/><Relationship Id="rId62" Type="http://schemas.openxmlformats.org/officeDocument/2006/relationships/customXml" Target="../ink/ink642.xml"/><Relationship Id="rId83" Type="http://schemas.openxmlformats.org/officeDocument/2006/relationships/image" Target="../media/image66.png"/><Relationship Id="rId88" Type="http://schemas.openxmlformats.org/officeDocument/2006/relationships/customXml" Target="../ink/ink655.xml"/><Relationship Id="rId111" Type="http://schemas.openxmlformats.org/officeDocument/2006/relationships/image" Target="../media/image8010.png"/><Relationship Id="rId132" Type="http://schemas.openxmlformats.org/officeDocument/2006/relationships/customXml" Target="../ink/ink677.xml"/><Relationship Id="rId225" Type="http://schemas.openxmlformats.org/officeDocument/2006/relationships/image" Target="../media/image1370.png"/><Relationship Id="rId241" Type="http://schemas.openxmlformats.org/officeDocument/2006/relationships/image" Target="../media/image1450.png"/><Relationship Id="rId246" Type="http://schemas.openxmlformats.org/officeDocument/2006/relationships/customXml" Target="../ink/ink691.xml"/><Relationship Id="rId267" Type="http://schemas.openxmlformats.org/officeDocument/2006/relationships/image" Target="../media/image649.png"/><Relationship Id="rId288" Type="http://schemas.openxmlformats.org/officeDocument/2006/relationships/customXml" Target="../ink/ink712.xml"/><Relationship Id="rId15" Type="http://schemas.openxmlformats.org/officeDocument/2006/relationships/image" Target="../media/image3210.png"/><Relationship Id="rId36" Type="http://schemas.openxmlformats.org/officeDocument/2006/relationships/customXml" Target="../ink/ink629.xml"/><Relationship Id="rId57" Type="http://schemas.openxmlformats.org/officeDocument/2006/relationships/image" Target="../media/image5310.png"/><Relationship Id="rId106" Type="http://schemas.openxmlformats.org/officeDocument/2006/relationships/customXml" Target="../ink/ink664.xml"/><Relationship Id="rId127" Type="http://schemas.openxmlformats.org/officeDocument/2006/relationships/image" Target="../media/image880.png"/><Relationship Id="rId262" Type="http://schemas.openxmlformats.org/officeDocument/2006/relationships/customXml" Target="../ink/ink699.xml"/><Relationship Id="rId283" Type="http://schemas.openxmlformats.org/officeDocument/2006/relationships/image" Target="../media/image657.png"/><Relationship Id="rId313" Type="http://schemas.openxmlformats.org/officeDocument/2006/relationships/image" Target="../media/image672.png"/><Relationship Id="rId10" Type="http://schemas.openxmlformats.org/officeDocument/2006/relationships/customXml" Target="../ink/ink616.xml"/><Relationship Id="rId31" Type="http://schemas.openxmlformats.org/officeDocument/2006/relationships/image" Target="../media/image4010.png"/><Relationship Id="rId52" Type="http://schemas.openxmlformats.org/officeDocument/2006/relationships/customXml" Target="../ink/ink637.xml"/><Relationship Id="rId73" Type="http://schemas.openxmlformats.org/officeDocument/2006/relationships/image" Target="../media/image6110.png"/><Relationship Id="rId78" Type="http://schemas.openxmlformats.org/officeDocument/2006/relationships/customXml" Target="../ink/ink650.xml"/><Relationship Id="rId94" Type="http://schemas.openxmlformats.org/officeDocument/2006/relationships/customXml" Target="../ink/ink658.xml"/><Relationship Id="rId99" Type="http://schemas.openxmlformats.org/officeDocument/2006/relationships/image" Target="../media/image7410.png"/><Relationship Id="rId101" Type="http://schemas.openxmlformats.org/officeDocument/2006/relationships/image" Target="../media/image7510.png"/><Relationship Id="rId122" Type="http://schemas.openxmlformats.org/officeDocument/2006/relationships/customXml" Target="../ink/ink672.xml"/><Relationship Id="rId4" Type="http://schemas.openxmlformats.org/officeDocument/2006/relationships/customXml" Target="../ink/ink613.xml"/><Relationship Id="rId9" Type="http://schemas.openxmlformats.org/officeDocument/2006/relationships/image" Target="../media/image2910.png"/><Relationship Id="rId236" Type="http://schemas.openxmlformats.org/officeDocument/2006/relationships/customXml" Target="../ink/ink686.xml"/><Relationship Id="rId257" Type="http://schemas.openxmlformats.org/officeDocument/2006/relationships/image" Target="../media/image644.png"/><Relationship Id="rId278" Type="http://schemas.openxmlformats.org/officeDocument/2006/relationships/customXml" Target="../ink/ink707.xml"/><Relationship Id="rId26" Type="http://schemas.openxmlformats.org/officeDocument/2006/relationships/customXml" Target="../ink/ink624.xml"/><Relationship Id="rId231" Type="http://schemas.openxmlformats.org/officeDocument/2006/relationships/image" Target="../media/image1400.png"/><Relationship Id="rId252" Type="http://schemas.openxmlformats.org/officeDocument/2006/relationships/customXml" Target="../ink/ink694.xml"/><Relationship Id="rId273" Type="http://schemas.openxmlformats.org/officeDocument/2006/relationships/image" Target="../media/image652.png"/><Relationship Id="rId294" Type="http://schemas.openxmlformats.org/officeDocument/2006/relationships/customXml" Target="../ink/ink715.xml"/><Relationship Id="rId308" Type="http://schemas.openxmlformats.org/officeDocument/2006/relationships/customXml" Target="../ink/ink722.xml"/><Relationship Id="rId47" Type="http://schemas.openxmlformats.org/officeDocument/2006/relationships/image" Target="../media/image4810.png"/><Relationship Id="rId68" Type="http://schemas.openxmlformats.org/officeDocument/2006/relationships/customXml" Target="../ink/ink645.xml"/><Relationship Id="rId89" Type="http://schemas.openxmlformats.org/officeDocument/2006/relationships/image" Target="../media/image6910.png"/><Relationship Id="rId112" Type="http://schemas.openxmlformats.org/officeDocument/2006/relationships/customXml" Target="../ink/ink667.xml"/><Relationship Id="rId133" Type="http://schemas.openxmlformats.org/officeDocument/2006/relationships/image" Target="../media/image910.png"/><Relationship Id="rId16" Type="http://schemas.openxmlformats.org/officeDocument/2006/relationships/customXml" Target="../ink/ink619.xml"/><Relationship Id="rId242" Type="http://schemas.openxmlformats.org/officeDocument/2006/relationships/customXml" Target="../ink/ink689.xml"/><Relationship Id="rId263" Type="http://schemas.openxmlformats.org/officeDocument/2006/relationships/image" Target="../media/image647.png"/><Relationship Id="rId284" Type="http://schemas.openxmlformats.org/officeDocument/2006/relationships/customXml" Target="../ink/ink710.xml"/><Relationship Id="rId37" Type="http://schemas.openxmlformats.org/officeDocument/2006/relationships/image" Target="../media/image4310.png"/><Relationship Id="rId58" Type="http://schemas.openxmlformats.org/officeDocument/2006/relationships/customXml" Target="../ink/ink640.xml"/><Relationship Id="rId79" Type="http://schemas.openxmlformats.org/officeDocument/2006/relationships/image" Target="../media/image6410.png"/><Relationship Id="rId102" Type="http://schemas.openxmlformats.org/officeDocument/2006/relationships/customXml" Target="../ink/ink662.xml"/><Relationship Id="rId123" Type="http://schemas.openxmlformats.org/officeDocument/2006/relationships/image" Target="../media/image860.png"/><Relationship Id="rId90" Type="http://schemas.openxmlformats.org/officeDocument/2006/relationships/customXml" Target="../ink/ink656.xml"/><Relationship Id="rId232" Type="http://schemas.openxmlformats.org/officeDocument/2006/relationships/customXml" Target="../ink/ink684.xml"/><Relationship Id="rId253" Type="http://schemas.openxmlformats.org/officeDocument/2006/relationships/image" Target="../media/image642.png"/><Relationship Id="rId274" Type="http://schemas.openxmlformats.org/officeDocument/2006/relationships/customXml" Target="../ink/ink705.xml"/><Relationship Id="rId295" Type="http://schemas.openxmlformats.org/officeDocument/2006/relationships/image" Target="../media/image663.png"/><Relationship Id="rId309" Type="http://schemas.openxmlformats.org/officeDocument/2006/relationships/image" Target="../media/image670.png"/><Relationship Id="rId27" Type="http://schemas.openxmlformats.org/officeDocument/2006/relationships/image" Target="../media/image3810.png"/><Relationship Id="rId48" Type="http://schemas.openxmlformats.org/officeDocument/2006/relationships/customXml" Target="../ink/ink635.xml"/><Relationship Id="rId69" Type="http://schemas.openxmlformats.org/officeDocument/2006/relationships/image" Target="../media/image5910.png"/><Relationship Id="rId113" Type="http://schemas.openxmlformats.org/officeDocument/2006/relationships/image" Target="../media/image819.png"/><Relationship Id="rId134" Type="http://schemas.openxmlformats.org/officeDocument/2006/relationships/customXml" Target="../ink/ink678.xml"/><Relationship Id="rId80" Type="http://schemas.openxmlformats.org/officeDocument/2006/relationships/customXml" Target="../ink/ink651.xml"/><Relationship Id="rId243" Type="http://schemas.openxmlformats.org/officeDocument/2006/relationships/image" Target="../media/image1460.png"/><Relationship Id="rId264" Type="http://schemas.openxmlformats.org/officeDocument/2006/relationships/customXml" Target="../ink/ink700.xml"/><Relationship Id="rId285" Type="http://schemas.openxmlformats.org/officeDocument/2006/relationships/image" Target="../media/image658.png"/><Relationship Id="rId17" Type="http://schemas.openxmlformats.org/officeDocument/2006/relationships/image" Target="../media/image3310.png"/><Relationship Id="rId38" Type="http://schemas.openxmlformats.org/officeDocument/2006/relationships/customXml" Target="../ink/ink630.xml"/><Relationship Id="rId59" Type="http://schemas.openxmlformats.org/officeDocument/2006/relationships/image" Target="../media/image5410.png"/><Relationship Id="rId103" Type="http://schemas.openxmlformats.org/officeDocument/2006/relationships/image" Target="../media/image7610.png"/><Relationship Id="rId124" Type="http://schemas.openxmlformats.org/officeDocument/2006/relationships/customXml" Target="../ink/ink673.xml"/><Relationship Id="rId310" Type="http://schemas.openxmlformats.org/officeDocument/2006/relationships/customXml" Target="../ink/ink723.xml"/><Relationship Id="rId70" Type="http://schemas.openxmlformats.org/officeDocument/2006/relationships/customXml" Target="../ink/ink646.xml"/><Relationship Id="rId91" Type="http://schemas.openxmlformats.org/officeDocument/2006/relationships/image" Target="../media/image701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10.png"/><Relationship Id="rId254" Type="http://schemas.openxmlformats.org/officeDocument/2006/relationships/customXml" Target="../ink/ink695.xml"/><Relationship Id="rId28" Type="http://schemas.openxmlformats.org/officeDocument/2006/relationships/customXml" Target="../ink/ink625.xml"/><Relationship Id="rId49" Type="http://schemas.openxmlformats.org/officeDocument/2006/relationships/image" Target="../media/image4910.png"/><Relationship Id="rId114" Type="http://schemas.openxmlformats.org/officeDocument/2006/relationships/customXml" Target="../ink/ink668.xml"/><Relationship Id="rId275" Type="http://schemas.openxmlformats.org/officeDocument/2006/relationships/image" Target="../media/image653.png"/><Relationship Id="rId296" Type="http://schemas.openxmlformats.org/officeDocument/2006/relationships/customXml" Target="../ink/ink716.xml"/><Relationship Id="rId300" Type="http://schemas.openxmlformats.org/officeDocument/2006/relationships/customXml" Target="../ink/ink718.xml"/><Relationship Id="rId60" Type="http://schemas.openxmlformats.org/officeDocument/2006/relationships/customXml" Target="../ink/ink641.xml"/><Relationship Id="rId81" Type="http://schemas.openxmlformats.org/officeDocument/2006/relationships/image" Target="../media/image65.png"/><Relationship Id="rId135" Type="http://schemas.openxmlformats.org/officeDocument/2006/relationships/image" Target="../media/image920.png"/><Relationship Id="rId223" Type="http://schemas.openxmlformats.org/officeDocument/2006/relationships/image" Target="../media/image1360.png"/><Relationship Id="rId244" Type="http://schemas.openxmlformats.org/officeDocument/2006/relationships/customXml" Target="../ink/ink690.xml"/><Relationship Id="rId18" Type="http://schemas.openxmlformats.org/officeDocument/2006/relationships/customXml" Target="../ink/ink620.xml"/><Relationship Id="rId39" Type="http://schemas.openxmlformats.org/officeDocument/2006/relationships/image" Target="../media/image4410.png"/><Relationship Id="rId265" Type="http://schemas.openxmlformats.org/officeDocument/2006/relationships/image" Target="../media/image648.png"/><Relationship Id="rId286" Type="http://schemas.openxmlformats.org/officeDocument/2006/relationships/customXml" Target="../ink/ink711.xml"/><Relationship Id="rId50" Type="http://schemas.openxmlformats.org/officeDocument/2006/relationships/customXml" Target="../ink/ink636.xml"/><Relationship Id="rId104" Type="http://schemas.openxmlformats.org/officeDocument/2006/relationships/customXml" Target="../ink/ink663.xml"/><Relationship Id="rId125" Type="http://schemas.openxmlformats.org/officeDocument/2006/relationships/image" Target="../media/image870.png"/><Relationship Id="rId311" Type="http://schemas.openxmlformats.org/officeDocument/2006/relationships/image" Target="../media/image671.png"/><Relationship Id="rId71" Type="http://schemas.openxmlformats.org/officeDocument/2006/relationships/image" Target="../media/image6010.png"/><Relationship Id="rId92" Type="http://schemas.openxmlformats.org/officeDocument/2006/relationships/customXml" Target="../ink/ink657.xml"/><Relationship Id="rId234" Type="http://schemas.openxmlformats.org/officeDocument/2006/relationships/customXml" Target="../ink/ink685.xml"/><Relationship Id="rId2" Type="http://schemas.openxmlformats.org/officeDocument/2006/relationships/customXml" Target="../ink/ink612.xml"/><Relationship Id="rId29" Type="http://schemas.openxmlformats.org/officeDocument/2006/relationships/image" Target="../media/image3910.png"/><Relationship Id="rId255" Type="http://schemas.openxmlformats.org/officeDocument/2006/relationships/image" Target="../media/image643.png"/><Relationship Id="rId276" Type="http://schemas.openxmlformats.org/officeDocument/2006/relationships/customXml" Target="../ink/ink706.xml"/><Relationship Id="rId297" Type="http://schemas.openxmlformats.org/officeDocument/2006/relationships/image" Target="../media/image664.png"/><Relationship Id="rId40" Type="http://schemas.openxmlformats.org/officeDocument/2006/relationships/customXml" Target="../ink/ink631.xml"/><Relationship Id="rId115" Type="http://schemas.openxmlformats.org/officeDocument/2006/relationships/image" Target="../media/image820.png"/><Relationship Id="rId136" Type="http://schemas.openxmlformats.org/officeDocument/2006/relationships/customXml" Target="../ink/ink679.xml"/><Relationship Id="rId301" Type="http://schemas.openxmlformats.org/officeDocument/2006/relationships/image" Target="../media/image666.png"/><Relationship Id="rId61" Type="http://schemas.openxmlformats.org/officeDocument/2006/relationships/image" Target="../media/image5510.png"/><Relationship Id="rId82" Type="http://schemas.openxmlformats.org/officeDocument/2006/relationships/customXml" Target="../ink/ink652.xml"/><Relationship Id="rId19" Type="http://schemas.openxmlformats.org/officeDocument/2006/relationships/image" Target="../media/image3410.png"/><Relationship Id="rId224" Type="http://schemas.openxmlformats.org/officeDocument/2006/relationships/customXml" Target="../ink/ink680.xml"/><Relationship Id="rId245" Type="http://schemas.openxmlformats.org/officeDocument/2006/relationships/image" Target="../media/image638.png"/><Relationship Id="rId266" Type="http://schemas.openxmlformats.org/officeDocument/2006/relationships/customXml" Target="../ink/ink701.xml"/><Relationship Id="rId287" Type="http://schemas.openxmlformats.org/officeDocument/2006/relationships/image" Target="../media/image659.png"/><Relationship Id="rId30" Type="http://schemas.openxmlformats.org/officeDocument/2006/relationships/customXml" Target="../ink/ink626.xml"/><Relationship Id="rId105" Type="http://schemas.openxmlformats.org/officeDocument/2006/relationships/image" Target="../media/image7710.png"/><Relationship Id="rId126" Type="http://schemas.openxmlformats.org/officeDocument/2006/relationships/customXml" Target="../ink/ink674.xml"/><Relationship Id="rId312" Type="http://schemas.openxmlformats.org/officeDocument/2006/relationships/customXml" Target="../ink/ink724.xml"/><Relationship Id="rId51" Type="http://schemas.openxmlformats.org/officeDocument/2006/relationships/image" Target="../media/image5010.png"/><Relationship Id="rId72" Type="http://schemas.openxmlformats.org/officeDocument/2006/relationships/customXml" Target="../ink/ink647.xml"/><Relationship Id="rId93" Type="http://schemas.openxmlformats.org/officeDocument/2006/relationships/image" Target="../media/image7110.png"/><Relationship Id="rId3" Type="http://schemas.openxmlformats.org/officeDocument/2006/relationships/image" Target="../media/image2610.png"/><Relationship Id="rId235" Type="http://schemas.openxmlformats.org/officeDocument/2006/relationships/image" Target="../media/image1420.png"/><Relationship Id="rId256" Type="http://schemas.openxmlformats.org/officeDocument/2006/relationships/customXml" Target="../ink/ink696.xml"/><Relationship Id="rId277" Type="http://schemas.openxmlformats.org/officeDocument/2006/relationships/image" Target="../media/image654.png"/><Relationship Id="rId298" Type="http://schemas.openxmlformats.org/officeDocument/2006/relationships/customXml" Target="../ink/ink71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0.png"/><Relationship Id="rId21" Type="http://schemas.openxmlformats.org/officeDocument/2006/relationships/image" Target="../media/image1560.png"/><Relationship Id="rId63" Type="http://schemas.openxmlformats.org/officeDocument/2006/relationships/image" Target="../media/image1770.png"/><Relationship Id="rId159" Type="http://schemas.openxmlformats.org/officeDocument/2006/relationships/image" Target="../media/image2230.png"/><Relationship Id="rId170" Type="http://schemas.openxmlformats.org/officeDocument/2006/relationships/customXml" Target="../ink/ink810.xml"/><Relationship Id="rId226" Type="http://schemas.openxmlformats.org/officeDocument/2006/relationships/customXml" Target="../ink/ink838.xml"/><Relationship Id="rId268" Type="http://schemas.openxmlformats.org/officeDocument/2006/relationships/customXml" Target="../ink/ink859.xml"/><Relationship Id="rId32" Type="http://schemas.openxmlformats.org/officeDocument/2006/relationships/customXml" Target="../ink/ink741.xml"/><Relationship Id="rId74" Type="http://schemas.openxmlformats.org/officeDocument/2006/relationships/customXml" Target="../ink/ink762.xml"/><Relationship Id="rId128" Type="http://schemas.openxmlformats.org/officeDocument/2006/relationships/customXml" Target="../ink/ink789.xml"/><Relationship Id="rId5" Type="http://schemas.openxmlformats.org/officeDocument/2006/relationships/image" Target="../media/image1480.png"/><Relationship Id="rId181" Type="http://schemas.openxmlformats.org/officeDocument/2006/relationships/image" Target="../media/image2340.png"/><Relationship Id="rId237" Type="http://schemas.openxmlformats.org/officeDocument/2006/relationships/image" Target="../media/image2620.png"/><Relationship Id="rId279" Type="http://schemas.openxmlformats.org/officeDocument/2006/relationships/image" Target="../media/image676.png"/><Relationship Id="rId43" Type="http://schemas.openxmlformats.org/officeDocument/2006/relationships/image" Target="../media/image1670.png"/><Relationship Id="rId139" Type="http://schemas.openxmlformats.org/officeDocument/2006/relationships/image" Target="../media/image2130.png"/><Relationship Id="rId290" Type="http://schemas.openxmlformats.org/officeDocument/2006/relationships/customXml" Target="../ink/ink870.xml"/><Relationship Id="rId85" Type="http://schemas.openxmlformats.org/officeDocument/2006/relationships/image" Target="../media/image1880.png"/><Relationship Id="rId150" Type="http://schemas.openxmlformats.org/officeDocument/2006/relationships/customXml" Target="../ink/ink800.xml"/><Relationship Id="rId192" Type="http://schemas.openxmlformats.org/officeDocument/2006/relationships/customXml" Target="../ink/ink821.xml"/><Relationship Id="rId206" Type="http://schemas.openxmlformats.org/officeDocument/2006/relationships/customXml" Target="../ink/ink828.xml"/><Relationship Id="rId248" Type="http://schemas.openxmlformats.org/officeDocument/2006/relationships/customXml" Target="../ink/ink849.xml"/><Relationship Id="rId12" Type="http://schemas.openxmlformats.org/officeDocument/2006/relationships/customXml" Target="../ink/ink731.xml"/><Relationship Id="rId108" Type="http://schemas.openxmlformats.org/officeDocument/2006/relationships/customXml" Target="../ink/ink779.xml"/><Relationship Id="rId54" Type="http://schemas.openxmlformats.org/officeDocument/2006/relationships/customXml" Target="../ink/ink752.xml"/><Relationship Id="rId75" Type="http://schemas.openxmlformats.org/officeDocument/2006/relationships/image" Target="../media/image1830.png"/><Relationship Id="rId96" Type="http://schemas.openxmlformats.org/officeDocument/2006/relationships/customXml" Target="../ink/ink773.xml"/><Relationship Id="rId140" Type="http://schemas.openxmlformats.org/officeDocument/2006/relationships/customXml" Target="../ink/ink795.xml"/><Relationship Id="rId161" Type="http://schemas.openxmlformats.org/officeDocument/2006/relationships/image" Target="../media/image2240.png"/><Relationship Id="rId182" Type="http://schemas.openxmlformats.org/officeDocument/2006/relationships/customXml" Target="../ink/ink816.xml"/><Relationship Id="rId217" Type="http://schemas.openxmlformats.org/officeDocument/2006/relationships/image" Target="../media/image2520.png"/><Relationship Id="rId6" Type="http://schemas.openxmlformats.org/officeDocument/2006/relationships/customXml" Target="../ink/ink728.xml"/><Relationship Id="rId238" Type="http://schemas.openxmlformats.org/officeDocument/2006/relationships/customXml" Target="../ink/ink844.xml"/><Relationship Id="rId259" Type="http://schemas.openxmlformats.org/officeDocument/2006/relationships/image" Target="../media/image2730.png"/><Relationship Id="rId23" Type="http://schemas.openxmlformats.org/officeDocument/2006/relationships/image" Target="../media/image1570.png"/><Relationship Id="rId119" Type="http://schemas.openxmlformats.org/officeDocument/2006/relationships/image" Target="../media/image2040.png"/><Relationship Id="rId270" Type="http://schemas.openxmlformats.org/officeDocument/2006/relationships/customXml" Target="../ink/ink860.xml"/><Relationship Id="rId291" Type="http://schemas.openxmlformats.org/officeDocument/2006/relationships/image" Target="../media/image682.png"/><Relationship Id="rId44" Type="http://schemas.openxmlformats.org/officeDocument/2006/relationships/customXml" Target="../ink/ink747.xml"/><Relationship Id="rId65" Type="http://schemas.openxmlformats.org/officeDocument/2006/relationships/image" Target="../media/image1780.png"/><Relationship Id="rId86" Type="http://schemas.openxmlformats.org/officeDocument/2006/relationships/customXml" Target="../ink/ink768.xml"/><Relationship Id="rId130" Type="http://schemas.openxmlformats.org/officeDocument/2006/relationships/customXml" Target="../ink/ink790.xml"/><Relationship Id="rId151" Type="http://schemas.openxmlformats.org/officeDocument/2006/relationships/image" Target="../media/image2190.png"/><Relationship Id="rId172" Type="http://schemas.openxmlformats.org/officeDocument/2006/relationships/customXml" Target="../ink/ink811.xml"/><Relationship Id="rId193" Type="http://schemas.openxmlformats.org/officeDocument/2006/relationships/image" Target="../media/image2400.png"/><Relationship Id="rId207" Type="http://schemas.openxmlformats.org/officeDocument/2006/relationships/image" Target="../media/image2470.png"/><Relationship Id="rId228" Type="http://schemas.openxmlformats.org/officeDocument/2006/relationships/customXml" Target="../ink/ink839.xml"/><Relationship Id="rId249" Type="http://schemas.openxmlformats.org/officeDocument/2006/relationships/image" Target="../media/image2680.png"/><Relationship Id="rId13" Type="http://schemas.openxmlformats.org/officeDocument/2006/relationships/image" Target="../media/image1520.png"/><Relationship Id="rId109" Type="http://schemas.openxmlformats.org/officeDocument/2006/relationships/image" Target="../media/image2000.png"/><Relationship Id="rId260" Type="http://schemas.openxmlformats.org/officeDocument/2006/relationships/customXml" Target="../ink/ink855.xml"/><Relationship Id="rId281" Type="http://schemas.openxmlformats.org/officeDocument/2006/relationships/image" Target="../media/image677.png"/><Relationship Id="rId34" Type="http://schemas.openxmlformats.org/officeDocument/2006/relationships/customXml" Target="../ink/ink742.xml"/><Relationship Id="rId55" Type="http://schemas.openxmlformats.org/officeDocument/2006/relationships/image" Target="../media/image1730.png"/><Relationship Id="rId76" Type="http://schemas.openxmlformats.org/officeDocument/2006/relationships/customXml" Target="../ink/ink763.xml"/><Relationship Id="rId97" Type="http://schemas.openxmlformats.org/officeDocument/2006/relationships/image" Target="../media/image1940.png"/><Relationship Id="rId120" Type="http://schemas.openxmlformats.org/officeDocument/2006/relationships/customXml" Target="../ink/ink785.xml"/><Relationship Id="rId141" Type="http://schemas.openxmlformats.org/officeDocument/2006/relationships/image" Target="../media/image2140.png"/><Relationship Id="rId7" Type="http://schemas.openxmlformats.org/officeDocument/2006/relationships/image" Target="../media/image1490.png"/><Relationship Id="rId162" Type="http://schemas.openxmlformats.org/officeDocument/2006/relationships/customXml" Target="../ink/ink806.xml"/><Relationship Id="rId183" Type="http://schemas.openxmlformats.org/officeDocument/2006/relationships/image" Target="../media/image2350.png"/><Relationship Id="rId218" Type="http://schemas.openxmlformats.org/officeDocument/2006/relationships/customXml" Target="../ink/ink834.xml"/><Relationship Id="rId239" Type="http://schemas.openxmlformats.org/officeDocument/2006/relationships/image" Target="../media/image2630.png"/><Relationship Id="rId250" Type="http://schemas.openxmlformats.org/officeDocument/2006/relationships/customXml" Target="../ink/ink850.xml"/><Relationship Id="rId271" Type="http://schemas.openxmlformats.org/officeDocument/2006/relationships/image" Target="../media/image2790.png"/><Relationship Id="rId292" Type="http://schemas.openxmlformats.org/officeDocument/2006/relationships/customXml" Target="../ink/ink871.xml"/><Relationship Id="rId24" Type="http://schemas.openxmlformats.org/officeDocument/2006/relationships/customXml" Target="../ink/ink737.xml"/><Relationship Id="rId45" Type="http://schemas.openxmlformats.org/officeDocument/2006/relationships/image" Target="../media/image1680.png"/><Relationship Id="rId66" Type="http://schemas.openxmlformats.org/officeDocument/2006/relationships/customXml" Target="../ink/ink758.xml"/><Relationship Id="rId87" Type="http://schemas.openxmlformats.org/officeDocument/2006/relationships/image" Target="../media/image1890.png"/><Relationship Id="rId110" Type="http://schemas.openxmlformats.org/officeDocument/2006/relationships/customXml" Target="../ink/ink780.xml"/><Relationship Id="rId131" Type="http://schemas.openxmlformats.org/officeDocument/2006/relationships/image" Target="../media/image900.png"/><Relationship Id="rId152" Type="http://schemas.openxmlformats.org/officeDocument/2006/relationships/customXml" Target="../ink/ink801.xml"/><Relationship Id="rId173" Type="http://schemas.openxmlformats.org/officeDocument/2006/relationships/image" Target="../media/image2300.png"/><Relationship Id="rId194" Type="http://schemas.openxmlformats.org/officeDocument/2006/relationships/customXml" Target="../ink/ink822.xml"/><Relationship Id="rId208" Type="http://schemas.openxmlformats.org/officeDocument/2006/relationships/customXml" Target="../ink/ink829.xml"/><Relationship Id="rId229" Type="http://schemas.openxmlformats.org/officeDocument/2006/relationships/image" Target="../media/image2580.png"/><Relationship Id="rId240" Type="http://schemas.openxmlformats.org/officeDocument/2006/relationships/customXml" Target="../ink/ink845.xml"/><Relationship Id="rId261" Type="http://schemas.openxmlformats.org/officeDocument/2006/relationships/image" Target="../media/image2740.png"/><Relationship Id="rId14" Type="http://schemas.openxmlformats.org/officeDocument/2006/relationships/customXml" Target="../ink/ink732.xml"/><Relationship Id="rId35" Type="http://schemas.openxmlformats.org/officeDocument/2006/relationships/image" Target="../media/image1630.png"/><Relationship Id="rId56" Type="http://schemas.openxmlformats.org/officeDocument/2006/relationships/customXml" Target="../ink/ink753.xml"/><Relationship Id="rId77" Type="http://schemas.openxmlformats.org/officeDocument/2006/relationships/image" Target="../media/image1840.png"/><Relationship Id="rId100" Type="http://schemas.openxmlformats.org/officeDocument/2006/relationships/customXml" Target="../ink/ink775.xml"/><Relationship Id="rId282" Type="http://schemas.openxmlformats.org/officeDocument/2006/relationships/customXml" Target="../ink/ink866.xml"/><Relationship Id="rId8" Type="http://schemas.openxmlformats.org/officeDocument/2006/relationships/customXml" Target="../ink/ink729.xml"/><Relationship Id="rId98" Type="http://schemas.openxmlformats.org/officeDocument/2006/relationships/customXml" Target="../ink/ink774.xml"/><Relationship Id="rId121" Type="http://schemas.openxmlformats.org/officeDocument/2006/relationships/image" Target="../media/image2050.png"/><Relationship Id="rId142" Type="http://schemas.openxmlformats.org/officeDocument/2006/relationships/customXml" Target="../ink/ink796.xml"/><Relationship Id="rId163" Type="http://schemas.openxmlformats.org/officeDocument/2006/relationships/image" Target="../media/image2250.png"/><Relationship Id="rId184" Type="http://schemas.openxmlformats.org/officeDocument/2006/relationships/customXml" Target="../ink/ink817.xml"/><Relationship Id="rId219" Type="http://schemas.openxmlformats.org/officeDocument/2006/relationships/image" Target="../media/image2530.png"/><Relationship Id="rId230" Type="http://schemas.openxmlformats.org/officeDocument/2006/relationships/customXml" Target="../ink/ink840.xml"/><Relationship Id="rId251" Type="http://schemas.openxmlformats.org/officeDocument/2006/relationships/image" Target="../media/image2690.png"/><Relationship Id="rId25" Type="http://schemas.openxmlformats.org/officeDocument/2006/relationships/image" Target="../media/image1580.png"/><Relationship Id="rId46" Type="http://schemas.openxmlformats.org/officeDocument/2006/relationships/customXml" Target="../ink/ink748.xml"/><Relationship Id="rId67" Type="http://schemas.openxmlformats.org/officeDocument/2006/relationships/image" Target="../media/image1790.png"/><Relationship Id="rId272" Type="http://schemas.openxmlformats.org/officeDocument/2006/relationships/customXml" Target="../ink/ink861.xml"/><Relationship Id="rId293" Type="http://schemas.openxmlformats.org/officeDocument/2006/relationships/image" Target="../media/image683.png"/><Relationship Id="rId88" Type="http://schemas.openxmlformats.org/officeDocument/2006/relationships/customXml" Target="../ink/ink769.xml"/><Relationship Id="rId111" Type="http://schemas.openxmlformats.org/officeDocument/2006/relationships/image" Target="../media/image8010.png"/><Relationship Id="rId132" Type="http://schemas.openxmlformats.org/officeDocument/2006/relationships/customXml" Target="../ink/ink791.xml"/><Relationship Id="rId153" Type="http://schemas.openxmlformats.org/officeDocument/2006/relationships/image" Target="../media/image2200.png"/><Relationship Id="rId174" Type="http://schemas.openxmlformats.org/officeDocument/2006/relationships/customXml" Target="../ink/ink812.xml"/><Relationship Id="rId195" Type="http://schemas.openxmlformats.org/officeDocument/2006/relationships/image" Target="../media/image2410.png"/><Relationship Id="rId209" Type="http://schemas.openxmlformats.org/officeDocument/2006/relationships/image" Target="../media/image2480.png"/><Relationship Id="rId220" Type="http://schemas.openxmlformats.org/officeDocument/2006/relationships/customXml" Target="../ink/ink835.xml"/><Relationship Id="rId241" Type="http://schemas.openxmlformats.org/officeDocument/2006/relationships/image" Target="../media/image2640.png"/><Relationship Id="rId15" Type="http://schemas.openxmlformats.org/officeDocument/2006/relationships/image" Target="../media/image1530.png"/><Relationship Id="rId36" Type="http://schemas.openxmlformats.org/officeDocument/2006/relationships/customXml" Target="../ink/ink743.xml"/><Relationship Id="rId57" Type="http://schemas.openxmlformats.org/officeDocument/2006/relationships/image" Target="../media/image1740.png"/><Relationship Id="rId262" Type="http://schemas.openxmlformats.org/officeDocument/2006/relationships/customXml" Target="../ink/ink856.xml"/><Relationship Id="rId283" Type="http://schemas.openxmlformats.org/officeDocument/2006/relationships/image" Target="../media/image678.png"/><Relationship Id="rId78" Type="http://schemas.openxmlformats.org/officeDocument/2006/relationships/customXml" Target="../ink/ink764.xml"/><Relationship Id="rId99" Type="http://schemas.openxmlformats.org/officeDocument/2006/relationships/image" Target="../media/image1950.png"/><Relationship Id="rId101" Type="http://schemas.openxmlformats.org/officeDocument/2006/relationships/image" Target="../media/image1960.png"/><Relationship Id="rId122" Type="http://schemas.openxmlformats.org/officeDocument/2006/relationships/customXml" Target="../ink/ink786.xml"/><Relationship Id="rId143" Type="http://schemas.openxmlformats.org/officeDocument/2006/relationships/image" Target="../media/image2150.png"/><Relationship Id="rId164" Type="http://schemas.openxmlformats.org/officeDocument/2006/relationships/customXml" Target="../ink/ink807.xml"/><Relationship Id="rId185" Type="http://schemas.openxmlformats.org/officeDocument/2006/relationships/image" Target="../media/image2360.png"/><Relationship Id="rId9" Type="http://schemas.openxmlformats.org/officeDocument/2006/relationships/image" Target="../media/image1500.png"/><Relationship Id="rId210" Type="http://schemas.openxmlformats.org/officeDocument/2006/relationships/customXml" Target="../ink/ink830.xml"/><Relationship Id="rId26" Type="http://schemas.openxmlformats.org/officeDocument/2006/relationships/customXml" Target="../ink/ink738.xml"/><Relationship Id="rId231" Type="http://schemas.openxmlformats.org/officeDocument/2006/relationships/image" Target="../media/image2590.png"/><Relationship Id="rId252" Type="http://schemas.openxmlformats.org/officeDocument/2006/relationships/customXml" Target="../ink/ink851.xml"/><Relationship Id="rId273" Type="http://schemas.openxmlformats.org/officeDocument/2006/relationships/image" Target="../media/image2800.png"/><Relationship Id="rId294" Type="http://schemas.openxmlformats.org/officeDocument/2006/relationships/customXml" Target="../ink/ink872.xml"/><Relationship Id="rId47" Type="http://schemas.openxmlformats.org/officeDocument/2006/relationships/image" Target="../media/image1690.png"/><Relationship Id="rId68" Type="http://schemas.openxmlformats.org/officeDocument/2006/relationships/customXml" Target="../ink/ink759.xml"/><Relationship Id="rId89" Type="http://schemas.openxmlformats.org/officeDocument/2006/relationships/image" Target="../media/image1900.png"/><Relationship Id="rId112" Type="http://schemas.openxmlformats.org/officeDocument/2006/relationships/customXml" Target="../ink/ink781.xml"/><Relationship Id="rId133" Type="http://schemas.openxmlformats.org/officeDocument/2006/relationships/image" Target="../media/image2100.png"/><Relationship Id="rId154" Type="http://schemas.openxmlformats.org/officeDocument/2006/relationships/customXml" Target="../ink/ink802.xml"/><Relationship Id="rId175" Type="http://schemas.openxmlformats.org/officeDocument/2006/relationships/image" Target="../media/image2310.png"/><Relationship Id="rId196" Type="http://schemas.openxmlformats.org/officeDocument/2006/relationships/customXml" Target="../ink/ink823.xml"/><Relationship Id="rId200" Type="http://schemas.openxmlformats.org/officeDocument/2006/relationships/customXml" Target="../ink/ink825.xml"/><Relationship Id="rId16" Type="http://schemas.openxmlformats.org/officeDocument/2006/relationships/customXml" Target="../ink/ink733.xml"/><Relationship Id="rId221" Type="http://schemas.openxmlformats.org/officeDocument/2006/relationships/image" Target="../media/image2540.png"/><Relationship Id="rId242" Type="http://schemas.openxmlformats.org/officeDocument/2006/relationships/customXml" Target="../ink/ink846.xml"/><Relationship Id="rId263" Type="http://schemas.openxmlformats.org/officeDocument/2006/relationships/image" Target="../media/image2750.png"/><Relationship Id="rId284" Type="http://schemas.openxmlformats.org/officeDocument/2006/relationships/customXml" Target="../ink/ink867.xml"/><Relationship Id="rId37" Type="http://schemas.openxmlformats.org/officeDocument/2006/relationships/image" Target="../media/image1640.png"/><Relationship Id="rId58" Type="http://schemas.openxmlformats.org/officeDocument/2006/relationships/customXml" Target="../ink/ink754.xml"/><Relationship Id="rId79" Type="http://schemas.openxmlformats.org/officeDocument/2006/relationships/image" Target="../media/image1850.png"/><Relationship Id="rId102" Type="http://schemas.openxmlformats.org/officeDocument/2006/relationships/customXml" Target="../ink/ink776.xml"/><Relationship Id="rId123" Type="http://schemas.openxmlformats.org/officeDocument/2006/relationships/image" Target="../media/image2060.png"/><Relationship Id="rId144" Type="http://schemas.openxmlformats.org/officeDocument/2006/relationships/customXml" Target="../ink/ink797.xml"/><Relationship Id="rId90" Type="http://schemas.openxmlformats.org/officeDocument/2006/relationships/customXml" Target="../ink/ink770.xml"/><Relationship Id="rId165" Type="http://schemas.openxmlformats.org/officeDocument/2006/relationships/image" Target="../media/image2260.png"/><Relationship Id="rId186" Type="http://schemas.openxmlformats.org/officeDocument/2006/relationships/customXml" Target="../ink/ink818.xml"/><Relationship Id="rId211" Type="http://schemas.openxmlformats.org/officeDocument/2006/relationships/image" Target="../media/image2490.png"/><Relationship Id="rId232" Type="http://schemas.openxmlformats.org/officeDocument/2006/relationships/customXml" Target="../ink/ink841.xml"/><Relationship Id="rId253" Type="http://schemas.openxmlformats.org/officeDocument/2006/relationships/image" Target="../media/image2700.png"/><Relationship Id="rId274" Type="http://schemas.openxmlformats.org/officeDocument/2006/relationships/customXml" Target="../ink/ink862.xml"/><Relationship Id="rId295" Type="http://schemas.openxmlformats.org/officeDocument/2006/relationships/image" Target="../media/image684.png"/><Relationship Id="rId27" Type="http://schemas.openxmlformats.org/officeDocument/2006/relationships/image" Target="../media/image1590.png"/><Relationship Id="rId48" Type="http://schemas.openxmlformats.org/officeDocument/2006/relationships/customXml" Target="../ink/ink749.xml"/><Relationship Id="rId69" Type="http://schemas.openxmlformats.org/officeDocument/2006/relationships/image" Target="../media/image1800.png"/><Relationship Id="rId113" Type="http://schemas.openxmlformats.org/officeDocument/2006/relationships/image" Target="../media/image2010.png"/><Relationship Id="rId134" Type="http://schemas.openxmlformats.org/officeDocument/2006/relationships/customXml" Target="../ink/ink792.xml"/><Relationship Id="rId80" Type="http://schemas.openxmlformats.org/officeDocument/2006/relationships/customXml" Target="../ink/ink765.xml"/><Relationship Id="rId155" Type="http://schemas.openxmlformats.org/officeDocument/2006/relationships/image" Target="../media/image2210.png"/><Relationship Id="rId176" Type="http://schemas.openxmlformats.org/officeDocument/2006/relationships/customXml" Target="../ink/ink813.xml"/><Relationship Id="rId197" Type="http://schemas.openxmlformats.org/officeDocument/2006/relationships/image" Target="../media/image2420.png"/><Relationship Id="rId201" Type="http://schemas.openxmlformats.org/officeDocument/2006/relationships/image" Target="../media/image2440.png"/><Relationship Id="rId222" Type="http://schemas.openxmlformats.org/officeDocument/2006/relationships/customXml" Target="../ink/ink836.xml"/><Relationship Id="rId243" Type="http://schemas.openxmlformats.org/officeDocument/2006/relationships/image" Target="../media/image2650.png"/><Relationship Id="rId264" Type="http://schemas.openxmlformats.org/officeDocument/2006/relationships/customXml" Target="../ink/ink857.xml"/><Relationship Id="rId285" Type="http://schemas.openxmlformats.org/officeDocument/2006/relationships/image" Target="../media/image679.png"/><Relationship Id="rId17" Type="http://schemas.openxmlformats.org/officeDocument/2006/relationships/image" Target="../media/image1540.png"/><Relationship Id="rId38" Type="http://schemas.openxmlformats.org/officeDocument/2006/relationships/customXml" Target="../ink/ink744.xml"/><Relationship Id="rId59" Type="http://schemas.openxmlformats.org/officeDocument/2006/relationships/image" Target="../media/image1750.png"/><Relationship Id="rId103" Type="http://schemas.openxmlformats.org/officeDocument/2006/relationships/image" Target="../media/image1970.png"/><Relationship Id="rId124" Type="http://schemas.openxmlformats.org/officeDocument/2006/relationships/customXml" Target="../ink/ink787.xml"/><Relationship Id="rId70" Type="http://schemas.openxmlformats.org/officeDocument/2006/relationships/customXml" Target="../ink/ink760.xml"/><Relationship Id="rId91" Type="http://schemas.openxmlformats.org/officeDocument/2006/relationships/image" Target="../media/image1910.png"/><Relationship Id="rId145" Type="http://schemas.openxmlformats.org/officeDocument/2006/relationships/image" Target="../media/image2160.png"/><Relationship Id="rId166" Type="http://schemas.openxmlformats.org/officeDocument/2006/relationships/customXml" Target="../ink/ink808.xml"/><Relationship Id="rId187" Type="http://schemas.openxmlformats.org/officeDocument/2006/relationships/image" Target="../media/image23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31.xml"/><Relationship Id="rId233" Type="http://schemas.openxmlformats.org/officeDocument/2006/relationships/image" Target="../media/image2600.png"/><Relationship Id="rId254" Type="http://schemas.openxmlformats.org/officeDocument/2006/relationships/customXml" Target="../ink/ink852.xml"/><Relationship Id="rId28" Type="http://schemas.openxmlformats.org/officeDocument/2006/relationships/customXml" Target="../ink/ink739.xml"/><Relationship Id="rId49" Type="http://schemas.openxmlformats.org/officeDocument/2006/relationships/image" Target="../media/image1700.png"/><Relationship Id="rId114" Type="http://schemas.openxmlformats.org/officeDocument/2006/relationships/customXml" Target="../ink/ink782.xml"/><Relationship Id="rId275" Type="http://schemas.openxmlformats.org/officeDocument/2006/relationships/image" Target="../media/image674.png"/><Relationship Id="rId296" Type="http://schemas.openxmlformats.org/officeDocument/2006/relationships/customXml" Target="../ink/ink873.xml"/><Relationship Id="rId60" Type="http://schemas.openxmlformats.org/officeDocument/2006/relationships/customXml" Target="../ink/ink755.xml"/><Relationship Id="rId81" Type="http://schemas.openxmlformats.org/officeDocument/2006/relationships/image" Target="../media/image1860.png"/><Relationship Id="rId135" Type="http://schemas.openxmlformats.org/officeDocument/2006/relationships/image" Target="../media/image2110.png"/><Relationship Id="rId156" Type="http://schemas.openxmlformats.org/officeDocument/2006/relationships/customXml" Target="../ink/ink803.xml"/><Relationship Id="rId177" Type="http://schemas.openxmlformats.org/officeDocument/2006/relationships/image" Target="../media/image2320.png"/><Relationship Id="rId198" Type="http://schemas.openxmlformats.org/officeDocument/2006/relationships/customXml" Target="../ink/ink824.xml"/><Relationship Id="rId202" Type="http://schemas.openxmlformats.org/officeDocument/2006/relationships/customXml" Target="../ink/ink826.xml"/><Relationship Id="rId223" Type="http://schemas.openxmlformats.org/officeDocument/2006/relationships/image" Target="../media/image2550.png"/><Relationship Id="rId244" Type="http://schemas.openxmlformats.org/officeDocument/2006/relationships/customXml" Target="../ink/ink847.xml"/><Relationship Id="rId18" Type="http://schemas.openxmlformats.org/officeDocument/2006/relationships/customXml" Target="../ink/ink734.xml"/><Relationship Id="rId39" Type="http://schemas.openxmlformats.org/officeDocument/2006/relationships/image" Target="../media/image1650.png"/><Relationship Id="rId265" Type="http://schemas.openxmlformats.org/officeDocument/2006/relationships/image" Target="../media/image2760.png"/><Relationship Id="rId286" Type="http://schemas.openxmlformats.org/officeDocument/2006/relationships/customXml" Target="../ink/ink868.xml"/><Relationship Id="rId50" Type="http://schemas.openxmlformats.org/officeDocument/2006/relationships/customXml" Target="../ink/ink750.xml"/><Relationship Id="rId104" Type="http://schemas.openxmlformats.org/officeDocument/2006/relationships/customXml" Target="../ink/ink777.xml"/><Relationship Id="rId125" Type="http://schemas.openxmlformats.org/officeDocument/2006/relationships/image" Target="../media/image2070.png"/><Relationship Id="rId146" Type="http://schemas.openxmlformats.org/officeDocument/2006/relationships/customXml" Target="../ink/ink798.xml"/><Relationship Id="rId167" Type="http://schemas.openxmlformats.org/officeDocument/2006/relationships/image" Target="../media/image2270.png"/><Relationship Id="rId188" Type="http://schemas.openxmlformats.org/officeDocument/2006/relationships/customXml" Target="../ink/ink819.xml"/><Relationship Id="rId71" Type="http://schemas.openxmlformats.org/officeDocument/2006/relationships/image" Target="../media/image1810.png"/><Relationship Id="rId92" Type="http://schemas.openxmlformats.org/officeDocument/2006/relationships/customXml" Target="../ink/ink771.xml"/><Relationship Id="rId213" Type="http://schemas.openxmlformats.org/officeDocument/2006/relationships/image" Target="../media/image2500.png"/><Relationship Id="rId234" Type="http://schemas.openxmlformats.org/officeDocument/2006/relationships/customXml" Target="../ink/ink842.xml"/><Relationship Id="rId2" Type="http://schemas.openxmlformats.org/officeDocument/2006/relationships/customXml" Target="../ink/ink726.xml"/><Relationship Id="rId29" Type="http://schemas.openxmlformats.org/officeDocument/2006/relationships/image" Target="../media/image1600.png"/><Relationship Id="rId255" Type="http://schemas.openxmlformats.org/officeDocument/2006/relationships/image" Target="../media/image2711.png"/><Relationship Id="rId276" Type="http://schemas.openxmlformats.org/officeDocument/2006/relationships/customXml" Target="../ink/ink863.xml"/><Relationship Id="rId297" Type="http://schemas.openxmlformats.org/officeDocument/2006/relationships/image" Target="../media/image685.png"/><Relationship Id="rId40" Type="http://schemas.openxmlformats.org/officeDocument/2006/relationships/customXml" Target="../ink/ink745.xml"/><Relationship Id="rId115" Type="http://schemas.openxmlformats.org/officeDocument/2006/relationships/image" Target="../media/image2020.png"/><Relationship Id="rId136" Type="http://schemas.openxmlformats.org/officeDocument/2006/relationships/customXml" Target="../ink/ink793.xml"/><Relationship Id="rId157" Type="http://schemas.openxmlformats.org/officeDocument/2006/relationships/image" Target="../media/image2220.png"/><Relationship Id="rId178" Type="http://schemas.openxmlformats.org/officeDocument/2006/relationships/customXml" Target="../ink/ink814.xml"/><Relationship Id="rId61" Type="http://schemas.openxmlformats.org/officeDocument/2006/relationships/image" Target="../media/image1760.png"/><Relationship Id="rId82" Type="http://schemas.openxmlformats.org/officeDocument/2006/relationships/customXml" Target="../ink/ink766.xml"/><Relationship Id="rId199" Type="http://schemas.openxmlformats.org/officeDocument/2006/relationships/image" Target="../media/image2430.png"/><Relationship Id="rId203" Type="http://schemas.openxmlformats.org/officeDocument/2006/relationships/image" Target="../media/image2450.png"/><Relationship Id="rId19" Type="http://schemas.openxmlformats.org/officeDocument/2006/relationships/image" Target="../media/image1550.png"/><Relationship Id="rId224" Type="http://schemas.openxmlformats.org/officeDocument/2006/relationships/customXml" Target="../ink/ink837.xml"/><Relationship Id="rId245" Type="http://schemas.openxmlformats.org/officeDocument/2006/relationships/image" Target="../media/image2660.png"/><Relationship Id="rId266" Type="http://schemas.openxmlformats.org/officeDocument/2006/relationships/customXml" Target="../ink/ink858.xml"/><Relationship Id="rId287" Type="http://schemas.openxmlformats.org/officeDocument/2006/relationships/image" Target="../media/image680.png"/><Relationship Id="rId30" Type="http://schemas.openxmlformats.org/officeDocument/2006/relationships/customXml" Target="../ink/ink740.xml"/><Relationship Id="rId105" Type="http://schemas.openxmlformats.org/officeDocument/2006/relationships/image" Target="../media/image1980.png"/><Relationship Id="rId126" Type="http://schemas.openxmlformats.org/officeDocument/2006/relationships/customXml" Target="../ink/ink788.xml"/><Relationship Id="rId147" Type="http://schemas.openxmlformats.org/officeDocument/2006/relationships/image" Target="../media/image2170.png"/><Relationship Id="rId168" Type="http://schemas.openxmlformats.org/officeDocument/2006/relationships/customXml" Target="../ink/ink809.xml"/><Relationship Id="rId51" Type="http://schemas.openxmlformats.org/officeDocument/2006/relationships/image" Target="../media/image1710.png"/><Relationship Id="rId72" Type="http://schemas.openxmlformats.org/officeDocument/2006/relationships/customXml" Target="../ink/ink761.xml"/><Relationship Id="rId93" Type="http://schemas.openxmlformats.org/officeDocument/2006/relationships/image" Target="../media/image1920.png"/><Relationship Id="rId189" Type="http://schemas.openxmlformats.org/officeDocument/2006/relationships/image" Target="../media/image2380.png"/><Relationship Id="rId3" Type="http://schemas.openxmlformats.org/officeDocument/2006/relationships/image" Target="../media/image1470.png"/><Relationship Id="rId214" Type="http://schemas.openxmlformats.org/officeDocument/2006/relationships/customXml" Target="../ink/ink832.xml"/><Relationship Id="rId235" Type="http://schemas.openxmlformats.org/officeDocument/2006/relationships/image" Target="../media/image2611.png"/><Relationship Id="rId256" Type="http://schemas.openxmlformats.org/officeDocument/2006/relationships/customXml" Target="../ink/ink853.xml"/><Relationship Id="rId277" Type="http://schemas.openxmlformats.org/officeDocument/2006/relationships/image" Target="../media/image675.png"/><Relationship Id="rId116" Type="http://schemas.openxmlformats.org/officeDocument/2006/relationships/customXml" Target="../ink/ink783.xml"/><Relationship Id="rId137" Type="http://schemas.openxmlformats.org/officeDocument/2006/relationships/image" Target="../media/image2120.png"/><Relationship Id="rId158" Type="http://schemas.openxmlformats.org/officeDocument/2006/relationships/customXml" Target="../ink/ink804.xml"/><Relationship Id="rId20" Type="http://schemas.openxmlformats.org/officeDocument/2006/relationships/customXml" Target="../ink/ink735.xml"/><Relationship Id="rId41" Type="http://schemas.openxmlformats.org/officeDocument/2006/relationships/image" Target="../media/image1660.png"/><Relationship Id="rId62" Type="http://schemas.openxmlformats.org/officeDocument/2006/relationships/customXml" Target="../ink/ink756.xml"/><Relationship Id="rId83" Type="http://schemas.openxmlformats.org/officeDocument/2006/relationships/image" Target="../media/image1870.png"/><Relationship Id="rId179" Type="http://schemas.openxmlformats.org/officeDocument/2006/relationships/image" Target="../media/image2330.png"/><Relationship Id="rId190" Type="http://schemas.openxmlformats.org/officeDocument/2006/relationships/customXml" Target="../ink/ink820.xml"/><Relationship Id="rId204" Type="http://schemas.openxmlformats.org/officeDocument/2006/relationships/customXml" Target="../ink/ink827.xml"/><Relationship Id="rId225" Type="http://schemas.openxmlformats.org/officeDocument/2006/relationships/image" Target="../media/image2560.png"/><Relationship Id="rId246" Type="http://schemas.openxmlformats.org/officeDocument/2006/relationships/customXml" Target="../ink/ink848.xml"/><Relationship Id="rId267" Type="http://schemas.openxmlformats.org/officeDocument/2006/relationships/image" Target="../media/image2770.png"/><Relationship Id="rId288" Type="http://schemas.openxmlformats.org/officeDocument/2006/relationships/customXml" Target="../ink/ink869.xml"/><Relationship Id="rId106" Type="http://schemas.openxmlformats.org/officeDocument/2006/relationships/customXml" Target="../ink/ink778.xml"/><Relationship Id="rId127" Type="http://schemas.openxmlformats.org/officeDocument/2006/relationships/image" Target="../media/image2080.png"/><Relationship Id="rId10" Type="http://schemas.openxmlformats.org/officeDocument/2006/relationships/customXml" Target="../ink/ink730.xml"/><Relationship Id="rId31" Type="http://schemas.openxmlformats.org/officeDocument/2006/relationships/image" Target="../media/image1610.png"/><Relationship Id="rId52" Type="http://schemas.openxmlformats.org/officeDocument/2006/relationships/customXml" Target="../ink/ink751.xml"/><Relationship Id="rId73" Type="http://schemas.openxmlformats.org/officeDocument/2006/relationships/image" Target="../media/image1820.png"/><Relationship Id="rId94" Type="http://schemas.openxmlformats.org/officeDocument/2006/relationships/customXml" Target="../ink/ink772.xml"/><Relationship Id="rId148" Type="http://schemas.openxmlformats.org/officeDocument/2006/relationships/customXml" Target="../ink/ink799.xml"/><Relationship Id="rId169" Type="http://schemas.openxmlformats.org/officeDocument/2006/relationships/image" Target="../media/image2280.png"/><Relationship Id="rId4" Type="http://schemas.openxmlformats.org/officeDocument/2006/relationships/customXml" Target="../ink/ink727.xml"/><Relationship Id="rId180" Type="http://schemas.openxmlformats.org/officeDocument/2006/relationships/customXml" Target="../ink/ink815.xml"/><Relationship Id="rId215" Type="http://schemas.openxmlformats.org/officeDocument/2006/relationships/image" Target="../media/image2510.png"/><Relationship Id="rId236" Type="http://schemas.openxmlformats.org/officeDocument/2006/relationships/customXml" Target="../ink/ink843.xml"/><Relationship Id="rId257" Type="http://schemas.openxmlformats.org/officeDocument/2006/relationships/image" Target="../media/image2720.png"/><Relationship Id="rId278" Type="http://schemas.openxmlformats.org/officeDocument/2006/relationships/customXml" Target="../ink/ink864.xml"/><Relationship Id="rId42" Type="http://schemas.openxmlformats.org/officeDocument/2006/relationships/customXml" Target="../ink/ink746.xml"/><Relationship Id="rId84" Type="http://schemas.openxmlformats.org/officeDocument/2006/relationships/customXml" Target="../ink/ink767.xml"/><Relationship Id="rId138" Type="http://schemas.openxmlformats.org/officeDocument/2006/relationships/customXml" Target="../ink/ink794.xml"/><Relationship Id="rId191" Type="http://schemas.openxmlformats.org/officeDocument/2006/relationships/image" Target="../media/image2390.png"/><Relationship Id="rId205" Type="http://schemas.openxmlformats.org/officeDocument/2006/relationships/image" Target="../media/image2460.png"/><Relationship Id="rId247" Type="http://schemas.openxmlformats.org/officeDocument/2006/relationships/image" Target="../media/image2670.png"/><Relationship Id="rId107" Type="http://schemas.openxmlformats.org/officeDocument/2006/relationships/image" Target="../media/image1990.png"/><Relationship Id="rId289" Type="http://schemas.openxmlformats.org/officeDocument/2006/relationships/image" Target="../media/image681.png"/><Relationship Id="rId11" Type="http://schemas.openxmlformats.org/officeDocument/2006/relationships/image" Target="../media/image1510.png"/><Relationship Id="rId53" Type="http://schemas.openxmlformats.org/officeDocument/2006/relationships/image" Target="../media/image1720.png"/><Relationship Id="rId149" Type="http://schemas.openxmlformats.org/officeDocument/2006/relationships/image" Target="../media/image2180.png"/><Relationship Id="rId95" Type="http://schemas.openxmlformats.org/officeDocument/2006/relationships/image" Target="../media/image1930.png"/><Relationship Id="rId160" Type="http://schemas.openxmlformats.org/officeDocument/2006/relationships/customXml" Target="../ink/ink805.xml"/><Relationship Id="rId216" Type="http://schemas.openxmlformats.org/officeDocument/2006/relationships/customXml" Target="../ink/ink833.xml"/><Relationship Id="rId258" Type="http://schemas.openxmlformats.org/officeDocument/2006/relationships/customXml" Target="../ink/ink854.xml"/><Relationship Id="rId22" Type="http://schemas.openxmlformats.org/officeDocument/2006/relationships/customXml" Target="../ink/ink736.xml"/><Relationship Id="rId64" Type="http://schemas.openxmlformats.org/officeDocument/2006/relationships/customXml" Target="../ink/ink757.xml"/><Relationship Id="rId118" Type="http://schemas.openxmlformats.org/officeDocument/2006/relationships/customXml" Target="../ink/ink784.xml"/><Relationship Id="rId171" Type="http://schemas.openxmlformats.org/officeDocument/2006/relationships/image" Target="../media/image2290.png"/><Relationship Id="rId227" Type="http://schemas.openxmlformats.org/officeDocument/2006/relationships/image" Target="../media/image2570.png"/><Relationship Id="rId269" Type="http://schemas.openxmlformats.org/officeDocument/2006/relationships/image" Target="../media/image2780.png"/><Relationship Id="rId33" Type="http://schemas.openxmlformats.org/officeDocument/2006/relationships/image" Target="../media/image1620.png"/><Relationship Id="rId129" Type="http://schemas.openxmlformats.org/officeDocument/2006/relationships/image" Target="../media/image2090.png"/><Relationship Id="rId280" Type="http://schemas.openxmlformats.org/officeDocument/2006/relationships/customXml" Target="../ink/ink86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0.png"/><Relationship Id="rId299" Type="http://schemas.openxmlformats.org/officeDocument/2006/relationships/image" Target="../media/image3080.png"/><Relationship Id="rId21" Type="http://schemas.openxmlformats.org/officeDocument/2006/relationships/image" Target="../media/image1560.png"/><Relationship Id="rId63" Type="http://schemas.openxmlformats.org/officeDocument/2006/relationships/image" Target="../media/image1770.png"/><Relationship Id="rId159" Type="http://schemas.openxmlformats.org/officeDocument/2006/relationships/image" Target="../media/image2230.png"/><Relationship Id="rId324" Type="http://schemas.openxmlformats.org/officeDocument/2006/relationships/customXml" Target="../ink/ink1035.xml"/><Relationship Id="rId170" Type="http://schemas.openxmlformats.org/officeDocument/2006/relationships/customXml" Target="../ink/ink958.xml"/><Relationship Id="rId226" Type="http://schemas.openxmlformats.org/officeDocument/2006/relationships/customXml" Target="../ink/ink986.xml"/><Relationship Id="rId268" Type="http://schemas.openxmlformats.org/officeDocument/2006/relationships/customXml" Target="../ink/ink1007.xml"/><Relationship Id="rId32" Type="http://schemas.openxmlformats.org/officeDocument/2006/relationships/customXml" Target="../ink/ink889.xml"/><Relationship Id="rId74" Type="http://schemas.openxmlformats.org/officeDocument/2006/relationships/customXml" Target="../ink/ink910.xml"/><Relationship Id="rId128" Type="http://schemas.openxmlformats.org/officeDocument/2006/relationships/customXml" Target="../ink/ink937.xml"/><Relationship Id="rId335" Type="http://schemas.openxmlformats.org/officeDocument/2006/relationships/image" Target="../media/image3260.png"/><Relationship Id="rId5" Type="http://schemas.openxmlformats.org/officeDocument/2006/relationships/image" Target="../media/image1480.png"/><Relationship Id="rId181" Type="http://schemas.openxmlformats.org/officeDocument/2006/relationships/image" Target="../media/image2340.png"/><Relationship Id="rId237" Type="http://schemas.openxmlformats.org/officeDocument/2006/relationships/image" Target="../media/image2620.png"/><Relationship Id="rId279" Type="http://schemas.openxmlformats.org/officeDocument/2006/relationships/image" Target="../media/image2980.png"/><Relationship Id="rId43" Type="http://schemas.openxmlformats.org/officeDocument/2006/relationships/image" Target="../media/image1670.png"/><Relationship Id="rId139" Type="http://schemas.openxmlformats.org/officeDocument/2006/relationships/image" Target="../media/image2130.png"/><Relationship Id="rId290" Type="http://schemas.openxmlformats.org/officeDocument/2006/relationships/customXml" Target="../ink/ink1018.xml"/><Relationship Id="rId304" Type="http://schemas.openxmlformats.org/officeDocument/2006/relationships/customXml" Target="../ink/ink1025.xml"/><Relationship Id="rId346" Type="http://schemas.openxmlformats.org/officeDocument/2006/relationships/customXml" Target="../ink/ink1046.xml"/><Relationship Id="rId85" Type="http://schemas.openxmlformats.org/officeDocument/2006/relationships/image" Target="../media/image1880.png"/><Relationship Id="rId150" Type="http://schemas.openxmlformats.org/officeDocument/2006/relationships/customXml" Target="../ink/ink948.xml"/><Relationship Id="rId192" Type="http://schemas.openxmlformats.org/officeDocument/2006/relationships/customXml" Target="../ink/ink969.xml"/><Relationship Id="rId206" Type="http://schemas.openxmlformats.org/officeDocument/2006/relationships/customXml" Target="../ink/ink976.xml"/><Relationship Id="rId248" Type="http://schemas.openxmlformats.org/officeDocument/2006/relationships/customXml" Target="../ink/ink997.xml"/><Relationship Id="rId12" Type="http://schemas.openxmlformats.org/officeDocument/2006/relationships/customXml" Target="../ink/ink879.xml"/><Relationship Id="rId108" Type="http://schemas.openxmlformats.org/officeDocument/2006/relationships/customXml" Target="../ink/ink927.xml"/><Relationship Id="rId315" Type="http://schemas.openxmlformats.org/officeDocument/2006/relationships/image" Target="../media/image3160.png"/><Relationship Id="rId357" Type="http://schemas.openxmlformats.org/officeDocument/2006/relationships/image" Target="../media/image688.png"/><Relationship Id="rId54" Type="http://schemas.openxmlformats.org/officeDocument/2006/relationships/customXml" Target="../ink/ink900.xml"/><Relationship Id="rId96" Type="http://schemas.openxmlformats.org/officeDocument/2006/relationships/customXml" Target="../ink/ink921.xml"/><Relationship Id="rId161" Type="http://schemas.openxmlformats.org/officeDocument/2006/relationships/image" Target="../media/image2240.png"/><Relationship Id="rId217" Type="http://schemas.openxmlformats.org/officeDocument/2006/relationships/image" Target="../media/image2520.png"/><Relationship Id="rId259" Type="http://schemas.openxmlformats.org/officeDocument/2006/relationships/image" Target="../media/image2880.png"/><Relationship Id="rId23" Type="http://schemas.openxmlformats.org/officeDocument/2006/relationships/image" Target="../media/image1570.png"/><Relationship Id="rId119" Type="http://schemas.openxmlformats.org/officeDocument/2006/relationships/image" Target="../media/image2040.png"/><Relationship Id="rId270" Type="http://schemas.openxmlformats.org/officeDocument/2006/relationships/customXml" Target="../ink/ink1008.xml"/><Relationship Id="rId326" Type="http://schemas.openxmlformats.org/officeDocument/2006/relationships/customXml" Target="../ink/ink1036.xml"/><Relationship Id="rId65" Type="http://schemas.openxmlformats.org/officeDocument/2006/relationships/image" Target="../media/image1780.png"/><Relationship Id="rId130" Type="http://schemas.openxmlformats.org/officeDocument/2006/relationships/customXml" Target="../ink/ink938.xml"/><Relationship Id="rId172" Type="http://schemas.openxmlformats.org/officeDocument/2006/relationships/customXml" Target="../ink/ink959.xml"/><Relationship Id="rId228" Type="http://schemas.openxmlformats.org/officeDocument/2006/relationships/customXml" Target="../ink/ink987.xml"/><Relationship Id="rId281" Type="http://schemas.openxmlformats.org/officeDocument/2006/relationships/image" Target="../media/image2990.png"/><Relationship Id="rId337" Type="http://schemas.openxmlformats.org/officeDocument/2006/relationships/image" Target="../media/image3270.png"/><Relationship Id="rId34" Type="http://schemas.openxmlformats.org/officeDocument/2006/relationships/customXml" Target="../ink/ink890.xml"/><Relationship Id="rId76" Type="http://schemas.openxmlformats.org/officeDocument/2006/relationships/customXml" Target="../ink/ink911.xml"/><Relationship Id="rId141" Type="http://schemas.openxmlformats.org/officeDocument/2006/relationships/image" Target="../media/image2140.png"/><Relationship Id="rId7" Type="http://schemas.openxmlformats.org/officeDocument/2006/relationships/image" Target="../media/image1490.png"/><Relationship Id="rId183" Type="http://schemas.openxmlformats.org/officeDocument/2006/relationships/image" Target="../media/image2350.png"/><Relationship Id="rId239" Type="http://schemas.openxmlformats.org/officeDocument/2006/relationships/image" Target="../media/image2630.png"/><Relationship Id="rId250" Type="http://schemas.openxmlformats.org/officeDocument/2006/relationships/customXml" Target="../ink/ink998.xml"/><Relationship Id="rId292" Type="http://schemas.openxmlformats.org/officeDocument/2006/relationships/customXml" Target="../ink/ink1019.xml"/><Relationship Id="rId306" Type="http://schemas.openxmlformats.org/officeDocument/2006/relationships/customXml" Target="../ink/ink1026.xml"/><Relationship Id="rId45" Type="http://schemas.openxmlformats.org/officeDocument/2006/relationships/image" Target="../media/image1680.png"/><Relationship Id="rId87" Type="http://schemas.openxmlformats.org/officeDocument/2006/relationships/image" Target="../media/image1890.png"/><Relationship Id="rId110" Type="http://schemas.openxmlformats.org/officeDocument/2006/relationships/customXml" Target="../ink/ink928.xml"/><Relationship Id="rId348" Type="http://schemas.openxmlformats.org/officeDocument/2006/relationships/customXml" Target="../ink/ink1047.xml"/><Relationship Id="rId152" Type="http://schemas.openxmlformats.org/officeDocument/2006/relationships/customXml" Target="../ink/ink949.xml"/><Relationship Id="rId194" Type="http://schemas.openxmlformats.org/officeDocument/2006/relationships/customXml" Target="../ink/ink970.xml"/><Relationship Id="rId208" Type="http://schemas.openxmlformats.org/officeDocument/2006/relationships/customXml" Target="../ink/ink977.xml"/><Relationship Id="rId261" Type="http://schemas.openxmlformats.org/officeDocument/2006/relationships/image" Target="../media/image2890.png"/><Relationship Id="rId14" Type="http://schemas.openxmlformats.org/officeDocument/2006/relationships/customXml" Target="../ink/ink880.xml"/><Relationship Id="rId56" Type="http://schemas.openxmlformats.org/officeDocument/2006/relationships/customXml" Target="../ink/ink901.xml"/><Relationship Id="rId317" Type="http://schemas.openxmlformats.org/officeDocument/2006/relationships/image" Target="../media/image3170.png"/><Relationship Id="rId359" Type="http://schemas.openxmlformats.org/officeDocument/2006/relationships/image" Target="../media/image689.png"/><Relationship Id="rId98" Type="http://schemas.openxmlformats.org/officeDocument/2006/relationships/customXml" Target="../ink/ink922.xml"/><Relationship Id="rId121" Type="http://schemas.openxmlformats.org/officeDocument/2006/relationships/image" Target="../media/image2050.png"/><Relationship Id="rId163" Type="http://schemas.openxmlformats.org/officeDocument/2006/relationships/image" Target="../media/image2250.png"/><Relationship Id="rId219" Type="http://schemas.openxmlformats.org/officeDocument/2006/relationships/image" Target="../media/image2530.png"/><Relationship Id="rId230" Type="http://schemas.openxmlformats.org/officeDocument/2006/relationships/customXml" Target="../ink/ink988.xml"/><Relationship Id="rId25" Type="http://schemas.openxmlformats.org/officeDocument/2006/relationships/image" Target="../media/image1580.png"/><Relationship Id="rId46" Type="http://schemas.openxmlformats.org/officeDocument/2006/relationships/customXml" Target="../ink/ink896.xml"/><Relationship Id="rId67" Type="http://schemas.openxmlformats.org/officeDocument/2006/relationships/image" Target="../media/image1790.png"/><Relationship Id="rId272" Type="http://schemas.openxmlformats.org/officeDocument/2006/relationships/customXml" Target="../ink/ink1009.xml"/><Relationship Id="rId293" Type="http://schemas.openxmlformats.org/officeDocument/2006/relationships/image" Target="../media/image3050.png"/><Relationship Id="rId307" Type="http://schemas.openxmlformats.org/officeDocument/2006/relationships/image" Target="../media/image3120.png"/><Relationship Id="rId328" Type="http://schemas.openxmlformats.org/officeDocument/2006/relationships/customXml" Target="../ink/ink1037.xml"/><Relationship Id="rId349" Type="http://schemas.openxmlformats.org/officeDocument/2006/relationships/image" Target="../media/image3330.png"/><Relationship Id="rId88" Type="http://schemas.openxmlformats.org/officeDocument/2006/relationships/customXml" Target="../ink/ink917.xml"/><Relationship Id="rId111" Type="http://schemas.openxmlformats.org/officeDocument/2006/relationships/image" Target="../media/image8010.png"/><Relationship Id="rId132" Type="http://schemas.openxmlformats.org/officeDocument/2006/relationships/customXml" Target="../ink/ink939.xml"/><Relationship Id="rId153" Type="http://schemas.openxmlformats.org/officeDocument/2006/relationships/image" Target="../media/image2200.png"/><Relationship Id="rId174" Type="http://schemas.openxmlformats.org/officeDocument/2006/relationships/customXml" Target="../ink/ink960.xml"/><Relationship Id="rId195" Type="http://schemas.openxmlformats.org/officeDocument/2006/relationships/image" Target="../media/image2410.png"/><Relationship Id="rId209" Type="http://schemas.openxmlformats.org/officeDocument/2006/relationships/image" Target="../media/image2480.png"/><Relationship Id="rId220" Type="http://schemas.openxmlformats.org/officeDocument/2006/relationships/customXml" Target="../ink/ink983.xml"/><Relationship Id="rId241" Type="http://schemas.openxmlformats.org/officeDocument/2006/relationships/image" Target="../media/image2640.png"/><Relationship Id="rId15" Type="http://schemas.openxmlformats.org/officeDocument/2006/relationships/image" Target="../media/image1530.png"/><Relationship Id="rId36" Type="http://schemas.openxmlformats.org/officeDocument/2006/relationships/customXml" Target="../ink/ink891.xml"/><Relationship Id="rId57" Type="http://schemas.openxmlformats.org/officeDocument/2006/relationships/image" Target="../media/image1740.png"/><Relationship Id="rId262" Type="http://schemas.openxmlformats.org/officeDocument/2006/relationships/customXml" Target="../ink/ink1004.xml"/><Relationship Id="rId283" Type="http://schemas.openxmlformats.org/officeDocument/2006/relationships/image" Target="../media/image3000.png"/><Relationship Id="rId318" Type="http://schemas.openxmlformats.org/officeDocument/2006/relationships/customXml" Target="../ink/ink1032.xml"/><Relationship Id="rId339" Type="http://schemas.openxmlformats.org/officeDocument/2006/relationships/image" Target="../media/image3280.png"/><Relationship Id="rId78" Type="http://schemas.openxmlformats.org/officeDocument/2006/relationships/customXml" Target="../ink/ink912.xml"/><Relationship Id="rId99" Type="http://schemas.openxmlformats.org/officeDocument/2006/relationships/image" Target="../media/image1950.png"/><Relationship Id="rId101" Type="http://schemas.openxmlformats.org/officeDocument/2006/relationships/image" Target="../media/image1960.png"/><Relationship Id="rId122" Type="http://schemas.openxmlformats.org/officeDocument/2006/relationships/customXml" Target="../ink/ink934.xml"/><Relationship Id="rId143" Type="http://schemas.openxmlformats.org/officeDocument/2006/relationships/image" Target="../media/image2150.png"/><Relationship Id="rId164" Type="http://schemas.openxmlformats.org/officeDocument/2006/relationships/customXml" Target="../ink/ink955.xml"/><Relationship Id="rId185" Type="http://schemas.openxmlformats.org/officeDocument/2006/relationships/image" Target="../media/image2360.png"/><Relationship Id="rId350" Type="http://schemas.openxmlformats.org/officeDocument/2006/relationships/customXml" Target="../ink/ink1048.xml"/><Relationship Id="rId9" Type="http://schemas.openxmlformats.org/officeDocument/2006/relationships/image" Target="../media/image1500.png"/><Relationship Id="rId210" Type="http://schemas.openxmlformats.org/officeDocument/2006/relationships/customXml" Target="../ink/ink978.xml"/><Relationship Id="rId26" Type="http://schemas.openxmlformats.org/officeDocument/2006/relationships/customXml" Target="../ink/ink886.xml"/><Relationship Id="rId231" Type="http://schemas.openxmlformats.org/officeDocument/2006/relationships/image" Target="../media/image2590.png"/><Relationship Id="rId252" Type="http://schemas.openxmlformats.org/officeDocument/2006/relationships/customXml" Target="../ink/ink999.xml"/><Relationship Id="rId273" Type="http://schemas.openxmlformats.org/officeDocument/2006/relationships/image" Target="../media/image2950.png"/><Relationship Id="rId294" Type="http://schemas.openxmlformats.org/officeDocument/2006/relationships/customXml" Target="../ink/ink1020.xml"/><Relationship Id="rId308" Type="http://schemas.openxmlformats.org/officeDocument/2006/relationships/customXml" Target="../ink/ink1027.xml"/><Relationship Id="rId329" Type="http://schemas.openxmlformats.org/officeDocument/2006/relationships/image" Target="../media/image3230.png"/><Relationship Id="rId47" Type="http://schemas.openxmlformats.org/officeDocument/2006/relationships/image" Target="../media/image1690.png"/><Relationship Id="rId68" Type="http://schemas.openxmlformats.org/officeDocument/2006/relationships/customXml" Target="../ink/ink907.xml"/><Relationship Id="rId89" Type="http://schemas.openxmlformats.org/officeDocument/2006/relationships/image" Target="../media/image1900.png"/><Relationship Id="rId112" Type="http://schemas.openxmlformats.org/officeDocument/2006/relationships/customXml" Target="../ink/ink929.xml"/><Relationship Id="rId133" Type="http://schemas.openxmlformats.org/officeDocument/2006/relationships/image" Target="../media/image2100.png"/><Relationship Id="rId154" Type="http://schemas.openxmlformats.org/officeDocument/2006/relationships/customXml" Target="../ink/ink950.xml"/><Relationship Id="rId175" Type="http://schemas.openxmlformats.org/officeDocument/2006/relationships/image" Target="../media/image2310.png"/><Relationship Id="rId340" Type="http://schemas.openxmlformats.org/officeDocument/2006/relationships/customXml" Target="../ink/ink1043.xml"/><Relationship Id="rId196" Type="http://schemas.openxmlformats.org/officeDocument/2006/relationships/customXml" Target="../ink/ink971.xml"/><Relationship Id="rId200" Type="http://schemas.openxmlformats.org/officeDocument/2006/relationships/customXml" Target="../ink/ink973.xml"/><Relationship Id="rId16" Type="http://schemas.openxmlformats.org/officeDocument/2006/relationships/customXml" Target="../ink/ink881.xml"/><Relationship Id="rId221" Type="http://schemas.openxmlformats.org/officeDocument/2006/relationships/image" Target="../media/image2540.png"/><Relationship Id="rId242" Type="http://schemas.openxmlformats.org/officeDocument/2006/relationships/customXml" Target="../ink/ink994.xml"/><Relationship Id="rId263" Type="http://schemas.openxmlformats.org/officeDocument/2006/relationships/image" Target="../media/image2900.png"/><Relationship Id="rId284" Type="http://schemas.openxmlformats.org/officeDocument/2006/relationships/customXml" Target="../ink/ink1015.xml"/><Relationship Id="rId319" Type="http://schemas.openxmlformats.org/officeDocument/2006/relationships/image" Target="../media/image3180.png"/><Relationship Id="rId37" Type="http://schemas.openxmlformats.org/officeDocument/2006/relationships/image" Target="../media/image1640.png"/><Relationship Id="rId58" Type="http://schemas.openxmlformats.org/officeDocument/2006/relationships/customXml" Target="../ink/ink902.xml"/><Relationship Id="rId79" Type="http://schemas.openxmlformats.org/officeDocument/2006/relationships/image" Target="../media/image1850.png"/><Relationship Id="rId102" Type="http://schemas.openxmlformats.org/officeDocument/2006/relationships/customXml" Target="../ink/ink924.xml"/><Relationship Id="rId123" Type="http://schemas.openxmlformats.org/officeDocument/2006/relationships/image" Target="../media/image2060.png"/><Relationship Id="rId144" Type="http://schemas.openxmlformats.org/officeDocument/2006/relationships/customXml" Target="../ink/ink945.xml"/><Relationship Id="rId330" Type="http://schemas.openxmlformats.org/officeDocument/2006/relationships/customXml" Target="../ink/ink1038.xml"/><Relationship Id="rId90" Type="http://schemas.openxmlformats.org/officeDocument/2006/relationships/customXml" Target="../ink/ink918.xml"/><Relationship Id="rId165" Type="http://schemas.openxmlformats.org/officeDocument/2006/relationships/image" Target="../media/image2260.png"/><Relationship Id="rId186" Type="http://schemas.openxmlformats.org/officeDocument/2006/relationships/customXml" Target="../ink/ink966.xml"/><Relationship Id="rId351" Type="http://schemas.openxmlformats.org/officeDocument/2006/relationships/image" Target="../media/image3340.png"/><Relationship Id="rId211" Type="http://schemas.openxmlformats.org/officeDocument/2006/relationships/image" Target="../media/image2490.png"/><Relationship Id="rId232" Type="http://schemas.openxmlformats.org/officeDocument/2006/relationships/customXml" Target="../ink/ink989.xml"/><Relationship Id="rId253" Type="http://schemas.openxmlformats.org/officeDocument/2006/relationships/image" Target="../media/image2850.png"/><Relationship Id="rId274" Type="http://schemas.openxmlformats.org/officeDocument/2006/relationships/customXml" Target="../ink/ink1010.xml"/><Relationship Id="rId295" Type="http://schemas.openxmlformats.org/officeDocument/2006/relationships/image" Target="../media/image3060.png"/><Relationship Id="rId309" Type="http://schemas.openxmlformats.org/officeDocument/2006/relationships/image" Target="../media/image3130.png"/><Relationship Id="rId27" Type="http://schemas.openxmlformats.org/officeDocument/2006/relationships/image" Target="../media/image1590.png"/><Relationship Id="rId48" Type="http://schemas.openxmlformats.org/officeDocument/2006/relationships/customXml" Target="../ink/ink897.xml"/><Relationship Id="rId69" Type="http://schemas.openxmlformats.org/officeDocument/2006/relationships/image" Target="../media/image1800.png"/><Relationship Id="rId113" Type="http://schemas.openxmlformats.org/officeDocument/2006/relationships/image" Target="../media/image2010.png"/><Relationship Id="rId134" Type="http://schemas.openxmlformats.org/officeDocument/2006/relationships/customXml" Target="../ink/ink940.xml"/><Relationship Id="rId320" Type="http://schemas.openxmlformats.org/officeDocument/2006/relationships/customXml" Target="../ink/ink1033.xml"/><Relationship Id="rId80" Type="http://schemas.openxmlformats.org/officeDocument/2006/relationships/customXml" Target="../ink/ink913.xml"/><Relationship Id="rId155" Type="http://schemas.openxmlformats.org/officeDocument/2006/relationships/image" Target="../media/image2210.png"/><Relationship Id="rId176" Type="http://schemas.openxmlformats.org/officeDocument/2006/relationships/customXml" Target="../ink/ink961.xml"/><Relationship Id="rId197" Type="http://schemas.openxmlformats.org/officeDocument/2006/relationships/image" Target="../media/image2420.png"/><Relationship Id="rId341" Type="http://schemas.openxmlformats.org/officeDocument/2006/relationships/image" Target="../media/image3290.png"/><Relationship Id="rId201" Type="http://schemas.openxmlformats.org/officeDocument/2006/relationships/image" Target="../media/image2440.png"/><Relationship Id="rId222" Type="http://schemas.openxmlformats.org/officeDocument/2006/relationships/customXml" Target="../ink/ink984.xml"/><Relationship Id="rId243" Type="http://schemas.openxmlformats.org/officeDocument/2006/relationships/image" Target="../media/image2650.png"/><Relationship Id="rId264" Type="http://schemas.openxmlformats.org/officeDocument/2006/relationships/customXml" Target="../ink/ink1005.xml"/><Relationship Id="rId285" Type="http://schemas.openxmlformats.org/officeDocument/2006/relationships/image" Target="../media/image3011.png"/><Relationship Id="rId17" Type="http://schemas.openxmlformats.org/officeDocument/2006/relationships/image" Target="../media/image1540.png"/><Relationship Id="rId38" Type="http://schemas.openxmlformats.org/officeDocument/2006/relationships/customXml" Target="../ink/ink892.xml"/><Relationship Id="rId59" Type="http://schemas.openxmlformats.org/officeDocument/2006/relationships/image" Target="../media/image1750.png"/><Relationship Id="rId103" Type="http://schemas.openxmlformats.org/officeDocument/2006/relationships/image" Target="../media/image1970.png"/><Relationship Id="rId124" Type="http://schemas.openxmlformats.org/officeDocument/2006/relationships/customXml" Target="../ink/ink935.xml"/><Relationship Id="rId310" Type="http://schemas.openxmlformats.org/officeDocument/2006/relationships/customXml" Target="../ink/ink1028.xml"/><Relationship Id="rId70" Type="http://schemas.openxmlformats.org/officeDocument/2006/relationships/customXml" Target="../ink/ink908.xml"/><Relationship Id="rId91" Type="http://schemas.openxmlformats.org/officeDocument/2006/relationships/image" Target="../media/image1910.png"/><Relationship Id="rId145" Type="http://schemas.openxmlformats.org/officeDocument/2006/relationships/image" Target="../media/image2160.png"/><Relationship Id="rId166" Type="http://schemas.openxmlformats.org/officeDocument/2006/relationships/customXml" Target="../ink/ink956.xml"/><Relationship Id="rId187" Type="http://schemas.openxmlformats.org/officeDocument/2006/relationships/image" Target="../media/image2370.png"/><Relationship Id="rId331" Type="http://schemas.openxmlformats.org/officeDocument/2006/relationships/image" Target="../media/image3240.png"/><Relationship Id="rId352" Type="http://schemas.openxmlformats.org/officeDocument/2006/relationships/customXml" Target="../ink/ink104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9.xml"/><Relationship Id="rId233" Type="http://schemas.openxmlformats.org/officeDocument/2006/relationships/image" Target="../media/image2600.png"/><Relationship Id="rId254" Type="http://schemas.openxmlformats.org/officeDocument/2006/relationships/customXml" Target="../ink/ink1000.xml"/><Relationship Id="rId28" Type="http://schemas.openxmlformats.org/officeDocument/2006/relationships/customXml" Target="../ink/ink887.xml"/><Relationship Id="rId49" Type="http://schemas.openxmlformats.org/officeDocument/2006/relationships/image" Target="../media/image1700.png"/><Relationship Id="rId114" Type="http://schemas.openxmlformats.org/officeDocument/2006/relationships/customXml" Target="../ink/ink930.xml"/><Relationship Id="rId275" Type="http://schemas.openxmlformats.org/officeDocument/2006/relationships/image" Target="../media/image2960.png"/><Relationship Id="rId296" Type="http://schemas.openxmlformats.org/officeDocument/2006/relationships/customXml" Target="../ink/ink1021.xml"/><Relationship Id="rId300" Type="http://schemas.openxmlformats.org/officeDocument/2006/relationships/customXml" Target="../ink/ink1023.xml"/><Relationship Id="rId60" Type="http://schemas.openxmlformats.org/officeDocument/2006/relationships/customXml" Target="../ink/ink903.xml"/><Relationship Id="rId81" Type="http://schemas.openxmlformats.org/officeDocument/2006/relationships/image" Target="../media/image1860.png"/><Relationship Id="rId135" Type="http://schemas.openxmlformats.org/officeDocument/2006/relationships/image" Target="../media/image2110.png"/><Relationship Id="rId156" Type="http://schemas.openxmlformats.org/officeDocument/2006/relationships/customXml" Target="../ink/ink951.xml"/><Relationship Id="rId177" Type="http://schemas.openxmlformats.org/officeDocument/2006/relationships/image" Target="../media/image2320.png"/><Relationship Id="rId198" Type="http://schemas.openxmlformats.org/officeDocument/2006/relationships/customXml" Target="../ink/ink972.xml"/><Relationship Id="rId321" Type="http://schemas.openxmlformats.org/officeDocument/2006/relationships/image" Target="../media/image3190.png"/><Relationship Id="rId342" Type="http://schemas.openxmlformats.org/officeDocument/2006/relationships/customXml" Target="../ink/ink1044.xml"/><Relationship Id="rId202" Type="http://schemas.openxmlformats.org/officeDocument/2006/relationships/customXml" Target="../ink/ink974.xml"/><Relationship Id="rId223" Type="http://schemas.openxmlformats.org/officeDocument/2006/relationships/image" Target="../media/image2550.png"/><Relationship Id="rId244" Type="http://schemas.openxmlformats.org/officeDocument/2006/relationships/customXml" Target="../ink/ink995.xml"/><Relationship Id="rId18" Type="http://schemas.openxmlformats.org/officeDocument/2006/relationships/customXml" Target="../ink/ink882.xml"/><Relationship Id="rId39" Type="http://schemas.openxmlformats.org/officeDocument/2006/relationships/image" Target="../media/image1650.png"/><Relationship Id="rId265" Type="http://schemas.openxmlformats.org/officeDocument/2006/relationships/image" Target="../media/image2911.png"/><Relationship Id="rId286" Type="http://schemas.openxmlformats.org/officeDocument/2006/relationships/customXml" Target="../ink/ink1016.xml"/><Relationship Id="rId50" Type="http://schemas.openxmlformats.org/officeDocument/2006/relationships/customXml" Target="../ink/ink898.xml"/><Relationship Id="rId104" Type="http://schemas.openxmlformats.org/officeDocument/2006/relationships/customXml" Target="../ink/ink925.xml"/><Relationship Id="rId125" Type="http://schemas.openxmlformats.org/officeDocument/2006/relationships/image" Target="../media/image2070.png"/><Relationship Id="rId146" Type="http://schemas.openxmlformats.org/officeDocument/2006/relationships/customXml" Target="../ink/ink946.xml"/><Relationship Id="rId167" Type="http://schemas.openxmlformats.org/officeDocument/2006/relationships/image" Target="../media/image2270.png"/><Relationship Id="rId188" Type="http://schemas.openxmlformats.org/officeDocument/2006/relationships/customXml" Target="../ink/ink967.xml"/><Relationship Id="rId311" Type="http://schemas.openxmlformats.org/officeDocument/2006/relationships/image" Target="../media/image3140.png"/><Relationship Id="rId332" Type="http://schemas.openxmlformats.org/officeDocument/2006/relationships/customXml" Target="../ink/ink1039.xml"/><Relationship Id="rId353" Type="http://schemas.openxmlformats.org/officeDocument/2006/relationships/image" Target="../media/image686.png"/><Relationship Id="rId71" Type="http://schemas.openxmlformats.org/officeDocument/2006/relationships/image" Target="../media/image1810.png"/><Relationship Id="rId92" Type="http://schemas.openxmlformats.org/officeDocument/2006/relationships/customXml" Target="../ink/ink919.xml"/><Relationship Id="rId213" Type="http://schemas.openxmlformats.org/officeDocument/2006/relationships/image" Target="../media/image2500.png"/><Relationship Id="rId234" Type="http://schemas.openxmlformats.org/officeDocument/2006/relationships/customXml" Target="../ink/ink990.xml"/><Relationship Id="rId2" Type="http://schemas.openxmlformats.org/officeDocument/2006/relationships/customXml" Target="../ink/ink874.xml"/><Relationship Id="rId29" Type="http://schemas.openxmlformats.org/officeDocument/2006/relationships/image" Target="../media/image1600.png"/><Relationship Id="rId255" Type="http://schemas.openxmlformats.org/officeDocument/2006/relationships/image" Target="../media/image2860.png"/><Relationship Id="rId276" Type="http://schemas.openxmlformats.org/officeDocument/2006/relationships/customXml" Target="../ink/ink1011.xml"/><Relationship Id="rId297" Type="http://schemas.openxmlformats.org/officeDocument/2006/relationships/image" Target="../media/image3070.png"/><Relationship Id="rId40" Type="http://schemas.openxmlformats.org/officeDocument/2006/relationships/customXml" Target="../ink/ink893.xml"/><Relationship Id="rId115" Type="http://schemas.openxmlformats.org/officeDocument/2006/relationships/image" Target="../media/image2020.png"/><Relationship Id="rId136" Type="http://schemas.openxmlformats.org/officeDocument/2006/relationships/customXml" Target="../ink/ink941.xml"/><Relationship Id="rId157" Type="http://schemas.openxmlformats.org/officeDocument/2006/relationships/image" Target="../media/image2220.png"/><Relationship Id="rId178" Type="http://schemas.openxmlformats.org/officeDocument/2006/relationships/customXml" Target="../ink/ink962.xml"/><Relationship Id="rId301" Type="http://schemas.openxmlformats.org/officeDocument/2006/relationships/image" Target="../media/image3090.png"/><Relationship Id="rId322" Type="http://schemas.openxmlformats.org/officeDocument/2006/relationships/customXml" Target="../ink/ink1034.xml"/><Relationship Id="rId343" Type="http://schemas.openxmlformats.org/officeDocument/2006/relationships/image" Target="../media/image3300.png"/><Relationship Id="rId61" Type="http://schemas.openxmlformats.org/officeDocument/2006/relationships/image" Target="../media/image1760.png"/><Relationship Id="rId82" Type="http://schemas.openxmlformats.org/officeDocument/2006/relationships/customXml" Target="../ink/ink914.xml"/><Relationship Id="rId199" Type="http://schemas.openxmlformats.org/officeDocument/2006/relationships/image" Target="../media/image2430.png"/><Relationship Id="rId203" Type="http://schemas.openxmlformats.org/officeDocument/2006/relationships/image" Target="../media/image2450.png"/><Relationship Id="rId19" Type="http://schemas.openxmlformats.org/officeDocument/2006/relationships/image" Target="../media/image1550.png"/><Relationship Id="rId224" Type="http://schemas.openxmlformats.org/officeDocument/2006/relationships/customXml" Target="../ink/ink985.xml"/><Relationship Id="rId245" Type="http://schemas.openxmlformats.org/officeDocument/2006/relationships/image" Target="../media/image281.png"/><Relationship Id="rId266" Type="http://schemas.openxmlformats.org/officeDocument/2006/relationships/customXml" Target="../ink/ink1006.xml"/><Relationship Id="rId287" Type="http://schemas.openxmlformats.org/officeDocument/2006/relationships/image" Target="../media/image3020.png"/><Relationship Id="rId30" Type="http://schemas.openxmlformats.org/officeDocument/2006/relationships/customXml" Target="../ink/ink888.xml"/><Relationship Id="rId105" Type="http://schemas.openxmlformats.org/officeDocument/2006/relationships/image" Target="../media/image1980.png"/><Relationship Id="rId126" Type="http://schemas.openxmlformats.org/officeDocument/2006/relationships/customXml" Target="../ink/ink936.xml"/><Relationship Id="rId147" Type="http://schemas.openxmlformats.org/officeDocument/2006/relationships/image" Target="../media/image2170.png"/><Relationship Id="rId168" Type="http://schemas.openxmlformats.org/officeDocument/2006/relationships/customXml" Target="../ink/ink957.xml"/><Relationship Id="rId312" Type="http://schemas.openxmlformats.org/officeDocument/2006/relationships/customXml" Target="../ink/ink1029.xml"/><Relationship Id="rId333" Type="http://schemas.openxmlformats.org/officeDocument/2006/relationships/image" Target="../media/image3250.png"/><Relationship Id="rId354" Type="http://schemas.openxmlformats.org/officeDocument/2006/relationships/customXml" Target="../ink/ink1050.xml"/><Relationship Id="rId51" Type="http://schemas.openxmlformats.org/officeDocument/2006/relationships/image" Target="../media/image1710.png"/><Relationship Id="rId72" Type="http://schemas.openxmlformats.org/officeDocument/2006/relationships/customXml" Target="../ink/ink909.xml"/><Relationship Id="rId93" Type="http://schemas.openxmlformats.org/officeDocument/2006/relationships/image" Target="../media/image1920.png"/><Relationship Id="rId189" Type="http://schemas.openxmlformats.org/officeDocument/2006/relationships/image" Target="../media/image2380.png"/><Relationship Id="rId3" Type="http://schemas.openxmlformats.org/officeDocument/2006/relationships/image" Target="../media/image1470.png"/><Relationship Id="rId214" Type="http://schemas.openxmlformats.org/officeDocument/2006/relationships/customXml" Target="../ink/ink980.xml"/><Relationship Id="rId235" Type="http://schemas.openxmlformats.org/officeDocument/2006/relationships/image" Target="../media/image2611.png"/><Relationship Id="rId256" Type="http://schemas.openxmlformats.org/officeDocument/2006/relationships/customXml" Target="../ink/ink1001.xml"/><Relationship Id="rId277" Type="http://schemas.openxmlformats.org/officeDocument/2006/relationships/image" Target="../media/image2970.png"/><Relationship Id="rId298" Type="http://schemas.openxmlformats.org/officeDocument/2006/relationships/customXml" Target="../ink/ink1022.xml"/><Relationship Id="rId116" Type="http://schemas.openxmlformats.org/officeDocument/2006/relationships/customXml" Target="../ink/ink931.xml"/><Relationship Id="rId137" Type="http://schemas.openxmlformats.org/officeDocument/2006/relationships/image" Target="../media/image2120.png"/><Relationship Id="rId158" Type="http://schemas.openxmlformats.org/officeDocument/2006/relationships/customXml" Target="../ink/ink952.xml"/><Relationship Id="rId302" Type="http://schemas.openxmlformats.org/officeDocument/2006/relationships/customXml" Target="../ink/ink1024.xml"/><Relationship Id="rId323" Type="http://schemas.openxmlformats.org/officeDocument/2006/relationships/image" Target="../media/image3200.png"/><Relationship Id="rId344" Type="http://schemas.openxmlformats.org/officeDocument/2006/relationships/customXml" Target="../ink/ink1045.xml"/><Relationship Id="rId20" Type="http://schemas.openxmlformats.org/officeDocument/2006/relationships/customXml" Target="../ink/ink883.xml"/><Relationship Id="rId41" Type="http://schemas.openxmlformats.org/officeDocument/2006/relationships/image" Target="../media/image1660.png"/><Relationship Id="rId62" Type="http://schemas.openxmlformats.org/officeDocument/2006/relationships/customXml" Target="../ink/ink904.xml"/><Relationship Id="rId83" Type="http://schemas.openxmlformats.org/officeDocument/2006/relationships/image" Target="../media/image1870.png"/><Relationship Id="rId179" Type="http://schemas.openxmlformats.org/officeDocument/2006/relationships/image" Target="../media/image2330.png"/><Relationship Id="rId190" Type="http://schemas.openxmlformats.org/officeDocument/2006/relationships/customXml" Target="../ink/ink968.xml"/><Relationship Id="rId204" Type="http://schemas.openxmlformats.org/officeDocument/2006/relationships/customXml" Target="../ink/ink975.xml"/><Relationship Id="rId225" Type="http://schemas.openxmlformats.org/officeDocument/2006/relationships/image" Target="../media/image2560.png"/><Relationship Id="rId246" Type="http://schemas.openxmlformats.org/officeDocument/2006/relationships/customXml" Target="../ink/ink996.xml"/><Relationship Id="rId267" Type="http://schemas.openxmlformats.org/officeDocument/2006/relationships/image" Target="../media/image2920.png"/><Relationship Id="rId288" Type="http://schemas.openxmlformats.org/officeDocument/2006/relationships/customXml" Target="../ink/ink1017.xml"/><Relationship Id="rId106" Type="http://schemas.openxmlformats.org/officeDocument/2006/relationships/customXml" Target="../ink/ink926.xml"/><Relationship Id="rId127" Type="http://schemas.openxmlformats.org/officeDocument/2006/relationships/image" Target="../media/image2080.png"/><Relationship Id="rId313" Type="http://schemas.openxmlformats.org/officeDocument/2006/relationships/image" Target="../media/image3150.png"/><Relationship Id="rId10" Type="http://schemas.openxmlformats.org/officeDocument/2006/relationships/customXml" Target="../ink/ink878.xml"/><Relationship Id="rId31" Type="http://schemas.openxmlformats.org/officeDocument/2006/relationships/image" Target="../media/image1610.png"/><Relationship Id="rId52" Type="http://schemas.openxmlformats.org/officeDocument/2006/relationships/customXml" Target="../ink/ink899.xml"/><Relationship Id="rId73" Type="http://schemas.openxmlformats.org/officeDocument/2006/relationships/image" Target="../media/image1820.png"/><Relationship Id="rId94" Type="http://schemas.openxmlformats.org/officeDocument/2006/relationships/customXml" Target="../ink/ink920.xml"/><Relationship Id="rId148" Type="http://schemas.openxmlformats.org/officeDocument/2006/relationships/customXml" Target="../ink/ink947.xml"/><Relationship Id="rId169" Type="http://schemas.openxmlformats.org/officeDocument/2006/relationships/image" Target="../media/image2280.png"/><Relationship Id="rId334" Type="http://schemas.openxmlformats.org/officeDocument/2006/relationships/customXml" Target="../ink/ink1040.xml"/><Relationship Id="rId355" Type="http://schemas.openxmlformats.org/officeDocument/2006/relationships/image" Target="../media/image687.png"/><Relationship Id="rId4" Type="http://schemas.openxmlformats.org/officeDocument/2006/relationships/customXml" Target="../ink/ink875.xml"/><Relationship Id="rId180" Type="http://schemas.openxmlformats.org/officeDocument/2006/relationships/customXml" Target="../ink/ink963.xml"/><Relationship Id="rId215" Type="http://schemas.openxmlformats.org/officeDocument/2006/relationships/image" Target="../media/image2510.png"/><Relationship Id="rId236" Type="http://schemas.openxmlformats.org/officeDocument/2006/relationships/customXml" Target="../ink/ink991.xml"/><Relationship Id="rId257" Type="http://schemas.openxmlformats.org/officeDocument/2006/relationships/image" Target="../media/image2870.png"/><Relationship Id="rId278" Type="http://schemas.openxmlformats.org/officeDocument/2006/relationships/customXml" Target="../ink/ink1012.xml"/><Relationship Id="rId303" Type="http://schemas.openxmlformats.org/officeDocument/2006/relationships/image" Target="../media/image3100.png"/><Relationship Id="rId42" Type="http://schemas.openxmlformats.org/officeDocument/2006/relationships/customXml" Target="../ink/ink894.xml"/><Relationship Id="rId84" Type="http://schemas.openxmlformats.org/officeDocument/2006/relationships/customXml" Target="../ink/ink915.xml"/><Relationship Id="rId138" Type="http://schemas.openxmlformats.org/officeDocument/2006/relationships/customXml" Target="../ink/ink942.xml"/><Relationship Id="rId345" Type="http://schemas.openxmlformats.org/officeDocument/2006/relationships/image" Target="../media/image3311.png"/><Relationship Id="rId191" Type="http://schemas.openxmlformats.org/officeDocument/2006/relationships/image" Target="../media/image2390.png"/><Relationship Id="rId205" Type="http://schemas.openxmlformats.org/officeDocument/2006/relationships/image" Target="../media/image2460.png"/><Relationship Id="rId247" Type="http://schemas.openxmlformats.org/officeDocument/2006/relationships/image" Target="../media/image2820.png"/><Relationship Id="rId107" Type="http://schemas.openxmlformats.org/officeDocument/2006/relationships/image" Target="../media/image1990.png"/><Relationship Id="rId289" Type="http://schemas.openxmlformats.org/officeDocument/2006/relationships/image" Target="../media/image3030.png"/><Relationship Id="rId11" Type="http://schemas.openxmlformats.org/officeDocument/2006/relationships/image" Target="../media/image1510.png"/><Relationship Id="rId53" Type="http://schemas.openxmlformats.org/officeDocument/2006/relationships/image" Target="../media/image1720.png"/><Relationship Id="rId149" Type="http://schemas.openxmlformats.org/officeDocument/2006/relationships/image" Target="../media/image2180.png"/><Relationship Id="rId314" Type="http://schemas.openxmlformats.org/officeDocument/2006/relationships/customXml" Target="../ink/ink1030.xml"/><Relationship Id="rId356" Type="http://schemas.openxmlformats.org/officeDocument/2006/relationships/customXml" Target="../ink/ink1051.xml"/><Relationship Id="rId95" Type="http://schemas.openxmlformats.org/officeDocument/2006/relationships/image" Target="../media/image1930.png"/><Relationship Id="rId160" Type="http://schemas.openxmlformats.org/officeDocument/2006/relationships/customXml" Target="../ink/ink953.xml"/><Relationship Id="rId216" Type="http://schemas.openxmlformats.org/officeDocument/2006/relationships/customXml" Target="../ink/ink981.xml"/><Relationship Id="rId258" Type="http://schemas.openxmlformats.org/officeDocument/2006/relationships/customXml" Target="../ink/ink1002.xml"/><Relationship Id="rId22" Type="http://schemas.openxmlformats.org/officeDocument/2006/relationships/customXml" Target="../ink/ink884.xml"/><Relationship Id="rId64" Type="http://schemas.openxmlformats.org/officeDocument/2006/relationships/customXml" Target="../ink/ink905.xml"/><Relationship Id="rId118" Type="http://schemas.openxmlformats.org/officeDocument/2006/relationships/customXml" Target="../ink/ink932.xml"/><Relationship Id="rId325" Type="http://schemas.openxmlformats.org/officeDocument/2006/relationships/image" Target="../media/image3211.png"/><Relationship Id="rId171" Type="http://schemas.openxmlformats.org/officeDocument/2006/relationships/image" Target="../media/image2290.png"/><Relationship Id="rId227" Type="http://schemas.openxmlformats.org/officeDocument/2006/relationships/image" Target="../media/image2570.png"/><Relationship Id="rId269" Type="http://schemas.openxmlformats.org/officeDocument/2006/relationships/image" Target="../media/image2930.png"/><Relationship Id="rId33" Type="http://schemas.openxmlformats.org/officeDocument/2006/relationships/image" Target="../media/image1620.png"/><Relationship Id="rId129" Type="http://schemas.openxmlformats.org/officeDocument/2006/relationships/image" Target="../media/image2090.png"/><Relationship Id="rId280" Type="http://schemas.openxmlformats.org/officeDocument/2006/relationships/customXml" Target="../ink/ink1013.xml"/><Relationship Id="rId336" Type="http://schemas.openxmlformats.org/officeDocument/2006/relationships/customXml" Target="../ink/ink1041.xml"/><Relationship Id="rId75" Type="http://schemas.openxmlformats.org/officeDocument/2006/relationships/image" Target="../media/image1830.png"/><Relationship Id="rId140" Type="http://schemas.openxmlformats.org/officeDocument/2006/relationships/customXml" Target="../ink/ink943.xml"/><Relationship Id="rId182" Type="http://schemas.openxmlformats.org/officeDocument/2006/relationships/customXml" Target="../ink/ink964.xml"/><Relationship Id="rId6" Type="http://schemas.openxmlformats.org/officeDocument/2006/relationships/customXml" Target="../ink/ink876.xml"/><Relationship Id="rId238" Type="http://schemas.openxmlformats.org/officeDocument/2006/relationships/customXml" Target="../ink/ink992.xml"/><Relationship Id="rId291" Type="http://schemas.openxmlformats.org/officeDocument/2006/relationships/image" Target="../media/image3040.png"/><Relationship Id="rId305" Type="http://schemas.openxmlformats.org/officeDocument/2006/relationships/image" Target="../media/image3111.png"/><Relationship Id="rId347" Type="http://schemas.openxmlformats.org/officeDocument/2006/relationships/image" Target="../media/image3320.png"/><Relationship Id="rId44" Type="http://schemas.openxmlformats.org/officeDocument/2006/relationships/customXml" Target="../ink/ink895.xml"/><Relationship Id="rId86" Type="http://schemas.openxmlformats.org/officeDocument/2006/relationships/customXml" Target="../ink/ink916.xml"/><Relationship Id="rId151" Type="http://schemas.openxmlformats.org/officeDocument/2006/relationships/image" Target="../media/image2190.png"/><Relationship Id="rId193" Type="http://schemas.openxmlformats.org/officeDocument/2006/relationships/image" Target="../media/image2400.png"/><Relationship Id="rId207" Type="http://schemas.openxmlformats.org/officeDocument/2006/relationships/image" Target="../media/image2470.png"/><Relationship Id="rId249" Type="http://schemas.openxmlformats.org/officeDocument/2006/relationships/image" Target="../media/image2830.png"/><Relationship Id="rId13" Type="http://schemas.openxmlformats.org/officeDocument/2006/relationships/image" Target="../media/image1520.png"/><Relationship Id="rId109" Type="http://schemas.openxmlformats.org/officeDocument/2006/relationships/image" Target="../media/image2000.png"/><Relationship Id="rId260" Type="http://schemas.openxmlformats.org/officeDocument/2006/relationships/customXml" Target="../ink/ink1003.xml"/><Relationship Id="rId316" Type="http://schemas.openxmlformats.org/officeDocument/2006/relationships/customXml" Target="../ink/ink1031.xml"/><Relationship Id="rId55" Type="http://schemas.openxmlformats.org/officeDocument/2006/relationships/image" Target="../media/image1730.png"/><Relationship Id="rId97" Type="http://schemas.openxmlformats.org/officeDocument/2006/relationships/image" Target="../media/image1940.png"/><Relationship Id="rId120" Type="http://schemas.openxmlformats.org/officeDocument/2006/relationships/customXml" Target="../ink/ink933.xml"/><Relationship Id="rId358" Type="http://schemas.openxmlformats.org/officeDocument/2006/relationships/customXml" Target="../ink/ink1052.xml"/><Relationship Id="rId162" Type="http://schemas.openxmlformats.org/officeDocument/2006/relationships/customXml" Target="../ink/ink954.xml"/><Relationship Id="rId218" Type="http://schemas.openxmlformats.org/officeDocument/2006/relationships/customXml" Target="../ink/ink982.xml"/><Relationship Id="rId271" Type="http://schemas.openxmlformats.org/officeDocument/2006/relationships/image" Target="../media/image2940.png"/><Relationship Id="rId24" Type="http://schemas.openxmlformats.org/officeDocument/2006/relationships/customXml" Target="../ink/ink885.xml"/><Relationship Id="rId66" Type="http://schemas.openxmlformats.org/officeDocument/2006/relationships/customXml" Target="../ink/ink906.xml"/><Relationship Id="rId131" Type="http://schemas.openxmlformats.org/officeDocument/2006/relationships/image" Target="../media/image900.png"/><Relationship Id="rId327" Type="http://schemas.openxmlformats.org/officeDocument/2006/relationships/image" Target="../media/image3220.png"/><Relationship Id="rId173" Type="http://schemas.openxmlformats.org/officeDocument/2006/relationships/image" Target="../media/image2300.png"/><Relationship Id="rId229" Type="http://schemas.openxmlformats.org/officeDocument/2006/relationships/image" Target="../media/image2580.png"/><Relationship Id="rId240" Type="http://schemas.openxmlformats.org/officeDocument/2006/relationships/customXml" Target="../ink/ink993.xml"/><Relationship Id="rId35" Type="http://schemas.openxmlformats.org/officeDocument/2006/relationships/image" Target="../media/image1630.png"/><Relationship Id="rId77" Type="http://schemas.openxmlformats.org/officeDocument/2006/relationships/image" Target="../media/image1840.png"/><Relationship Id="rId100" Type="http://schemas.openxmlformats.org/officeDocument/2006/relationships/customXml" Target="../ink/ink923.xml"/><Relationship Id="rId282" Type="http://schemas.openxmlformats.org/officeDocument/2006/relationships/customXml" Target="../ink/ink1014.xml"/><Relationship Id="rId338" Type="http://schemas.openxmlformats.org/officeDocument/2006/relationships/customXml" Target="../ink/ink1042.xml"/><Relationship Id="rId8" Type="http://schemas.openxmlformats.org/officeDocument/2006/relationships/customXml" Target="../ink/ink877.xml"/><Relationship Id="rId142" Type="http://schemas.openxmlformats.org/officeDocument/2006/relationships/customXml" Target="../ink/ink944.xml"/><Relationship Id="rId184" Type="http://schemas.openxmlformats.org/officeDocument/2006/relationships/customXml" Target="../ink/ink965.xml"/><Relationship Id="rId251" Type="http://schemas.openxmlformats.org/officeDocument/2006/relationships/image" Target="../media/image2840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4.xml"/><Relationship Id="rId117" Type="http://schemas.openxmlformats.org/officeDocument/2006/relationships/image" Target="../media/image748.png"/><Relationship Id="rId21" Type="http://schemas.openxmlformats.org/officeDocument/2006/relationships/image" Target="../media/image700.png"/><Relationship Id="rId42" Type="http://schemas.openxmlformats.org/officeDocument/2006/relationships/customXml" Target="../ink/ink1072.xml"/><Relationship Id="rId47" Type="http://schemas.openxmlformats.org/officeDocument/2006/relationships/image" Target="../media/image713.png"/><Relationship Id="rId63" Type="http://schemas.openxmlformats.org/officeDocument/2006/relationships/image" Target="../media/image721.png"/><Relationship Id="rId68" Type="http://schemas.openxmlformats.org/officeDocument/2006/relationships/customXml" Target="../ink/ink1085.xml"/><Relationship Id="rId84" Type="http://schemas.openxmlformats.org/officeDocument/2006/relationships/customXml" Target="../ink/ink1093.xml"/><Relationship Id="rId89" Type="http://schemas.openxmlformats.org/officeDocument/2006/relationships/image" Target="../media/image734.png"/><Relationship Id="rId112" Type="http://schemas.openxmlformats.org/officeDocument/2006/relationships/customXml" Target="../ink/ink1107.xml"/><Relationship Id="rId16" Type="http://schemas.openxmlformats.org/officeDocument/2006/relationships/customXml" Target="../ink/ink1059.xml"/><Relationship Id="rId107" Type="http://schemas.openxmlformats.org/officeDocument/2006/relationships/image" Target="../media/image743.png"/><Relationship Id="rId11" Type="http://schemas.openxmlformats.org/officeDocument/2006/relationships/image" Target="../media/image695.png"/><Relationship Id="rId32" Type="http://schemas.openxmlformats.org/officeDocument/2006/relationships/customXml" Target="../ink/ink1067.xml"/><Relationship Id="rId37" Type="http://schemas.openxmlformats.org/officeDocument/2006/relationships/image" Target="../media/image708.png"/><Relationship Id="rId53" Type="http://schemas.openxmlformats.org/officeDocument/2006/relationships/image" Target="../media/image716.png"/><Relationship Id="rId58" Type="http://schemas.openxmlformats.org/officeDocument/2006/relationships/customXml" Target="../ink/ink1080.xml"/><Relationship Id="rId74" Type="http://schemas.openxmlformats.org/officeDocument/2006/relationships/customXml" Target="../ink/ink1088.xml"/><Relationship Id="rId79" Type="http://schemas.openxmlformats.org/officeDocument/2006/relationships/image" Target="../media/image729.png"/><Relationship Id="rId102" Type="http://schemas.openxmlformats.org/officeDocument/2006/relationships/customXml" Target="../ink/ink1102.xml"/><Relationship Id="rId123" Type="http://schemas.openxmlformats.org/officeDocument/2006/relationships/image" Target="../media/image751.png"/><Relationship Id="rId5" Type="http://schemas.openxmlformats.org/officeDocument/2006/relationships/image" Target="../media/image692.png"/><Relationship Id="rId90" Type="http://schemas.openxmlformats.org/officeDocument/2006/relationships/customXml" Target="../ink/ink1096.xml"/><Relationship Id="rId95" Type="http://schemas.openxmlformats.org/officeDocument/2006/relationships/image" Target="../media/image737.png"/><Relationship Id="rId22" Type="http://schemas.openxmlformats.org/officeDocument/2006/relationships/customXml" Target="../ink/ink1062.xml"/><Relationship Id="rId27" Type="http://schemas.openxmlformats.org/officeDocument/2006/relationships/image" Target="../media/image703.png"/><Relationship Id="rId43" Type="http://schemas.openxmlformats.org/officeDocument/2006/relationships/image" Target="../media/image711.png"/><Relationship Id="rId48" Type="http://schemas.openxmlformats.org/officeDocument/2006/relationships/customXml" Target="../ink/ink1075.xml"/><Relationship Id="rId64" Type="http://schemas.openxmlformats.org/officeDocument/2006/relationships/customXml" Target="../ink/ink1083.xml"/><Relationship Id="rId69" Type="http://schemas.openxmlformats.org/officeDocument/2006/relationships/image" Target="../media/image724.png"/><Relationship Id="rId113" Type="http://schemas.openxmlformats.org/officeDocument/2006/relationships/image" Target="../media/image746.png"/><Relationship Id="rId118" Type="http://schemas.openxmlformats.org/officeDocument/2006/relationships/customXml" Target="../ink/ink1110.xml"/><Relationship Id="rId80" Type="http://schemas.openxmlformats.org/officeDocument/2006/relationships/customXml" Target="../ink/ink1091.xml"/><Relationship Id="rId85" Type="http://schemas.openxmlformats.org/officeDocument/2006/relationships/image" Target="../media/image732.png"/><Relationship Id="rId12" Type="http://schemas.openxmlformats.org/officeDocument/2006/relationships/customXml" Target="../ink/ink1057.xml"/><Relationship Id="rId17" Type="http://schemas.openxmlformats.org/officeDocument/2006/relationships/image" Target="../media/image698.png"/><Relationship Id="rId33" Type="http://schemas.openxmlformats.org/officeDocument/2006/relationships/image" Target="../media/image706.png"/><Relationship Id="rId38" Type="http://schemas.openxmlformats.org/officeDocument/2006/relationships/customXml" Target="../ink/ink1070.xml"/><Relationship Id="rId59" Type="http://schemas.openxmlformats.org/officeDocument/2006/relationships/image" Target="../media/image719.png"/><Relationship Id="rId103" Type="http://schemas.openxmlformats.org/officeDocument/2006/relationships/image" Target="../media/image741.png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70" Type="http://schemas.openxmlformats.org/officeDocument/2006/relationships/customXml" Target="../ink/ink1086.xml"/><Relationship Id="rId75" Type="http://schemas.openxmlformats.org/officeDocument/2006/relationships/image" Target="../media/image727.png"/><Relationship Id="rId91" Type="http://schemas.openxmlformats.org/officeDocument/2006/relationships/image" Target="../media/image735.png"/><Relationship Id="rId96" Type="http://schemas.openxmlformats.org/officeDocument/2006/relationships/customXml" Target="../ink/ink10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4.xml"/><Relationship Id="rId23" Type="http://schemas.openxmlformats.org/officeDocument/2006/relationships/image" Target="../media/image701.png"/><Relationship Id="rId28" Type="http://schemas.openxmlformats.org/officeDocument/2006/relationships/customXml" Target="../ink/ink1065.xml"/><Relationship Id="rId49" Type="http://schemas.openxmlformats.org/officeDocument/2006/relationships/image" Target="../media/image714.png"/><Relationship Id="rId114" Type="http://schemas.openxmlformats.org/officeDocument/2006/relationships/customXml" Target="../ink/ink1108.xml"/><Relationship Id="rId119" Type="http://schemas.openxmlformats.org/officeDocument/2006/relationships/image" Target="../media/image749.png"/><Relationship Id="rId44" Type="http://schemas.openxmlformats.org/officeDocument/2006/relationships/customXml" Target="../ink/ink1073.xml"/><Relationship Id="rId60" Type="http://schemas.openxmlformats.org/officeDocument/2006/relationships/customXml" Target="../ink/ink1081.xml"/><Relationship Id="rId65" Type="http://schemas.openxmlformats.org/officeDocument/2006/relationships/image" Target="../media/image722.png"/><Relationship Id="rId81" Type="http://schemas.openxmlformats.org/officeDocument/2006/relationships/image" Target="../media/image730.png"/><Relationship Id="rId86" Type="http://schemas.openxmlformats.org/officeDocument/2006/relationships/customXml" Target="../ink/ink1094.xml"/><Relationship Id="rId4" Type="http://schemas.openxmlformats.org/officeDocument/2006/relationships/customXml" Target="../ink/ink1053.xml"/><Relationship Id="rId9" Type="http://schemas.openxmlformats.org/officeDocument/2006/relationships/image" Target="../media/image694.png"/><Relationship Id="rId13" Type="http://schemas.openxmlformats.org/officeDocument/2006/relationships/image" Target="../media/image696.png"/><Relationship Id="rId18" Type="http://schemas.openxmlformats.org/officeDocument/2006/relationships/customXml" Target="../ink/ink1060.xml"/><Relationship Id="rId39" Type="http://schemas.openxmlformats.org/officeDocument/2006/relationships/image" Target="../media/image709.png"/><Relationship Id="rId109" Type="http://schemas.openxmlformats.org/officeDocument/2006/relationships/image" Target="../media/image744.png"/><Relationship Id="rId34" Type="http://schemas.openxmlformats.org/officeDocument/2006/relationships/customXml" Target="../ink/ink1068.xml"/><Relationship Id="rId50" Type="http://schemas.openxmlformats.org/officeDocument/2006/relationships/customXml" Target="../ink/ink1076.xml"/><Relationship Id="rId55" Type="http://schemas.openxmlformats.org/officeDocument/2006/relationships/image" Target="../media/image717.png"/><Relationship Id="rId76" Type="http://schemas.openxmlformats.org/officeDocument/2006/relationships/customXml" Target="../ink/ink1089.xml"/><Relationship Id="rId97" Type="http://schemas.openxmlformats.org/officeDocument/2006/relationships/image" Target="../media/image738.png"/><Relationship Id="rId104" Type="http://schemas.openxmlformats.org/officeDocument/2006/relationships/customXml" Target="../ink/ink1103.xml"/><Relationship Id="rId120" Type="http://schemas.openxmlformats.org/officeDocument/2006/relationships/customXml" Target="../ink/ink1111.xml"/><Relationship Id="rId7" Type="http://schemas.openxmlformats.org/officeDocument/2006/relationships/image" Target="../media/image693.png"/><Relationship Id="rId71" Type="http://schemas.openxmlformats.org/officeDocument/2006/relationships/image" Target="../media/image725.png"/><Relationship Id="rId92" Type="http://schemas.openxmlformats.org/officeDocument/2006/relationships/customXml" Target="../ink/ink1097.xml"/><Relationship Id="rId2" Type="http://schemas.openxmlformats.org/officeDocument/2006/relationships/image" Target="../media/image690.png"/><Relationship Id="rId29" Type="http://schemas.openxmlformats.org/officeDocument/2006/relationships/image" Target="../media/image704.png"/><Relationship Id="rId24" Type="http://schemas.openxmlformats.org/officeDocument/2006/relationships/customXml" Target="../ink/ink1063.xml"/><Relationship Id="rId40" Type="http://schemas.openxmlformats.org/officeDocument/2006/relationships/customXml" Target="../ink/ink1071.xml"/><Relationship Id="rId45" Type="http://schemas.openxmlformats.org/officeDocument/2006/relationships/image" Target="../media/image712.png"/><Relationship Id="rId66" Type="http://schemas.openxmlformats.org/officeDocument/2006/relationships/customXml" Target="../ink/ink1084.xml"/><Relationship Id="rId87" Type="http://schemas.openxmlformats.org/officeDocument/2006/relationships/image" Target="../media/image733.png"/><Relationship Id="rId110" Type="http://schemas.openxmlformats.org/officeDocument/2006/relationships/customXml" Target="../ink/ink1106.xml"/><Relationship Id="rId115" Type="http://schemas.openxmlformats.org/officeDocument/2006/relationships/image" Target="../media/image747.png"/><Relationship Id="rId61" Type="http://schemas.openxmlformats.org/officeDocument/2006/relationships/image" Target="../media/image720.png"/><Relationship Id="rId82" Type="http://schemas.openxmlformats.org/officeDocument/2006/relationships/customXml" Target="../ink/ink1092.xml"/><Relationship Id="rId19" Type="http://schemas.openxmlformats.org/officeDocument/2006/relationships/image" Target="../media/image699.png"/><Relationship Id="rId14" Type="http://schemas.openxmlformats.org/officeDocument/2006/relationships/customXml" Target="../ink/ink1058.xml"/><Relationship Id="rId30" Type="http://schemas.openxmlformats.org/officeDocument/2006/relationships/customXml" Target="../ink/ink1066.xml"/><Relationship Id="rId35" Type="http://schemas.openxmlformats.org/officeDocument/2006/relationships/image" Target="../media/image707.png"/><Relationship Id="rId56" Type="http://schemas.openxmlformats.org/officeDocument/2006/relationships/customXml" Target="../ink/ink1079.xml"/><Relationship Id="rId77" Type="http://schemas.openxmlformats.org/officeDocument/2006/relationships/image" Target="../media/image728.png"/><Relationship Id="rId100" Type="http://schemas.openxmlformats.org/officeDocument/2006/relationships/customXml" Target="../ink/ink1101.xml"/><Relationship Id="rId105" Type="http://schemas.openxmlformats.org/officeDocument/2006/relationships/image" Target="../media/image742.png"/><Relationship Id="rId8" Type="http://schemas.openxmlformats.org/officeDocument/2006/relationships/customXml" Target="../ink/ink1055.xml"/><Relationship Id="rId51" Type="http://schemas.openxmlformats.org/officeDocument/2006/relationships/image" Target="../media/image715.png"/><Relationship Id="rId72" Type="http://schemas.openxmlformats.org/officeDocument/2006/relationships/customXml" Target="../ink/ink1087.xml"/><Relationship Id="rId93" Type="http://schemas.openxmlformats.org/officeDocument/2006/relationships/image" Target="../media/image736.png"/><Relationship Id="rId98" Type="http://schemas.openxmlformats.org/officeDocument/2006/relationships/customXml" Target="../ink/ink1100.xml"/><Relationship Id="rId121" Type="http://schemas.openxmlformats.org/officeDocument/2006/relationships/image" Target="../media/image750.png"/><Relationship Id="rId3" Type="http://schemas.openxmlformats.org/officeDocument/2006/relationships/image" Target="../media/image691.png"/><Relationship Id="rId25" Type="http://schemas.openxmlformats.org/officeDocument/2006/relationships/image" Target="../media/image702.png"/><Relationship Id="rId46" Type="http://schemas.openxmlformats.org/officeDocument/2006/relationships/customXml" Target="../ink/ink1074.xml"/><Relationship Id="rId67" Type="http://schemas.openxmlformats.org/officeDocument/2006/relationships/image" Target="../media/image723.png"/><Relationship Id="rId116" Type="http://schemas.openxmlformats.org/officeDocument/2006/relationships/customXml" Target="../ink/ink1109.xml"/><Relationship Id="rId20" Type="http://schemas.openxmlformats.org/officeDocument/2006/relationships/customXml" Target="../ink/ink1061.xml"/><Relationship Id="rId41" Type="http://schemas.openxmlformats.org/officeDocument/2006/relationships/image" Target="../media/image710.png"/><Relationship Id="rId62" Type="http://schemas.openxmlformats.org/officeDocument/2006/relationships/customXml" Target="../ink/ink1082.xml"/><Relationship Id="rId83" Type="http://schemas.openxmlformats.org/officeDocument/2006/relationships/image" Target="../media/image731.png"/><Relationship Id="rId88" Type="http://schemas.openxmlformats.org/officeDocument/2006/relationships/customXml" Target="../ink/ink1095.xml"/><Relationship Id="rId111" Type="http://schemas.openxmlformats.org/officeDocument/2006/relationships/image" Target="../media/image745.png"/><Relationship Id="rId15" Type="http://schemas.openxmlformats.org/officeDocument/2006/relationships/image" Target="../media/image697.png"/><Relationship Id="rId36" Type="http://schemas.openxmlformats.org/officeDocument/2006/relationships/customXml" Target="../ink/ink1069.xml"/><Relationship Id="rId57" Type="http://schemas.openxmlformats.org/officeDocument/2006/relationships/image" Target="../media/image718.png"/><Relationship Id="rId106" Type="http://schemas.openxmlformats.org/officeDocument/2006/relationships/customXml" Target="../ink/ink1104.xml"/><Relationship Id="rId10" Type="http://schemas.openxmlformats.org/officeDocument/2006/relationships/customXml" Target="../ink/ink1056.xml"/><Relationship Id="rId31" Type="http://schemas.openxmlformats.org/officeDocument/2006/relationships/image" Target="../media/image705.png"/><Relationship Id="rId52" Type="http://schemas.openxmlformats.org/officeDocument/2006/relationships/customXml" Target="../ink/ink1077.xml"/><Relationship Id="rId73" Type="http://schemas.openxmlformats.org/officeDocument/2006/relationships/image" Target="../media/image726.png"/><Relationship Id="rId78" Type="http://schemas.openxmlformats.org/officeDocument/2006/relationships/customXml" Target="../ink/ink1090.xml"/><Relationship Id="rId94" Type="http://schemas.openxmlformats.org/officeDocument/2006/relationships/customXml" Target="../ink/ink1098.xml"/><Relationship Id="rId99" Type="http://schemas.openxmlformats.org/officeDocument/2006/relationships/image" Target="../media/image739.png"/><Relationship Id="rId101" Type="http://schemas.openxmlformats.org/officeDocument/2006/relationships/image" Target="../media/image740.png"/><Relationship Id="rId122" Type="http://schemas.openxmlformats.org/officeDocument/2006/relationships/customXml" Target="../ink/ink111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5.xml"/><Relationship Id="rId21" Type="http://schemas.openxmlformats.org/officeDocument/2006/relationships/image" Target="../media/image3440.png"/><Relationship Id="rId42" Type="http://schemas.openxmlformats.org/officeDocument/2006/relationships/customXml" Target="../ink/ink1133.xml"/><Relationship Id="rId47" Type="http://schemas.openxmlformats.org/officeDocument/2006/relationships/image" Target="../media/image3570.png"/><Relationship Id="rId63" Type="http://schemas.openxmlformats.org/officeDocument/2006/relationships/image" Target="../media/image3650.png"/><Relationship Id="rId68" Type="http://schemas.openxmlformats.org/officeDocument/2006/relationships/customXml" Target="../ink/ink1146.xml"/><Relationship Id="rId84" Type="http://schemas.openxmlformats.org/officeDocument/2006/relationships/customXml" Target="../ink/ink1154.xml"/><Relationship Id="rId89" Type="http://schemas.openxmlformats.org/officeDocument/2006/relationships/image" Target="../media/image758.png"/><Relationship Id="rId16" Type="http://schemas.openxmlformats.org/officeDocument/2006/relationships/customXml" Target="../ink/ink1120.xml"/><Relationship Id="rId107" Type="http://schemas.openxmlformats.org/officeDocument/2006/relationships/image" Target="../media/image767.png"/><Relationship Id="rId11" Type="http://schemas.openxmlformats.org/officeDocument/2006/relationships/image" Target="../media/image3390.png"/><Relationship Id="rId32" Type="http://schemas.openxmlformats.org/officeDocument/2006/relationships/customXml" Target="../ink/ink1128.xml"/><Relationship Id="rId37" Type="http://schemas.openxmlformats.org/officeDocument/2006/relationships/image" Target="../media/image3520.png"/><Relationship Id="rId53" Type="http://schemas.openxmlformats.org/officeDocument/2006/relationships/image" Target="../media/image3600.png"/><Relationship Id="rId58" Type="http://schemas.openxmlformats.org/officeDocument/2006/relationships/customXml" Target="../ink/ink1141.xml"/><Relationship Id="rId74" Type="http://schemas.openxmlformats.org/officeDocument/2006/relationships/customXml" Target="../ink/ink1149.xml"/><Relationship Id="rId79" Type="http://schemas.openxmlformats.org/officeDocument/2006/relationships/image" Target="../media/image753.png"/><Relationship Id="rId102" Type="http://schemas.openxmlformats.org/officeDocument/2006/relationships/customXml" Target="../ink/ink1163.xml"/><Relationship Id="rId5" Type="http://schemas.openxmlformats.org/officeDocument/2006/relationships/image" Target="../media/image3360.png"/><Relationship Id="rId90" Type="http://schemas.openxmlformats.org/officeDocument/2006/relationships/customXml" Target="../ink/ink1157.xml"/><Relationship Id="rId95" Type="http://schemas.openxmlformats.org/officeDocument/2006/relationships/image" Target="../media/image761.png"/><Relationship Id="rId22" Type="http://schemas.openxmlformats.org/officeDocument/2006/relationships/customXml" Target="../ink/ink1123.xml"/><Relationship Id="rId27" Type="http://schemas.openxmlformats.org/officeDocument/2006/relationships/image" Target="../media/image3470.png"/><Relationship Id="rId43" Type="http://schemas.openxmlformats.org/officeDocument/2006/relationships/image" Target="../media/image3550.png"/><Relationship Id="rId48" Type="http://schemas.openxmlformats.org/officeDocument/2006/relationships/customXml" Target="../ink/ink1136.xml"/><Relationship Id="rId64" Type="http://schemas.openxmlformats.org/officeDocument/2006/relationships/customXml" Target="../ink/ink1144.xml"/><Relationship Id="rId69" Type="http://schemas.openxmlformats.org/officeDocument/2006/relationships/image" Target="../media/image3680.png"/><Relationship Id="rId80" Type="http://schemas.openxmlformats.org/officeDocument/2006/relationships/customXml" Target="../ink/ink1152.xml"/><Relationship Id="rId85" Type="http://schemas.openxmlformats.org/officeDocument/2006/relationships/image" Target="../media/image756.png"/><Relationship Id="rId12" Type="http://schemas.openxmlformats.org/officeDocument/2006/relationships/customXml" Target="../ink/ink1118.xml"/><Relationship Id="rId17" Type="http://schemas.openxmlformats.org/officeDocument/2006/relationships/image" Target="../media/image3420.png"/><Relationship Id="rId33" Type="http://schemas.openxmlformats.org/officeDocument/2006/relationships/image" Target="../media/image3500.png"/><Relationship Id="rId38" Type="http://schemas.openxmlformats.org/officeDocument/2006/relationships/customXml" Target="../ink/ink1131.xml"/><Relationship Id="rId59" Type="http://schemas.openxmlformats.org/officeDocument/2006/relationships/image" Target="../media/image3630.png"/><Relationship Id="rId103" Type="http://schemas.openxmlformats.org/officeDocument/2006/relationships/image" Target="../media/image765.png"/><Relationship Id="rId108" Type="http://schemas.openxmlformats.org/officeDocument/2006/relationships/customXml" Target="../ink/ink1166.xml"/><Relationship Id="rId54" Type="http://schemas.openxmlformats.org/officeDocument/2006/relationships/customXml" Target="../ink/ink1139.xml"/><Relationship Id="rId70" Type="http://schemas.openxmlformats.org/officeDocument/2006/relationships/customXml" Target="../ink/ink1147.xml"/><Relationship Id="rId75" Type="http://schemas.openxmlformats.org/officeDocument/2006/relationships/image" Target="../media/image3711.png"/><Relationship Id="rId91" Type="http://schemas.openxmlformats.org/officeDocument/2006/relationships/image" Target="../media/image759.png"/><Relationship Id="rId96" Type="http://schemas.openxmlformats.org/officeDocument/2006/relationships/customXml" Target="../ink/ink11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5.xml"/><Relationship Id="rId15" Type="http://schemas.openxmlformats.org/officeDocument/2006/relationships/image" Target="../media/image3411.png"/><Relationship Id="rId23" Type="http://schemas.openxmlformats.org/officeDocument/2006/relationships/image" Target="../media/image3450.png"/><Relationship Id="rId28" Type="http://schemas.openxmlformats.org/officeDocument/2006/relationships/customXml" Target="../ink/ink1126.xml"/><Relationship Id="rId36" Type="http://schemas.openxmlformats.org/officeDocument/2006/relationships/customXml" Target="../ink/ink1130.xml"/><Relationship Id="rId49" Type="http://schemas.openxmlformats.org/officeDocument/2006/relationships/image" Target="../media/image3580.png"/><Relationship Id="rId57" Type="http://schemas.openxmlformats.org/officeDocument/2006/relationships/image" Target="../media/image3620.png"/><Relationship Id="rId106" Type="http://schemas.openxmlformats.org/officeDocument/2006/relationships/customXml" Target="../ink/ink1165.xml"/><Relationship Id="rId10" Type="http://schemas.openxmlformats.org/officeDocument/2006/relationships/customXml" Target="../ink/ink1117.xml"/><Relationship Id="rId31" Type="http://schemas.openxmlformats.org/officeDocument/2006/relationships/image" Target="../media/image3490.png"/><Relationship Id="rId44" Type="http://schemas.openxmlformats.org/officeDocument/2006/relationships/customXml" Target="../ink/ink1134.xml"/><Relationship Id="rId52" Type="http://schemas.openxmlformats.org/officeDocument/2006/relationships/customXml" Target="../ink/ink1138.xml"/><Relationship Id="rId60" Type="http://schemas.openxmlformats.org/officeDocument/2006/relationships/customXml" Target="../ink/ink1142.xml"/><Relationship Id="rId65" Type="http://schemas.openxmlformats.org/officeDocument/2006/relationships/image" Target="../media/image3660.png"/><Relationship Id="rId73" Type="http://schemas.openxmlformats.org/officeDocument/2006/relationships/image" Target="../media/image3700.png"/><Relationship Id="rId78" Type="http://schemas.openxmlformats.org/officeDocument/2006/relationships/customXml" Target="../ink/ink1151.xml"/><Relationship Id="rId81" Type="http://schemas.openxmlformats.org/officeDocument/2006/relationships/image" Target="../media/image754.png"/><Relationship Id="rId86" Type="http://schemas.openxmlformats.org/officeDocument/2006/relationships/customXml" Target="../ink/ink1155.xml"/><Relationship Id="rId94" Type="http://schemas.openxmlformats.org/officeDocument/2006/relationships/customXml" Target="../ink/ink1159.xml"/><Relationship Id="rId99" Type="http://schemas.openxmlformats.org/officeDocument/2006/relationships/image" Target="../media/image763.png"/><Relationship Id="rId101" Type="http://schemas.openxmlformats.org/officeDocument/2006/relationships/image" Target="../media/image764.png"/><Relationship Id="rId4" Type="http://schemas.openxmlformats.org/officeDocument/2006/relationships/customXml" Target="../ink/ink1114.xml"/><Relationship Id="rId9" Type="http://schemas.openxmlformats.org/officeDocument/2006/relationships/image" Target="../media/image3380.png"/><Relationship Id="rId13" Type="http://schemas.openxmlformats.org/officeDocument/2006/relationships/image" Target="../media/image3400.png"/><Relationship Id="rId18" Type="http://schemas.openxmlformats.org/officeDocument/2006/relationships/customXml" Target="../ink/ink1121.xml"/><Relationship Id="rId39" Type="http://schemas.openxmlformats.org/officeDocument/2006/relationships/image" Target="../media/image3530.png"/><Relationship Id="rId109" Type="http://schemas.openxmlformats.org/officeDocument/2006/relationships/image" Target="../media/image768.png"/><Relationship Id="rId34" Type="http://schemas.openxmlformats.org/officeDocument/2006/relationships/customXml" Target="../ink/ink1129.xml"/><Relationship Id="rId50" Type="http://schemas.openxmlformats.org/officeDocument/2006/relationships/customXml" Target="../ink/ink1137.xml"/><Relationship Id="rId55" Type="http://schemas.openxmlformats.org/officeDocument/2006/relationships/image" Target="../media/image3611.png"/><Relationship Id="rId76" Type="http://schemas.openxmlformats.org/officeDocument/2006/relationships/customXml" Target="../ink/ink1150.xml"/><Relationship Id="rId97" Type="http://schemas.openxmlformats.org/officeDocument/2006/relationships/image" Target="../media/image762.png"/><Relationship Id="rId104" Type="http://schemas.openxmlformats.org/officeDocument/2006/relationships/customXml" Target="../ink/ink1164.xml"/><Relationship Id="rId7" Type="http://schemas.openxmlformats.org/officeDocument/2006/relationships/image" Target="../media/image3370.png"/><Relationship Id="rId71" Type="http://schemas.openxmlformats.org/officeDocument/2006/relationships/image" Target="../media/image3690.png"/><Relationship Id="rId92" Type="http://schemas.openxmlformats.org/officeDocument/2006/relationships/customXml" Target="../ink/ink1158.xml"/><Relationship Id="rId2" Type="http://schemas.openxmlformats.org/officeDocument/2006/relationships/customXml" Target="../ink/ink1113.xml"/><Relationship Id="rId29" Type="http://schemas.openxmlformats.org/officeDocument/2006/relationships/image" Target="../media/image3480.png"/><Relationship Id="rId24" Type="http://schemas.openxmlformats.org/officeDocument/2006/relationships/customXml" Target="../ink/ink1124.xml"/><Relationship Id="rId40" Type="http://schemas.openxmlformats.org/officeDocument/2006/relationships/customXml" Target="../ink/ink1132.xml"/><Relationship Id="rId45" Type="http://schemas.openxmlformats.org/officeDocument/2006/relationships/image" Target="../media/image3560.png"/><Relationship Id="rId66" Type="http://schemas.openxmlformats.org/officeDocument/2006/relationships/customXml" Target="../ink/ink1145.xml"/><Relationship Id="rId87" Type="http://schemas.openxmlformats.org/officeDocument/2006/relationships/image" Target="../media/image757.png"/><Relationship Id="rId61" Type="http://schemas.openxmlformats.org/officeDocument/2006/relationships/image" Target="../media/image3640.png"/><Relationship Id="rId82" Type="http://schemas.openxmlformats.org/officeDocument/2006/relationships/customXml" Target="../ink/ink1153.xml"/><Relationship Id="rId19" Type="http://schemas.openxmlformats.org/officeDocument/2006/relationships/image" Target="../media/image3430.png"/><Relationship Id="rId14" Type="http://schemas.openxmlformats.org/officeDocument/2006/relationships/customXml" Target="../ink/ink1119.xml"/><Relationship Id="rId30" Type="http://schemas.openxmlformats.org/officeDocument/2006/relationships/customXml" Target="../ink/ink1127.xml"/><Relationship Id="rId35" Type="http://schemas.openxmlformats.org/officeDocument/2006/relationships/image" Target="../media/image3510.png"/><Relationship Id="rId56" Type="http://schemas.openxmlformats.org/officeDocument/2006/relationships/customXml" Target="../ink/ink1140.xml"/><Relationship Id="rId77" Type="http://schemas.openxmlformats.org/officeDocument/2006/relationships/image" Target="../media/image752.png"/><Relationship Id="rId100" Type="http://schemas.openxmlformats.org/officeDocument/2006/relationships/customXml" Target="../ink/ink1162.xml"/><Relationship Id="rId105" Type="http://schemas.openxmlformats.org/officeDocument/2006/relationships/image" Target="../media/image766.png"/><Relationship Id="rId8" Type="http://schemas.openxmlformats.org/officeDocument/2006/relationships/customXml" Target="../ink/ink1116.xml"/><Relationship Id="rId51" Type="http://schemas.openxmlformats.org/officeDocument/2006/relationships/image" Target="../media/image3590.png"/><Relationship Id="rId72" Type="http://schemas.openxmlformats.org/officeDocument/2006/relationships/customXml" Target="../ink/ink1148.xml"/><Relationship Id="rId93" Type="http://schemas.openxmlformats.org/officeDocument/2006/relationships/image" Target="../media/image760.png"/><Relationship Id="rId98" Type="http://schemas.openxmlformats.org/officeDocument/2006/relationships/customXml" Target="../ink/ink1161.xml"/><Relationship Id="rId3" Type="http://schemas.openxmlformats.org/officeDocument/2006/relationships/image" Target="../media/image3350.png"/><Relationship Id="rId25" Type="http://schemas.openxmlformats.org/officeDocument/2006/relationships/image" Target="../media/image3460.png"/><Relationship Id="rId46" Type="http://schemas.openxmlformats.org/officeDocument/2006/relationships/customXml" Target="../ink/ink1135.xml"/><Relationship Id="rId67" Type="http://schemas.openxmlformats.org/officeDocument/2006/relationships/image" Target="../media/image3670.png"/><Relationship Id="rId20" Type="http://schemas.openxmlformats.org/officeDocument/2006/relationships/customXml" Target="../ink/ink1122.xml"/><Relationship Id="rId41" Type="http://schemas.openxmlformats.org/officeDocument/2006/relationships/image" Target="../media/image3540.png"/><Relationship Id="rId62" Type="http://schemas.openxmlformats.org/officeDocument/2006/relationships/customXml" Target="../ink/ink1143.xml"/><Relationship Id="rId83" Type="http://schemas.openxmlformats.org/officeDocument/2006/relationships/image" Target="../media/image755.png"/><Relationship Id="rId88" Type="http://schemas.openxmlformats.org/officeDocument/2006/relationships/customXml" Target="../ink/ink11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8.xml"/><Relationship Id="rId21" Type="http://schemas.openxmlformats.org/officeDocument/2006/relationships/image" Target="../media/image780.png"/><Relationship Id="rId42" Type="http://schemas.openxmlformats.org/officeDocument/2006/relationships/customXml" Target="../ink/ink1186.xml"/><Relationship Id="rId47" Type="http://schemas.openxmlformats.org/officeDocument/2006/relationships/image" Target="../media/image793.png"/><Relationship Id="rId63" Type="http://schemas.openxmlformats.org/officeDocument/2006/relationships/image" Target="../media/image801.png"/><Relationship Id="rId68" Type="http://schemas.openxmlformats.org/officeDocument/2006/relationships/customXml" Target="../ink/ink1199.xml"/><Relationship Id="rId2" Type="http://schemas.openxmlformats.org/officeDocument/2006/relationships/image" Target="../media/image770.png"/><Relationship Id="rId16" Type="http://schemas.openxmlformats.org/officeDocument/2006/relationships/customXml" Target="../ink/ink1173.xml"/><Relationship Id="rId29" Type="http://schemas.openxmlformats.org/officeDocument/2006/relationships/image" Target="../media/image784.png"/><Relationship Id="rId11" Type="http://schemas.openxmlformats.org/officeDocument/2006/relationships/image" Target="../media/image775.png"/><Relationship Id="rId24" Type="http://schemas.openxmlformats.org/officeDocument/2006/relationships/customXml" Target="../ink/ink1177.xml"/><Relationship Id="rId32" Type="http://schemas.openxmlformats.org/officeDocument/2006/relationships/customXml" Target="../ink/ink1181.xml"/><Relationship Id="rId37" Type="http://schemas.openxmlformats.org/officeDocument/2006/relationships/image" Target="../media/image788.png"/><Relationship Id="rId40" Type="http://schemas.openxmlformats.org/officeDocument/2006/relationships/customXml" Target="../ink/ink1185.xml"/><Relationship Id="rId45" Type="http://schemas.openxmlformats.org/officeDocument/2006/relationships/image" Target="../media/image792.png"/><Relationship Id="rId53" Type="http://schemas.openxmlformats.org/officeDocument/2006/relationships/image" Target="../media/image796.png"/><Relationship Id="rId58" Type="http://schemas.openxmlformats.org/officeDocument/2006/relationships/customXml" Target="../ink/ink1194.xml"/><Relationship Id="rId66" Type="http://schemas.openxmlformats.org/officeDocument/2006/relationships/customXml" Target="../ink/ink1198.xml"/><Relationship Id="rId74" Type="http://schemas.openxmlformats.org/officeDocument/2006/relationships/customXml" Target="../ink/ink1202.xml"/><Relationship Id="rId5" Type="http://schemas.openxmlformats.org/officeDocument/2006/relationships/image" Target="../media/image772.png"/><Relationship Id="rId61" Type="http://schemas.openxmlformats.org/officeDocument/2006/relationships/image" Target="../media/image800.png"/><Relationship Id="rId19" Type="http://schemas.openxmlformats.org/officeDocument/2006/relationships/image" Target="../media/image779.png"/><Relationship Id="rId14" Type="http://schemas.openxmlformats.org/officeDocument/2006/relationships/customXml" Target="../ink/ink1172.xml"/><Relationship Id="rId22" Type="http://schemas.openxmlformats.org/officeDocument/2006/relationships/customXml" Target="../ink/ink1176.xml"/><Relationship Id="rId27" Type="http://schemas.openxmlformats.org/officeDocument/2006/relationships/image" Target="../media/image783.png"/><Relationship Id="rId30" Type="http://schemas.openxmlformats.org/officeDocument/2006/relationships/customXml" Target="../ink/ink1180.xml"/><Relationship Id="rId35" Type="http://schemas.openxmlformats.org/officeDocument/2006/relationships/image" Target="../media/image787.png"/><Relationship Id="rId43" Type="http://schemas.openxmlformats.org/officeDocument/2006/relationships/image" Target="../media/image791.png"/><Relationship Id="rId48" Type="http://schemas.openxmlformats.org/officeDocument/2006/relationships/customXml" Target="../ink/ink1189.xml"/><Relationship Id="rId56" Type="http://schemas.openxmlformats.org/officeDocument/2006/relationships/customXml" Target="../ink/ink1193.xml"/><Relationship Id="rId64" Type="http://schemas.openxmlformats.org/officeDocument/2006/relationships/customXml" Target="../ink/ink1197.xml"/><Relationship Id="rId69" Type="http://schemas.openxmlformats.org/officeDocument/2006/relationships/image" Target="../media/image804.png"/><Relationship Id="rId8" Type="http://schemas.openxmlformats.org/officeDocument/2006/relationships/customXml" Target="../ink/ink1169.xml"/><Relationship Id="rId51" Type="http://schemas.openxmlformats.org/officeDocument/2006/relationships/image" Target="../media/image795.png"/><Relationship Id="rId72" Type="http://schemas.openxmlformats.org/officeDocument/2006/relationships/customXml" Target="../ink/ink1201.xml"/><Relationship Id="rId3" Type="http://schemas.openxmlformats.org/officeDocument/2006/relationships/image" Target="../media/image771.png"/><Relationship Id="rId12" Type="http://schemas.openxmlformats.org/officeDocument/2006/relationships/customXml" Target="../ink/ink1171.xml"/><Relationship Id="rId17" Type="http://schemas.openxmlformats.org/officeDocument/2006/relationships/image" Target="../media/image778.png"/><Relationship Id="rId25" Type="http://schemas.openxmlformats.org/officeDocument/2006/relationships/image" Target="../media/image782.png"/><Relationship Id="rId33" Type="http://schemas.openxmlformats.org/officeDocument/2006/relationships/image" Target="../media/image786.png"/><Relationship Id="rId38" Type="http://schemas.openxmlformats.org/officeDocument/2006/relationships/customXml" Target="../ink/ink1184.xml"/><Relationship Id="rId46" Type="http://schemas.openxmlformats.org/officeDocument/2006/relationships/customXml" Target="../ink/ink1188.xml"/><Relationship Id="rId59" Type="http://schemas.openxmlformats.org/officeDocument/2006/relationships/image" Target="../media/image799.png"/><Relationship Id="rId67" Type="http://schemas.openxmlformats.org/officeDocument/2006/relationships/image" Target="../media/image803.png"/><Relationship Id="rId20" Type="http://schemas.openxmlformats.org/officeDocument/2006/relationships/customXml" Target="../ink/ink1175.xml"/><Relationship Id="rId41" Type="http://schemas.openxmlformats.org/officeDocument/2006/relationships/image" Target="../media/image790.png"/><Relationship Id="rId54" Type="http://schemas.openxmlformats.org/officeDocument/2006/relationships/customXml" Target="../ink/ink1192.xml"/><Relationship Id="rId62" Type="http://schemas.openxmlformats.org/officeDocument/2006/relationships/customXml" Target="../ink/ink1196.xml"/><Relationship Id="rId70" Type="http://schemas.openxmlformats.org/officeDocument/2006/relationships/customXml" Target="../ink/ink1200.xml"/><Relationship Id="rId75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8.xml"/><Relationship Id="rId15" Type="http://schemas.openxmlformats.org/officeDocument/2006/relationships/image" Target="../media/image777.png"/><Relationship Id="rId23" Type="http://schemas.openxmlformats.org/officeDocument/2006/relationships/image" Target="../media/image781.png"/><Relationship Id="rId28" Type="http://schemas.openxmlformats.org/officeDocument/2006/relationships/customXml" Target="../ink/ink1179.xml"/><Relationship Id="rId36" Type="http://schemas.openxmlformats.org/officeDocument/2006/relationships/customXml" Target="../ink/ink1183.xml"/><Relationship Id="rId49" Type="http://schemas.openxmlformats.org/officeDocument/2006/relationships/image" Target="../media/image794.png"/><Relationship Id="rId57" Type="http://schemas.openxmlformats.org/officeDocument/2006/relationships/image" Target="../media/image798.png"/><Relationship Id="rId10" Type="http://schemas.openxmlformats.org/officeDocument/2006/relationships/customXml" Target="../ink/ink1170.xml"/><Relationship Id="rId31" Type="http://schemas.openxmlformats.org/officeDocument/2006/relationships/image" Target="../media/image785.png"/><Relationship Id="rId44" Type="http://schemas.openxmlformats.org/officeDocument/2006/relationships/customXml" Target="../ink/ink1187.xml"/><Relationship Id="rId52" Type="http://schemas.openxmlformats.org/officeDocument/2006/relationships/customXml" Target="../ink/ink1191.xml"/><Relationship Id="rId60" Type="http://schemas.openxmlformats.org/officeDocument/2006/relationships/customXml" Target="../ink/ink1195.xml"/><Relationship Id="rId65" Type="http://schemas.openxmlformats.org/officeDocument/2006/relationships/image" Target="../media/image802.png"/><Relationship Id="rId73" Type="http://schemas.openxmlformats.org/officeDocument/2006/relationships/image" Target="../media/image806.png"/><Relationship Id="rId4" Type="http://schemas.openxmlformats.org/officeDocument/2006/relationships/customXml" Target="../ink/ink1167.xml"/><Relationship Id="rId9" Type="http://schemas.openxmlformats.org/officeDocument/2006/relationships/image" Target="../media/image774.png"/><Relationship Id="rId13" Type="http://schemas.openxmlformats.org/officeDocument/2006/relationships/image" Target="../media/image776.png"/><Relationship Id="rId18" Type="http://schemas.openxmlformats.org/officeDocument/2006/relationships/customXml" Target="../ink/ink1174.xml"/><Relationship Id="rId39" Type="http://schemas.openxmlformats.org/officeDocument/2006/relationships/image" Target="../media/image789.png"/><Relationship Id="rId34" Type="http://schemas.openxmlformats.org/officeDocument/2006/relationships/customXml" Target="../ink/ink1182.xml"/><Relationship Id="rId50" Type="http://schemas.openxmlformats.org/officeDocument/2006/relationships/customXml" Target="../ink/ink1190.xml"/><Relationship Id="rId55" Type="http://schemas.openxmlformats.org/officeDocument/2006/relationships/image" Target="../media/image797.png"/><Relationship Id="rId7" Type="http://schemas.openxmlformats.org/officeDocument/2006/relationships/image" Target="../media/image773.png"/><Relationship Id="rId71" Type="http://schemas.openxmlformats.org/officeDocument/2006/relationships/image" Target="../media/image8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customXml" Target="../ink/ink1208.xml"/><Relationship Id="rId18" Type="http://schemas.openxmlformats.org/officeDocument/2006/relationships/image" Target="../media/image816.png"/><Relationship Id="rId3" Type="http://schemas.openxmlformats.org/officeDocument/2006/relationships/customXml" Target="../ink/ink1203.xml"/><Relationship Id="rId21" Type="http://schemas.openxmlformats.org/officeDocument/2006/relationships/customXml" Target="../ink/ink1212.xml"/><Relationship Id="rId7" Type="http://schemas.openxmlformats.org/officeDocument/2006/relationships/customXml" Target="../ink/ink1205.xml"/><Relationship Id="rId12" Type="http://schemas.openxmlformats.org/officeDocument/2006/relationships/image" Target="../media/image813.png"/><Relationship Id="rId17" Type="http://schemas.openxmlformats.org/officeDocument/2006/relationships/customXml" Target="../ink/ink1210.xml"/><Relationship Id="rId2" Type="http://schemas.openxmlformats.org/officeDocument/2006/relationships/image" Target="../media/image808.png"/><Relationship Id="rId16" Type="http://schemas.openxmlformats.org/officeDocument/2006/relationships/image" Target="../media/image815.png"/><Relationship Id="rId20" Type="http://schemas.openxmlformats.org/officeDocument/2006/relationships/image" Target="../media/image8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customXml" Target="../ink/ink1207.xml"/><Relationship Id="rId5" Type="http://schemas.openxmlformats.org/officeDocument/2006/relationships/customXml" Target="../ink/ink1204.xml"/><Relationship Id="rId15" Type="http://schemas.openxmlformats.org/officeDocument/2006/relationships/customXml" Target="../ink/ink1209.xml"/><Relationship Id="rId10" Type="http://schemas.openxmlformats.org/officeDocument/2006/relationships/image" Target="../media/image812.png"/><Relationship Id="rId19" Type="http://schemas.openxmlformats.org/officeDocument/2006/relationships/customXml" Target="../ink/ink1211.xml"/><Relationship Id="rId4" Type="http://schemas.openxmlformats.org/officeDocument/2006/relationships/image" Target="../media/image809.png"/><Relationship Id="rId9" Type="http://schemas.openxmlformats.org/officeDocument/2006/relationships/customXml" Target="../ink/ink1206.xml"/><Relationship Id="rId14" Type="http://schemas.openxmlformats.org/officeDocument/2006/relationships/image" Target="../media/image814.png"/><Relationship Id="rId22" Type="http://schemas.openxmlformats.org/officeDocument/2006/relationships/image" Target="../media/image8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26.xml"/><Relationship Id="rId21" Type="http://schemas.openxmlformats.org/officeDocument/2006/relationships/customXml" Target="../ink/ink17.xml"/><Relationship Id="rId34" Type="http://schemas.openxmlformats.org/officeDocument/2006/relationships/image" Target="../media/image27.png"/><Relationship Id="rId7" Type="http://schemas.openxmlformats.org/officeDocument/2006/relationships/customXml" Target="../ink/ink10.xml"/><Relationship Id="rId12" Type="http://schemas.openxmlformats.org/officeDocument/2006/relationships/image" Target="../media/image16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12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25.xml"/><Relationship Id="rId40" Type="http://schemas.openxmlformats.org/officeDocument/2006/relationships/image" Target="../media/image30.png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12.png"/><Relationship Id="rId9" Type="http://schemas.openxmlformats.org/officeDocument/2006/relationships/customXml" Target="../ink/ink11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0.xml"/><Relationship Id="rId30" Type="http://schemas.openxmlformats.org/officeDocument/2006/relationships/image" Target="../media/image25.png"/><Relationship Id="rId35" Type="http://schemas.openxmlformats.org/officeDocument/2006/relationships/customXml" Target="../ink/ink24.xml"/><Relationship Id="rId8" Type="http://schemas.openxmlformats.org/officeDocument/2006/relationships/image" Target="../media/image14.png"/><Relationship Id="rId3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8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40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35.jp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33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39.png"/><Relationship Id="rId24" Type="http://schemas.openxmlformats.org/officeDocument/2006/relationships/customXml" Target="../ink/ink39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32.xml"/><Relationship Id="rId19" Type="http://schemas.openxmlformats.org/officeDocument/2006/relationships/image" Target="../media/image43.png"/><Relationship Id="rId4" Type="http://schemas.openxmlformats.org/officeDocument/2006/relationships/customXml" Target="../ink/ink29.xml"/><Relationship Id="rId9" Type="http://schemas.openxmlformats.org/officeDocument/2006/relationships/image" Target="../media/image38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41.xml"/><Relationship Id="rId21" Type="http://schemas.openxmlformats.org/officeDocument/2006/relationships/customXml" Target="../ink/ink50.xml"/><Relationship Id="rId34" Type="http://schemas.openxmlformats.org/officeDocument/2006/relationships/image" Target="../media/image64.png"/><Relationship Id="rId7" Type="http://schemas.openxmlformats.org/officeDocument/2006/relationships/customXml" Target="../ink/ink43.xml"/><Relationship Id="rId12" Type="http://schemas.openxmlformats.org/officeDocument/2006/relationships/image" Target="../media/image53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5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customXml" Target="../ink/ink49.xml"/><Relationship Id="rId31" Type="http://schemas.openxmlformats.org/officeDocument/2006/relationships/customXml" Target="../ink/ink55.xml"/><Relationship Id="rId4" Type="http://schemas.openxmlformats.org/officeDocument/2006/relationships/image" Target="../media/image49.png"/><Relationship Id="rId9" Type="http://schemas.openxmlformats.org/officeDocument/2006/relationships/customXml" Target="../ink/ink44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53.xml"/><Relationship Id="rId30" Type="http://schemas.openxmlformats.org/officeDocument/2006/relationships/image" Target="../media/image62.png"/><Relationship Id="rId8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71.png"/><Relationship Id="rId18" Type="http://schemas.openxmlformats.org/officeDocument/2006/relationships/customXml" Target="../ink/ink64.xml"/><Relationship Id="rId3" Type="http://schemas.openxmlformats.org/officeDocument/2006/relationships/image" Target="../media/image66.jpg"/><Relationship Id="rId21" Type="http://schemas.openxmlformats.org/officeDocument/2006/relationships/image" Target="../media/image75.png"/><Relationship Id="rId7" Type="http://schemas.openxmlformats.org/officeDocument/2006/relationships/image" Target="../media/image68.png"/><Relationship Id="rId12" Type="http://schemas.openxmlformats.org/officeDocument/2006/relationships/customXml" Target="../ink/ink61.xml"/><Relationship Id="rId17" Type="http://schemas.openxmlformats.org/officeDocument/2006/relationships/image" Target="../media/image73.png"/><Relationship Id="rId25" Type="http://schemas.openxmlformats.org/officeDocument/2006/relationships/image" Target="../media/image77.png"/><Relationship Id="rId2" Type="http://schemas.openxmlformats.org/officeDocument/2006/relationships/image" Target="../media/image65.jpg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70.png"/><Relationship Id="rId24" Type="http://schemas.openxmlformats.org/officeDocument/2006/relationships/customXml" Target="../ink/ink67.xml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23" Type="http://schemas.openxmlformats.org/officeDocument/2006/relationships/image" Target="../media/image76.png"/><Relationship Id="rId10" Type="http://schemas.openxmlformats.org/officeDocument/2006/relationships/customXml" Target="../ink/ink60.xml"/><Relationship Id="rId19" Type="http://schemas.openxmlformats.org/officeDocument/2006/relationships/image" Target="../media/image74.png"/><Relationship Id="rId4" Type="http://schemas.openxmlformats.org/officeDocument/2006/relationships/customXml" Target="../ink/ink57.xml"/><Relationship Id="rId9" Type="http://schemas.openxmlformats.org/officeDocument/2006/relationships/image" Target="../media/image69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.xml"/><Relationship Id="rId21" Type="http://schemas.openxmlformats.org/officeDocument/2006/relationships/customXml" Target="../ink/ink77.xml"/><Relationship Id="rId42" Type="http://schemas.openxmlformats.org/officeDocument/2006/relationships/image" Target="../media/image98.png"/><Relationship Id="rId63" Type="http://schemas.openxmlformats.org/officeDocument/2006/relationships/customXml" Target="../ink/ink98.xml"/><Relationship Id="rId84" Type="http://schemas.openxmlformats.org/officeDocument/2006/relationships/image" Target="../media/image119.png"/><Relationship Id="rId138" Type="http://schemas.openxmlformats.org/officeDocument/2006/relationships/image" Target="../media/image146.png"/><Relationship Id="rId107" Type="http://schemas.openxmlformats.org/officeDocument/2006/relationships/customXml" Target="../ink/ink120.xml"/><Relationship Id="rId11" Type="http://schemas.openxmlformats.org/officeDocument/2006/relationships/customXml" Target="../ink/ink72.xml"/><Relationship Id="rId32" Type="http://schemas.openxmlformats.org/officeDocument/2006/relationships/image" Target="../media/image93.png"/><Relationship Id="rId53" Type="http://schemas.openxmlformats.org/officeDocument/2006/relationships/customXml" Target="../ink/ink93.xml"/><Relationship Id="rId74" Type="http://schemas.openxmlformats.org/officeDocument/2006/relationships/image" Target="../media/image114.png"/><Relationship Id="rId128" Type="http://schemas.openxmlformats.org/officeDocument/2006/relationships/image" Target="../media/image141.png"/><Relationship Id="rId149" Type="http://schemas.openxmlformats.org/officeDocument/2006/relationships/customXml" Target="../ink/ink141.xml"/><Relationship Id="rId5" Type="http://schemas.openxmlformats.org/officeDocument/2006/relationships/customXml" Target="../ink/ink69.xml"/><Relationship Id="rId95" Type="http://schemas.openxmlformats.org/officeDocument/2006/relationships/customXml" Target="../ink/ink114.xml"/><Relationship Id="rId22" Type="http://schemas.openxmlformats.org/officeDocument/2006/relationships/image" Target="../media/image88.png"/><Relationship Id="rId27" Type="http://schemas.openxmlformats.org/officeDocument/2006/relationships/customXml" Target="../ink/ink80.xml"/><Relationship Id="rId43" Type="http://schemas.openxmlformats.org/officeDocument/2006/relationships/customXml" Target="../ink/ink88.xml"/><Relationship Id="rId48" Type="http://schemas.openxmlformats.org/officeDocument/2006/relationships/image" Target="../media/image101.png"/><Relationship Id="rId64" Type="http://schemas.openxmlformats.org/officeDocument/2006/relationships/image" Target="../media/image109.png"/><Relationship Id="rId69" Type="http://schemas.openxmlformats.org/officeDocument/2006/relationships/customXml" Target="../ink/ink101.xml"/><Relationship Id="rId113" Type="http://schemas.openxmlformats.org/officeDocument/2006/relationships/customXml" Target="../ink/ink123.xml"/><Relationship Id="rId118" Type="http://schemas.openxmlformats.org/officeDocument/2006/relationships/image" Target="../media/image136.png"/><Relationship Id="rId134" Type="http://schemas.openxmlformats.org/officeDocument/2006/relationships/image" Target="../media/image144.png"/><Relationship Id="rId139" Type="http://schemas.openxmlformats.org/officeDocument/2006/relationships/customXml" Target="../ink/ink136.xml"/><Relationship Id="rId80" Type="http://schemas.openxmlformats.org/officeDocument/2006/relationships/image" Target="../media/image117.png"/><Relationship Id="rId85" Type="http://schemas.openxmlformats.org/officeDocument/2006/relationships/customXml" Target="../ink/ink109.xml"/><Relationship Id="rId150" Type="http://schemas.openxmlformats.org/officeDocument/2006/relationships/image" Target="../media/image152.png"/><Relationship Id="rId155" Type="http://schemas.openxmlformats.org/officeDocument/2006/relationships/customXml" Target="../ink/ink144.xml"/><Relationship Id="rId12" Type="http://schemas.openxmlformats.org/officeDocument/2006/relationships/image" Target="../media/image83.png"/><Relationship Id="rId17" Type="http://schemas.openxmlformats.org/officeDocument/2006/relationships/customXml" Target="../ink/ink75.xml"/><Relationship Id="rId33" Type="http://schemas.openxmlformats.org/officeDocument/2006/relationships/customXml" Target="../ink/ink83.xml"/><Relationship Id="rId38" Type="http://schemas.openxmlformats.org/officeDocument/2006/relationships/image" Target="../media/image96.png"/><Relationship Id="rId59" Type="http://schemas.openxmlformats.org/officeDocument/2006/relationships/customXml" Target="../ink/ink96.xml"/><Relationship Id="rId103" Type="http://schemas.openxmlformats.org/officeDocument/2006/relationships/customXml" Target="../ink/ink118.xml"/><Relationship Id="rId108" Type="http://schemas.openxmlformats.org/officeDocument/2006/relationships/image" Target="../media/image131.png"/><Relationship Id="rId124" Type="http://schemas.openxmlformats.org/officeDocument/2006/relationships/image" Target="../media/image139.png"/><Relationship Id="rId129" Type="http://schemas.openxmlformats.org/officeDocument/2006/relationships/customXml" Target="../ink/ink131.xml"/><Relationship Id="rId54" Type="http://schemas.openxmlformats.org/officeDocument/2006/relationships/image" Target="../media/image104.png"/><Relationship Id="rId70" Type="http://schemas.openxmlformats.org/officeDocument/2006/relationships/image" Target="../media/image112.png"/><Relationship Id="rId75" Type="http://schemas.openxmlformats.org/officeDocument/2006/relationships/customXml" Target="../ink/ink104.xml"/><Relationship Id="rId91" Type="http://schemas.openxmlformats.org/officeDocument/2006/relationships/customXml" Target="../ink/ink112.xml"/><Relationship Id="rId96" Type="http://schemas.openxmlformats.org/officeDocument/2006/relationships/image" Target="../media/image125.png"/><Relationship Id="rId140" Type="http://schemas.openxmlformats.org/officeDocument/2006/relationships/image" Target="../media/image147.png"/><Relationship Id="rId145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23" Type="http://schemas.openxmlformats.org/officeDocument/2006/relationships/customXml" Target="../ink/ink78.xml"/><Relationship Id="rId28" Type="http://schemas.openxmlformats.org/officeDocument/2006/relationships/image" Target="../media/image91.png"/><Relationship Id="rId49" Type="http://schemas.openxmlformats.org/officeDocument/2006/relationships/customXml" Target="../ink/ink91.xml"/><Relationship Id="rId114" Type="http://schemas.openxmlformats.org/officeDocument/2006/relationships/image" Target="../media/image134.png"/><Relationship Id="rId119" Type="http://schemas.openxmlformats.org/officeDocument/2006/relationships/customXml" Target="../ink/ink126.xml"/><Relationship Id="rId44" Type="http://schemas.openxmlformats.org/officeDocument/2006/relationships/image" Target="../media/image99.png"/><Relationship Id="rId60" Type="http://schemas.openxmlformats.org/officeDocument/2006/relationships/image" Target="../media/image107.png"/><Relationship Id="rId65" Type="http://schemas.openxmlformats.org/officeDocument/2006/relationships/customXml" Target="../ink/ink99.xml"/><Relationship Id="rId81" Type="http://schemas.openxmlformats.org/officeDocument/2006/relationships/customXml" Target="../ink/ink107.xml"/><Relationship Id="rId86" Type="http://schemas.openxmlformats.org/officeDocument/2006/relationships/image" Target="../media/image120.png"/><Relationship Id="rId130" Type="http://schemas.openxmlformats.org/officeDocument/2006/relationships/image" Target="../media/image142.png"/><Relationship Id="rId135" Type="http://schemas.openxmlformats.org/officeDocument/2006/relationships/customXml" Target="../ink/ink134.xml"/><Relationship Id="rId151" Type="http://schemas.openxmlformats.org/officeDocument/2006/relationships/customXml" Target="../ink/ink142.xml"/><Relationship Id="rId156" Type="http://schemas.openxmlformats.org/officeDocument/2006/relationships/image" Target="../media/image155.png"/><Relationship Id="rId13" Type="http://schemas.openxmlformats.org/officeDocument/2006/relationships/customXml" Target="../ink/ink73.xml"/><Relationship Id="rId18" Type="http://schemas.openxmlformats.org/officeDocument/2006/relationships/image" Target="../media/image86.png"/><Relationship Id="rId39" Type="http://schemas.openxmlformats.org/officeDocument/2006/relationships/customXml" Target="../ink/ink86.xml"/><Relationship Id="rId109" Type="http://schemas.openxmlformats.org/officeDocument/2006/relationships/customXml" Target="../ink/ink121.xml"/><Relationship Id="rId34" Type="http://schemas.openxmlformats.org/officeDocument/2006/relationships/image" Target="../media/image94.png"/><Relationship Id="rId50" Type="http://schemas.openxmlformats.org/officeDocument/2006/relationships/image" Target="../media/image102.png"/><Relationship Id="rId55" Type="http://schemas.openxmlformats.org/officeDocument/2006/relationships/customXml" Target="../ink/ink94.xml"/><Relationship Id="rId76" Type="http://schemas.openxmlformats.org/officeDocument/2006/relationships/image" Target="../media/image115.png"/><Relationship Id="rId97" Type="http://schemas.openxmlformats.org/officeDocument/2006/relationships/customXml" Target="../ink/ink115.xml"/><Relationship Id="rId104" Type="http://schemas.openxmlformats.org/officeDocument/2006/relationships/image" Target="../media/image129.png"/><Relationship Id="rId120" Type="http://schemas.openxmlformats.org/officeDocument/2006/relationships/image" Target="../media/image137.png"/><Relationship Id="rId125" Type="http://schemas.openxmlformats.org/officeDocument/2006/relationships/customXml" Target="../ink/ink129.xml"/><Relationship Id="rId141" Type="http://schemas.openxmlformats.org/officeDocument/2006/relationships/customXml" Target="../ink/ink137.xml"/><Relationship Id="rId146" Type="http://schemas.openxmlformats.org/officeDocument/2006/relationships/image" Target="../media/image150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92" Type="http://schemas.openxmlformats.org/officeDocument/2006/relationships/image" Target="../media/image123.png"/><Relationship Id="rId2" Type="http://schemas.openxmlformats.org/officeDocument/2006/relationships/image" Target="../media/image78.png"/><Relationship Id="rId29" Type="http://schemas.openxmlformats.org/officeDocument/2006/relationships/customXml" Target="../ink/ink81.xml"/><Relationship Id="rId24" Type="http://schemas.openxmlformats.org/officeDocument/2006/relationships/image" Target="../media/image89.png"/><Relationship Id="rId40" Type="http://schemas.openxmlformats.org/officeDocument/2006/relationships/image" Target="../media/image97.png"/><Relationship Id="rId45" Type="http://schemas.openxmlformats.org/officeDocument/2006/relationships/customXml" Target="../ink/ink89.xml"/><Relationship Id="rId66" Type="http://schemas.openxmlformats.org/officeDocument/2006/relationships/image" Target="../media/image110.png"/><Relationship Id="rId87" Type="http://schemas.openxmlformats.org/officeDocument/2006/relationships/customXml" Target="../ink/ink110.xml"/><Relationship Id="rId110" Type="http://schemas.openxmlformats.org/officeDocument/2006/relationships/image" Target="../media/image132.png"/><Relationship Id="rId115" Type="http://schemas.openxmlformats.org/officeDocument/2006/relationships/customXml" Target="../ink/ink124.xml"/><Relationship Id="rId131" Type="http://schemas.openxmlformats.org/officeDocument/2006/relationships/customXml" Target="../ink/ink132.xml"/><Relationship Id="rId136" Type="http://schemas.openxmlformats.org/officeDocument/2006/relationships/image" Target="../media/image145.png"/><Relationship Id="rId61" Type="http://schemas.openxmlformats.org/officeDocument/2006/relationships/customXml" Target="../ink/ink97.xml"/><Relationship Id="rId82" Type="http://schemas.openxmlformats.org/officeDocument/2006/relationships/image" Target="../media/image118.png"/><Relationship Id="rId152" Type="http://schemas.openxmlformats.org/officeDocument/2006/relationships/image" Target="../media/image153.png"/><Relationship Id="rId19" Type="http://schemas.openxmlformats.org/officeDocument/2006/relationships/customXml" Target="../ink/ink76.xml"/><Relationship Id="rId14" Type="http://schemas.openxmlformats.org/officeDocument/2006/relationships/image" Target="../media/image84.png"/><Relationship Id="rId30" Type="http://schemas.openxmlformats.org/officeDocument/2006/relationships/image" Target="../media/image92.png"/><Relationship Id="rId35" Type="http://schemas.openxmlformats.org/officeDocument/2006/relationships/customXml" Target="../ink/ink84.xml"/><Relationship Id="rId56" Type="http://schemas.openxmlformats.org/officeDocument/2006/relationships/image" Target="../media/image105.png"/><Relationship Id="rId77" Type="http://schemas.openxmlformats.org/officeDocument/2006/relationships/customXml" Target="../ink/ink105.xml"/><Relationship Id="rId100" Type="http://schemas.openxmlformats.org/officeDocument/2006/relationships/image" Target="../media/image127.png"/><Relationship Id="rId105" Type="http://schemas.openxmlformats.org/officeDocument/2006/relationships/customXml" Target="../ink/ink119.xml"/><Relationship Id="rId126" Type="http://schemas.openxmlformats.org/officeDocument/2006/relationships/image" Target="../media/image140.png"/><Relationship Id="rId147" Type="http://schemas.openxmlformats.org/officeDocument/2006/relationships/customXml" Target="../ink/ink140.xml"/><Relationship Id="rId8" Type="http://schemas.openxmlformats.org/officeDocument/2006/relationships/image" Target="../media/image81.png"/><Relationship Id="rId51" Type="http://schemas.openxmlformats.org/officeDocument/2006/relationships/customXml" Target="../ink/ink92.xml"/><Relationship Id="rId72" Type="http://schemas.openxmlformats.org/officeDocument/2006/relationships/image" Target="../media/image113.png"/><Relationship Id="rId93" Type="http://schemas.openxmlformats.org/officeDocument/2006/relationships/customXml" Target="../ink/ink113.xml"/><Relationship Id="rId98" Type="http://schemas.openxmlformats.org/officeDocument/2006/relationships/image" Target="../media/image126.png"/><Relationship Id="rId121" Type="http://schemas.openxmlformats.org/officeDocument/2006/relationships/customXml" Target="../ink/ink127.xml"/><Relationship Id="rId142" Type="http://schemas.openxmlformats.org/officeDocument/2006/relationships/image" Target="../media/image148.png"/><Relationship Id="rId3" Type="http://schemas.openxmlformats.org/officeDocument/2006/relationships/customXml" Target="../ink/ink68.xml"/><Relationship Id="rId25" Type="http://schemas.openxmlformats.org/officeDocument/2006/relationships/customXml" Target="../ink/ink79.xml"/><Relationship Id="rId46" Type="http://schemas.openxmlformats.org/officeDocument/2006/relationships/image" Target="../media/image100.png"/><Relationship Id="rId67" Type="http://schemas.openxmlformats.org/officeDocument/2006/relationships/customXml" Target="../ink/ink100.xml"/><Relationship Id="rId116" Type="http://schemas.openxmlformats.org/officeDocument/2006/relationships/image" Target="../media/image135.png"/><Relationship Id="rId137" Type="http://schemas.openxmlformats.org/officeDocument/2006/relationships/customXml" Target="../ink/ink135.xml"/><Relationship Id="rId20" Type="http://schemas.openxmlformats.org/officeDocument/2006/relationships/image" Target="../media/image87.png"/><Relationship Id="rId41" Type="http://schemas.openxmlformats.org/officeDocument/2006/relationships/customXml" Target="../ink/ink87.xml"/><Relationship Id="rId62" Type="http://schemas.openxmlformats.org/officeDocument/2006/relationships/image" Target="../media/image108.png"/><Relationship Id="rId83" Type="http://schemas.openxmlformats.org/officeDocument/2006/relationships/customXml" Target="../ink/ink108.xml"/><Relationship Id="rId88" Type="http://schemas.openxmlformats.org/officeDocument/2006/relationships/image" Target="../media/image121.png"/><Relationship Id="rId111" Type="http://schemas.openxmlformats.org/officeDocument/2006/relationships/customXml" Target="../ink/ink122.xml"/><Relationship Id="rId132" Type="http://schemas.openxmlformats.org/officeDocument/2006/relationships/image" Target="../media/image143.png"/><Relationship Id="rId153" Type="http://schemas.openxmlformats.org/officeDocument/2006/relationships/customXml" Target="../ink/ink143.xml"/><Relationship Id="rId15" Type="http://schemas.openxmlformats.org/officeDocument/2006/relationships/customXml" Target="../ink/ink74.xml"/><Relationship Id="rId36" Type="http://schemas.openxmlformats.org/officeDocument/2006/relationships/image" Target="../media/image95.png"/><Relationship Id="rId57" Type="http://schemas.openxmlformats.org/officeDocument/2006/relationships/customXml" Target="../ink/ink95.xml"/><Relationship Id="rId106" Type="http://schemas.openxmlformats.org/officeDocument/2006/relationships/image" Target="../media/image130.png"/><Relationship Id="rId127" Type="http://schemas.openxmlformats.org/officeDocument/2006/relationships/customXml" Target="../ink/ink130.xml"/><Relationship Id="rId10" Type="http://schemas.openxmlformats.org/officeDocument/2006/relationships/image" Target="../media/image82.png"/><Relationship Id="rId31" Type="http://schemas.openxmlformats.org/officeDocument/2006/relationships/customXml" Target="../ink/ink82.xml"/><Relationship Id="rId52" Type="http://schemas.openxmlformats.org/officeDocument/2006/relationships/image" Target="../media/image103.png"/><Relationship Id="rId73" Type="http://schemas.openxmlformats.org/officeDocument/2006/relationships/customXml" Target="../ink/ink103.xml"/><Relationship Id="rId78" Type="http://schemas.openxmlformats.org/officeDocument/2006/relationships/image" Target="../media/image116.png"/><Relationship Id="rId94" Type="http://schemas.openxmlformats.org/officeDocument/2006/relationships/image" Target="../media/image124.png"/><Relationship Id="rId99" Type="http://schemas.openxmlformats.org/officeDocument/2006/relationships/customXml" Target="../ink/ink116.xml"/><Relationship Id="rId101" Type="http://schemas.openxmlformats.org/officeDocument/2006/relationships/customXml" Target="../ink/ink117.xml"/><Relationship Id="rId122" Type="http://schemas.openxmlformats.org/officeDocument/2006/relationships/image" Target="../media/image138.png"/><Relationship Id="rId143" Type="http://schemas.openxmlformats.org/officeDocument/2006/relationships/customXml" Target="../ink/ink138.xml"/><Relationship Id="rId148" Type="http://schemas.openxmlformats.org/officeDocument/2006/relationships/image" Target="../media/image151.png"/><Relationship Id="rId4" Type="http://schemas.openxmlformats.org/officeDocument/2006/relationships/image" Target="../media/image79.png"/><Relationship Id="rId9" Type="http://schemas.openxmlformats.org/officeDocument/2006/relationships/customXml" Target="../ink/ink71.xml"/><Relationship Id="rId26" Type="http://schemas.openxmlformats.org/officeDocument/2006/relationships/image" Target="../media/image90.png"/><Relationship Id="rId47" Type="http://schemas.openxmlformats.org/officeDocument/2006/relationships/customXml" Target="../ink/ink90.xml"/><Relationship Id="rId68" Type="http://schemas.openxmlformats.org/officeDocument/2006/relationships/image" Target="../media/image111.png"/><Relationship Id="rId89" Type="http://schemas.openxmlformats.org/officeDocument/2006/relationships/customXml" Target="../ink/ink111.xml"/><Relationship Id="rId112" Type="http://schemas.openxmlformats.org/officeDocument/2006/relationships/image" Target="../media/image133.png"/><Relationship Id="rId133" Type="http://schemas.openxmlformats.org/officeDocument/2006/relationships/customXml" Target="../ink/ink133.xml"/><Relationship Id="rId154" Type="http://schemas.openxmlformats.org/officeDocument/2006/relationships/image" Target="../media/image154.png"/><Relationship Id="rId16" Type="http://schemas.openxmlformats.org/officeDocument/2006/relationships/image" Target="../media/image85.png"/><Relationship Id="rId37" Type="http://schemas.openxmlformats.org/officeDocument/2006/relationships/customXml" Target="../ink/ink85.xml"/><Relationship Id="rId58" Type="http://schemas.openxmlformats.org/officeDocument/2006/relationships/image" Target="../media/image106.png"/><Relationship Id="rId79" Type="http://schemas.openxmlformats.org/officeDocument/2006/relationships/customXml" Target="../ink/ink106.xml"/><Relationship Id="rId102" Type="http://schemas.openxmlformats.org/officeDocument/2006/relationships/image" Target="../media/image128.png"/><Relationship Id="rId123" Type="http://schemas.openxmlformats.org/officeDocument/2006/relationships/customXml" Target="../ink/ink128.xml"/><Relationship Id="rId144" Type="http://schemas.openxmlformats.org/officeDocument/2006/relationships/image" Target="../media/image149.png"/><Relationship Id="rId90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2.xml"/><Relationship Id="rId21" Type="http://schemas.openxmlformats.org/officeDocument/2006/relationships/customXml" Target="../ink/ink154.xml"/><Relationship Id="rId42" Type="http://schemas.openxmlformats.org/officeDocument/2006/relationships/image" Target="../media/image176.png"/><Relationship Id="rId63" Type="http://schemas.openxmlformats.org/officeDocument/2006/relationships/customXml" Target="../ink/ink175.xml"/><Relationship Id="rId84" Type="http://schemas.openxmlformats.org/officeDocument/2006/relationships/image" Target="../media/image197.png"/><Relationship Id="rId138" Type="http://schemas.openxmlformats.org/officeDocument/2006/relationships/image" Target="../media/image224.png"/><Relationship Id="rId159" Type="http://schemas.openxmlformats.org/officeDocument/2006/relationships/customXml" Target="../ink/ink223.xml"/><Relationship Id="rId170" Type="http://schemas.openxmlformats.org/officeDocument/2006/relationships/image" Target="../media/image240.png"/><Relationship Id="rId191" Type="http://schemas.openxmlformats.org/officeDocument/2006/relationships/customXml" Target="../ink/ink239.xml"/><Relationship Id="rId205" Type="http://schemas.openxmlformats.org/officeDocument/2006/relationships/customXml" Target="../ink/ink246.xml"/><Relationship Id="rId107" Type="http://schemas.openxmlformats.org/officeDocument/2006/relationships/customXml" Target="../ink/ink197.xml"/><Relationship Id="rId11" Type="http://schemas.openxmlformats.org/officeDocument/2006/relationships/customXml" Target="../ink/ink149.xml"/><Relationship Id="rId32" Type="http://schemas.openxmlformats.org/officeDocument/2006/relationships/image" Target="../media/image171.png"/><Relationship Id="rId53" Type="http://schemas.openxmlformats.org/officeDocument/2006/relationships/customXml" Target="../ink/ink170.xml"/><Relationship Id="rId74" Type="http://schemas.openxmlformats.org/officeDocument/2006/relationships/image" Target="../media/image192.png"/><Relationship Id="rId128" Type="http://schemas.openxmlformats.org/officeDocument/2006/relationships/image" Target="../media/image219.png"/><Relationship Id="rId149" Type="http://schemas.openxmlformats.org/officeDocument/2006/relationships/customXml" Target="../ink/ink218.xml"/><Relationship Id="rId5" Type="http://schemas.openxmlformats.org/officeDocument/2006/relationships/customXml" Target="../ink/ink146.xml"/><Relationship Id="rId95" Type="http://schemas.openxmlformats.org/officeDocument/2006/relationships/customXml" Target="../ink/ink191.xml"/><Relationship Id="rId160" Type="http://schemas.openxmlformats.org/officeDocument/2006/relationships/image" Target="../media/image235.png"/><Relationship Id="rId181" Type="http://schemas.openxmlformats.org/officeDocument/2006/relationships/customXml" Target="../ink/ink234.xml"/><Relationship Id="rId22" Type="http://schemas.openxmlformats.org/officeDocument/2006/relationships/image" Target="../media/image166.png"/><Relationship Id="rId43" Type="http://schemas.openxmlformats.org/officeDocument/2006/relationships/customXml" Target="../ink/ink165.xml"/><Relationship Id="rId64" Type="http://schemas.openxmlformats.org/officeDocument/2006/relationships/image" Target="../media/image187.png"/><Relationship Id="rId118" Type="http://schemas.openxmlformats.org/officeDocument/2006/relationships/image" Target="../media/image214.png"/><Relationship Id="rId139" Type="http://schemas.openxmlformats.org/officeDocument/2006/relationships/customXml" Target="../ink/ink213.xml"/><Relationship Id="rId85" Type="http://schemas.openxmlformats.org/officeDocument/2006/relationships/customXml" Target="../ink/ink186.xml"/><Relationship Id="rId150" Type="http://schemas.openxmlformats.org/officeDocument/2006/relationships/image" Target="../media/image230.png"/><Relationship Id="rId171" Type="http://schemas.openxmlformats.org/officeDocument/2006/relationships/customXml" Target="../ink/ink229.xml"/><Relationship Id="rId192" Type="http://schemas.openxmlformats.org/officeDocument/2006/relationships/image" Target="../media/image251.png"/><Relationship Id="rId206" Type="http://schemas.openxmlformats.org/officeDocument/2006/relationships/image" Target="../media/image258.png"/><Relationship Id="rId12" Type="http://schemas.openxmlformats.org/officeDocument/2006/relationships/image" Target="../media/image161.png"/><Relationship Id="rId33" Type="http://schemas.openxmlformats.org/officeDocument/2006/relationships/customXml" Target="../ink/ink160.xml"/><Relationship Id="rId108" Type="http://schemas.openxmlformats.org/officeDocument/2006/relationships/image" Target="../media/image209.png"/><Relationship Id="rId129" Type="http://schemas.openxmlformats.org/officeDocument/2006/relationships/customXml" Target="../ink/ink208.xml"/><Relationship Id="rId54" Type="http://schemas.openxmlformats.org/officeDocument/2006/relationships/image" Target="../media/image182.png"/><Relationship Id="rId75" Type="http://schemas.openxmlformats.org/officeDocument/2006/relationships/customXml" Target="../ink/ink181.xml"/><Relationship Id="rId96" Type="http://schemas.openxmlformats.org/officeDocument/2006/relationships/image" Target="../media/image203.png"/><Relationship Id="rId140" Type="http://schemas.openxmlformats.org/officeDocument/2006/relationships/image" Target="../media/image225.png"/><Relationship Id="rId161" Type="http://schemas.openxmlformats.org/officeDocument/2006/relationships/customXml" Target="../ink/ink224.xml"/><Relationship Id="rId182" Type="http://schemas.openxmlformats.org/officeDocument/2006/relationships/image" Target="../media/image246.png"/><Relationship Id="rId6" Type="http://schemas.openxmlformats.org/officeDocument/2006/relationships/image" Target="../media/image158.png"/><Relationship Id="rId23" Type="http://schemas.openxmlformats.org/officeDocument/2006/relationships/customXml" Target="../ink/ink155.xml"/><Relationship Id="rId119" Type="http://schemas.openxmlformats.org/officeDocument/2006/relationships/customXml" Target="../ink/ink203.xml"/><Relationship Id="rId44" Type="http://schemas.openxmlformats.org/officeDocument/2006/relationships/image" Target="../media/image177.png"/><Relationship Id="rId65" Type="http://schemas.openxmlformats.org/officeDocument/2006/relationships/customXml" Target="../ink/ink176.xml"/><Relationship Id="rId86" Type="http://schemas.openxmlformats.org/officeDocument/2006/relationships/image" Target="../media/image198.png"/><Relationship Id="rId130" Type="http://schemas.openxmlformats.org/officeDocument/2006/relationships/image" Target="../media/image220.png"/><Relationship Id="rId151" Type="http://schemas.openxmlformats.org/officeDocument/2006/relationships/customXml" Target="../ink/ink219.xml"/><Relationship Id="rId172" Type="http://schemas.openxmlformats.org/officeDocument/2006/relationships/image" Target="../media/image241.png"/><Relationship Id="rId193" Type="http://schemas.openxmlformats.org/officeDocument/2006/relationships/customXml" Target="../ink/ink240.xml"/><Relationship Id="rId207" Type="http://schemas.openxmlformats.org/officeDocument/2006/relationships/customXml" Target="../ink/ink247.xml"/><Relationship Id="rId13" Type="http://schemas.openxmlformats.org/officeDocument/2006/relationships/customXml" Target="../ink/ink150.xml"/><Relationship Id="rId109" Type="http://schemas.openxmlformats.org/officeDocument/2006/relationships/customXml" Target="../ink/ink198.xml"/><Relationship Id="rId34" Type="http://schemas.openxmlformats.org/officeDocument/2006/relationships/image" Target="../media/image172.png"/><Relationship Id="rId55" Type="http://schemas.openxmlformats.org/officeDocument/2006/relationships/customXml" Target="../ink/ink171.xml"/><Relationship Id="rId76" Type="http://schemas.openxmlformats.org/officeDocument/2006/relationships/image" Target="../media/image193.png"/><Relationship Id="rId97" Type="http://schemas.openxmlformats.org/officeDocument/2006/relationships/customXml" Target="../ink/ink192.xml"/><Relationship Id="rId120" Type="http://schemas.openxmlformats.org/officeDocument/2006/relationships/image" Target="../media/image215.png"/><Relationship Id="rId141" Type="http://schemas.openxmlformats.org/officeDocument/2006/relationships/customXml" Target="../ink/ink214.xml"/><Relationship Id="rId7" Type="http://schemas.openxmlformats.org/officeDocument/2006/relationships/customXml" Target="../ink/ink147.xml"/><Relationship Id="rId162" Type="http://schemas.openxmlformats.org/officeDocument/2006/relationships/image" Target="../media/image236.png"/><Relationship Id="rId183" Type="http://schemas.openxmlformats.org/officeDocument/2006/relationships/customXml" Target="../ink/ink235.xml"/><Relationship Id="rId24" Type="http://schemas.openxmlformats.org/officeDocument/2006/relationships/image" Target="../media/image167.png"/><Relationship Id="rId45" Type="http://schemas.openxmlformats.org/officeDocument/2006/relationships/customXml" Target="../ink/ink166.xml"/><Relationship Id="rId66" Type="http://schemas.openxmlformats.org/officeDocument/2006/relationships/image" Target="../media/image188.png"/><Relationship Id="rId87" Type="http://schemas.openxmlformats.org/officeDocument/2006/relationships/customXml" Target="../ink/ink187.xml"/><Relationship Id="rId110" Type="http://schemas.openxmlformats.org/officeDocument/2006/relationships/image" Target="../media/image210.png"/><Relationship Id="rId131" Type="http://schemas.openxmlformats.org/officeDocument/2006/relationships/customXml" Target="../ink/ink209.xml"/><Relationship Id="rId61" Type="http://schemas.openxmlformats.org/officeDocument/2006/relationships/customXml" Target="../ink/ink174.xml"/><Relationship Id="rId82" Type="http://schemas.openxmlformats.org/officeDocument/2006/relationships/image" Target="../media/image196.png"/><Relationship Id="rId152" Type="http://schemas.openxmlformats.org/officeDocument/2006/relationships/image" Target="../media/image231.png"/><Relationship Id="rId173" Type="http://schemas.openxmlformats.org/officeDocument/2006/relationships/customXml" Target="../ink/ink230.xml"/><Relationship Id="rId194" Type="http://schemas.openxmlformats.org/officeDocument/2006/relationships/image" Target="../media/image252.png"/><Relationship Id="rId199" Type="http://schemas.openxmlformats.org/officeDocument/2006/relationships/customXml" Target="../ink/ink243.xml"/><Relationship Id="rId203" Type="http://schemas.openxmlformats.org/officeDocument/2006/relationships/customXml" Target="../ink/ink245.xml"/><Relationship Id="rId208" Type="http://schemas.openxmlformats.org/officeDocument/2006/relationships/image" Target="../media/image259.png"/><Relationship Id="rId19" Type="http://schemas.openxmlformats.org/officeDocument/2006/relationships/customXml" Target="../ink/ink153.xml"/><Relationship Id="rId14" Type="http://schemas.openxmlformats.org/officeDocument/2006/relationships/image" Target="../media/image162.png"/><Relationship Id="rId30" Type="http://schemas.openxmlformats.org/officeDocument/2006/relationships/image" Target="../media/image170.png"/><Relationship Id="rId35" Type="http://schemas.openxmlformats.org/officeDocument/2006/relationships/customXml" Target="../ink/ink161.xml"/><Relationship Id="rId56" Type="http://schemas.openxmlformats.org/officeDocument/2006/relationships/image" Target="../media/image183.png"/><Relationship Id="rId77" Type="http://schemas.openxmlformats.org/officeDocument/2006/relationships/customXml" Target="../ink/ink182.xml"/><Relationship Id="rId100" Type="http://schemas.openxmlformats.org/officeDocument/2006/relationships/image" Target="../media/image205.png"/><Relationship Id="rId105" Type="http://schemas.openxmlformats.org/officeDocument/2006/relationships/customXml" Target="../ink/ink196.xml"/><Relationship Id="rId126" Type="http://schemas.openxmlformats.org/officeDocument/2006/relationships/image" Target="../media/image218.png"/><Relationship Id="rId147" Type="http://schemas.openxmlformats.org/officeDocument/2006/relationships/customXml" Target="../ink/ink217.xml"/><Relationship Id="rId168" Type="http://schemas.openxmlformats.org/officeDocument/2006/relationships/image" Target="../media/image239.png"/><Relationship Id="rId8" Type="http://schemas.openxmlformats.org/officeDocument/2006/relationships/image" Target="../media/image159.png"/><Relationship Id="rId51" Type="http://schemas.openxmlformats.org/officeDocument/2006/relationships/customXml" Target="../ink/ink169.xml"/><Relationship Id="rId72" Type="http://schemas.openxmlformats.org/officeDocument/2006/relationships/image" Target="../media/image191.png"/><Relationship Id="rId93" Type="http://schemas.openxmlformats.org/officeDocument/2006/relationships/customXml" Target="../ink/ink190.xml"/><Relationship Id="rId98" Type="http://schemas.openxmlformats.org/officeDocument/2006/relationships/image" Target="../media/image204.png"/><Relationship Id="rId121" Type="http://schemas.openxmlformats.org/officeDocument/2006/relationships/customXml" Target="../ink/ink204.xml"/><Relationship Id="rId142" Type="http://schemas.openxmlformats.org/officeDocument/2006/relationships/image" Target="../media/image226.png"/><Relationship Id="rId163" Type="http://schemas.openxmlformats.org/officeDocument/2006/relationships/customXml" Target="../ink/ink225.xml"/><Relationship Id="rId184" Type="http://schemas.openxmlformats.org/officeDocument/2006/relationships/image" Target="../media/image247.png"/><Relationship Id="rId189" Type="http://schemas.openxmlformats.org/officeDocument/2006/relationships/customXml" Target="../ink/ink238.xml"/><Relationship Id="rId3" Type="http://schemas.openxmlformats.org/officeDocument/2006/relationships/customXml" Target="../ink/ink145.xml"/><Relationship Id="rId25" Type="http://schemas.openxmlformats.org/officeDocument/2006/relationships/customXml" Target="../ink/ink156.xml"/><Relationship Id="rId46" Type="http://schemas.openxmlformats.org/officeDocument/2006/relationships/image" Target="../media/image178.png"/><Relationship Id="rId67" Type="http://schemas.openxmlformats.org/officeDocument/2006/relationships/customXml" Target="../ink/ink177.xml"/><Relationship Id="rId116" Type="http://schemas.openxmlformats.org/officeDocument/2006/relationships/image" Target="../media/image213.png"/><Relationship Id="rId137" Type="http://schemas.openxmlformats.org/officeDocument/2006/relationships/customXml" Target="../ink/ink212.xml"/><Relationship Id="rId158" Type="http://schemas.openxmlformats.org/officeDocument/2006/relationships/image" Target="../media/image234.png"/><Relationship Id="rId20" Type="http://schemas.openxmlformats.org/officeDocument/2006/relationships/image" Target="../media/image165.png"/><Relationship Id="rId41" Type="http://schemas.openxmlformats.org/officeDocument/2006/relationships/customXml" Target="../ink/ink164.xml"/><Relationship Id="rId62" Type="http://schemas.openxmlformats.org/officeDocument/2006/relationships/image" Target="../media/image186.png"/><Relationship Id="rId83" Type="http://schemas.openxmlformats.org/officeDocument/2006/relationships/customXml" Target="../ink/ink185.xml"/><Relationship Id="rId88" Type="http://schemas.openxmlformats.org/officeDocument/2006/relationships/image" Target="../media/image199.png"/><Relationship Id="rId111" Type="http://schemas.openxmlformats.org/officeDocument/2006/relationships/customXml" Target="../ink/ink199.xml"/><Relationship Id="rId132" Type="http://schemas.openxmlformats.org/officeDocument/2006/relationships/image" Target="../media/image221.png"/><Relationship Id="rId153" Type="http://schemas.openxmlformats.org/officeDocument/2006/relationships/customXml" Target="../ink/ink220.xml"/><Relationship Id="rId174" Type="http://schemas.openxmlformats.org/officeDocument/2006/relationships/image" Target="../media/image242.png"/><Relationship Id="rId179" Type="http://schemas.openxmlformats.org/officeDocument/2006/relationships/customXml" Target="../ink/ink233.xml"/><Relationship Id="rId195" Type="http://schemas.openxmlformats.org/officeDocument/2006/relationships/customXml" Target="../ink/ink241.xml"/><Relationship Id="rId209" Type="http://schemas.openxmlformats.org/officeDocument/2006/relationships/customXml" Target="../ink/ink248.xml"/><Relationship Id="rId190" Type="http://schemas.openxmlformats.org/officeDocument/2006/relationships/image" Target="../media/image250.png"/><Relationship Id="rId204" Type="http://schemas.openxmlformats.org/officeDocument/2006/relationships/image" Target="../media/image257.png"/><Relationship Id="rId15" Type="http://schemas.openxmlformats.org/officeDocument/2006/relationships/customXml" Target="../ink/ink151.xml"/><Relationship Id="rId36" Type="http://schemas.openxmlformats.org/officeDocument/2006/relationships/image" Target="../media/image173.png"/><Relationship Id="rId57" Type="http://schemas.openxmlformats.org/officeDocument/2006/relationships/customXml" Target="../ink/ink172.xml"/><Relationship Id="rId106" Type="http://schemas.openxmlformats.org/officeDocument/2006/relationships/image" Target="../media/image208.png"/><Relationship Id="rId127" Type="http://schemas.openxmlformats.org/officeDocument/2006/relationships/customXml" Target="../ink/ink207.xml"/><Relationship Id="rId10" Type="http://schemas.openxmlformats.org/officeDocument/2006/relationships/image" Target="../media/image160.png"/><Relationship Id="rId31" Type="http://schemas.openxmlformats.org/officeDocument/2006/relationships/customXml" Target="../ink/ink159.xml"/><Relationship Id="rId52" Type="http://schemas.openxmlformats.org/officeDocument/2006/relationships/image" Target="../media/image181.png"/><Relationship Id="rId73" Type="http://schemas.openxmlformats.org/officeDocument/2006/relationships/customXml" Target="../ink/ink180.xml"/><Relationship Id="rId78" Type="http://schemas.openxmlformats.org/officeDocument/2006/relationships/image" Target="../media/image194.png"/><Relationship Id="rId94" Type="http://schemas.openxmlformats.org/officeDocument/2006/relationships/image" Target="../media/image202.png"/><Relationship Id="rId99" Type="http://schemas.openxmlformats.org/officeDocument/2006/relationships/customXml" Target="../ink/ink193.xml"/><Relationship Id="rId101" Type="http://schemas.openxmlformats.org/officeDocument/2006/relationships/customXml" Target="../ink/ink194.xml"/><Relationship Id="rId122" Type="http://schemas.openxmlformats.org/officeDocument/2006/relationships/image" Target="../media/image216.png"/><Relationship Id="rId143" Type="http://schemas.openxmlformats.org/officeDocument/2006/relationships/customXml" Target="../ink/ink215.xml"/><Relationship Id="rId148" Type="http://schemas.openxmlformats.org/officeDocument/2006/relationships/image" Target="../media/image229.png"/><Relationship Id="rId164" Type="http://schemas.openxmlformats.org/officeDocument/2006/relationships/image" Target="../media/image237.png"/><Relationship Id="rId169" Type="http://schemas.openxmlformats.org/officeDocument/2006/relationships/customXml" Target="../ink/ink228.xml"/><Relationship Id="rId185" Type="http://schemas.openxmlformats.org/officeDocument/2006/relationships/customXml" Target="../ink/ink236.xml"/><Relationship Id="rId4" Type="http://schemas.openxmlformats.org/officeDocument/2006/relationships/image" Target="../media/image157.png"/><Relationship Id="rId9" Type="http://schemas.openxmlformats.org/officeDocument/2006/relationships/customXml" Target="../ink/ink148.xml"/><Relationship Id="rId180" Type="http://schemas.openxmlformats.org/officeDocument/2006/relationships/image" Target="../media/image245.png"/><Relationship Id="rId210" Type="http://schemas.openxmlformats.org/officeDocument/2006/relationships/image" Target="../media/image260.png"/><Relationship Id="rId26" Type="http://schemas.openxmlformats.org/officeDocument/2006/relationships/image" Target="../media/image168.png"/><Relationship Id="rId47" Type="http://schemas.openxmlformats.org/officeDocument/2006/relationships/customXml" Target="../ink/ink167.xml"/><Relationship Id="rId68" Type="http://schemas.openxmlformats.org/officeDocument/2006/relationships/image" Target="../media/image189.png"/><Relationship Id="rId89" Type="http://schemas.openxmlformats.org/officeDocument/2006/relationships/customXml" Target="../ink/ink188.xml"/><Relationship Id="rId112" Type="http://schemas.openxmlformats.org/officeDocument/2006/relationships/image" Target="../media/image211.png"/><Relationship Id="rId133" Type="http://schemas.openxmlformats.org/officeDocument/2006/relationships/customXml" Target="../ink/ink210.xml"/><Relationship Id="rId154" Type="http://schemas.openxmlformats.org/officeDocument/2006/relationships/image" Target="../media/image232.png"/><Relationship Id="rId175" Type="http://schemas.openxmlformats.org/officeDocument/2006/relationships/customXml" Target="../ink/ink231.xml"/><Relationship Id="rId196" Type="http://schemas.openxmlformats.org/officeDocument/2006/relationships/image" Target="../media/image253.png"/><Relationship Id="rId200" Type="http://schemas.openxmlformats.org/officeDocument/2006/relationships/image" Target="../media/image255.png"/><Relationship Id="rId16" Type="http://schemas.openxmlformats.org/officeDocument/2006/relationships/image" Target="../media/image163.png"/><Relationship Id="rId37" Type="http://schemas.openxmlformats.org/officeDocument/2006/relationships/customXml" Target="../ink/ink162.xml"/><Relationship Id="rId58" Type="http://schemas.openxmlformats.org/officeDocument/2006/relationships/image" Target="../media/image184.png"/><Relationship Id="rId79" Type="http://schemas.openxmlformats.org/officeDocument/2006/relationships/customXml" Target="../ink/ink183.xml"/><Relationship Id="rId102" Type="http://schemas.openxmlformats.org/officeDocument/2006/relationships/image" Target="../media/image206.png"/><Relationship Id="rId123" Type="http://schemas.openxmlformats.org/officeDocument/2006/relationships/customXml" Target="../ink/ink205.xml"/><Relationship Id="rId144" Type="http://schemas.openxmlformats.org/officeDocument/2006/relationships/image" Target="../media/image227.png"/><Relationship Id="rId90" Type="http://schemas.openxmlformats.org/officeDocument/2006/relationships/image" Target="../media/image200.png"/><Relationship Id="rId165" Type="http://schemas.openxmlformats.org/officeDocument/2006/relationships/customXml" Target="../ink/ink226.xml"/><Relationship Id="rId186" Type="http://schemas.openxmlformats.org/officeDocument/2006/relationships/image" Target="../media/image248.png"/><Relationship Id="rId211" Type="http://schemas.openxmlformats.org/officeDocument/2006/relationships/customXml" Target="../ink/ink249.xml"/><Relationship Id="rId27" Type="http://schemas.openxmlformats.org/officeDocument/2006/relationships/customXml" Target="../ink/ink157.xml"/><Relationship Id="rId48" Type="http://schemas.openxmlformats.org/officeDocument/2006/relationships/image" Target="../media/image179.png"/><Relationship Id="rId69" Type="http://schemas.openxmlformats.org/officeDocument/2006/relationships/customXml" Target="../ink/ink178.xml"/><Relationship Id="rId113" Type="http://schemas.openxmlformats.org/officeDocument/2006/relationships/customXml" Target="../ink/ink200.xml"/><Relationship Id="rId134" Type="http://schemas.openxmlformats.org/officeDocument/2006/relationships/image" Target="../media/image222.png"/><Relationship Id="rId80" Type="http://schemas.openxmlformats.org/officeDocument/2006/relationships/image" Target="../media/image195.png"/><Relationship Id="rId155" Type="http://schemas.openxmlformats.org/officeDocument/2006/relationships/customXml" Target="../ink/ink221.xml"/><Relationship Id="rId176" Type="http://schemas.openxmlformats.org/officeDocument/2006/relationships/image" Target="../media/image243.png"/><Relationship Id="rId197" Type="http://schemas.openxmlformats.org/officeDocument/2006/relationships/customXml" Target="../ink/ink242.xml"/><Relationship Id="rId201" Type="http://schemas.openxmlformats.org/officeDocument/2006/relationships/customXml" Target="../ink/ink244.xml"/><Relationship Id="rId17" Type="http://schemas.openxmlformats.org/officeDocument/2006/relationships/customXml" Target="../ink/ink152.xml"/><Relationship Id="rId38" Type="http://schemas.openxmlformats.org/officeDocument/2006/relationships/image" Target="../media/image174.png"/><Relationship Id="rId59" Type="http://schemas.openxmlformats.org/officeDocument/2006/relationships/customXml" Target="../ink/ink173.xml"/><Relationship Id="rId103" Type="http://schemas.openxmlformats.org/officeDocument/2006/relationships/customXml" Target="../ink/ink195.xml"/><Relationship Id="rId124" Type="http://schemas.openxmlformats.org/officeDocument/2006/relationships/image" Target="../media/image217.png"/><Relationship Id="rId70" Type="http://schemas.openxmlformats.org/officeDocument/2006/relationships/image" Target="../media/image190.png"/><Relationship Id="rId91" Type="http://schemas.openxmlformats.org/officeDocument/2006/relationships/customXml" Target="../ink/ink189.xml"/><Relationship Id="rId145" Type="http://schemas.openxmlformats.org/officeDocument/2006/relationships/customXml" Target="../ink/ink216.xml"/><Relationship Id="rId166" Type="http://schemas.openxmlformats.org/officeDocument/2006/relationships/image" Target="../media/image238.png"/><Relationship Id="rId187" Type="http://schemas.openxmlformats.org/officeDocument/2006/relationships/customXml" Target="../ink/ink23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61.png"/><Relationship Id="rId28" Type="http://schemas.openxmlformats.org/officeDocument/2006/relationships/image" Target="../media/image169.png"/><Relationship Id="rId49" Type="http://schemas.openxmlformats.org/officeDocument/2006/relationships/customXml" Target="../ink/ink168.xml"/><Relationship Id="rId114" Type="http://schemas.openxmlformats.org/officeDocument/2006/relationships/image" Target="../media/image212.png"/><Relationship Id="rId60" Type="http://schemas.openxmlformats.org/officeDocument/2006/relationships/image" Target="../media/image185.png"/><Relationship Id="rId81" Type="http://schemas.openxmlformats.org/officeDocument/2006/relationships/customXml" Target="../ink/ink184.xml"/><Relationship Id="rId135" Type="http://schemas.openxmlformats.org/officeDocument/2006/relationships/customXml" Target="../ink/ink211.xml"/><Relationship Id="rId156" Type="http://schemas.openxmlformats.org/officeDocument/2006/relationships/image" Target="../media/image233.png"/><Relationship Id="rId177" Type="http://schemas.openxmlformats.org/officeDocument/2006/relationships/customXml" Target="../ink/ink232.xml"/><Relationship Id="rId198" Type="http://schemas.openxmlformats.org/officeDocument/2006/relationships/image" Target="../media/image254.png"/><Relationship Id="rId202" Type="http://schemas.openxmlformats.org/officeDocument/2006/relationships/image" Target="../media/image256.png"/><Relationship Id="rId18" Type="http://schemas.openxmlformats.org/officeDocument/2006/relationships/image" Target="../media/image164.png"/><Relationship Id="rId39" Type="http://schemas.openxmlformats.org/officeDocument/2006/relationships/customXml" Target="../ink/ink163.xml"/><Relationship Id="rId50" Type="http://schemas.openxmlformats.org/officeDocument/2006/relationships/image" Target="../media/image180.png"/><Relationship Id="rId104" Type="http://schemas.openxmlformats.org/officeDocument/2006/relationships/image" Target="../media/image207.png"/><Relationship Id="rId125" Type="http://schemas.openxmlformats.org/officeDocument/2006/relationships/customXml" Target="../ink/ink206.xml"/><Relationship Id="rId146" Type="http://schemas.openxmlformats.org/officeDocument/2006/relationships/image" Target="../media/image228.png"/><Relationship Id="rId167" Type="http://schemas.openxmlformats.org/officeDocument/2006/relationships/customXml" Target="../ink/ink227.xml"/><Relationship Id="rId188" Type="http://schemas.openxmlformats.org/officeDocument/2006/relationships/image" Target="../media/image249.png"/><Relationship Id="rId71" Type="http://schemas.openxmlformats.org/officeDocument/2006/relationships/customXml" Target="../ink/ink179.xml"/><Relationship Id="rId92" Type="http://schemas.openxmlformats.org/officeDocument/2006/relationships/image" Target="../media/image201.png"/><Relationship Id="rId2" Type="http://schemas.openxmlformats.org/officeDocument/2006/relationships/image" Target="../media/image156.png"/><Relationship Id="rId29" Type="http://schemas.openxmlformats.org/officeDocument/2006/relationships/customXml" Target="../ink/ink158.xml"/><Relationship Id="rId40" Type="http://schemas.openxmlformats.org/officeDocument/2006/relationships/image" Target="../media/image175.png"/><Relationship Id="rId115" Type="http://schemas.openxmlformats.org/officeDocument/2006/relationships/customXml" Target="../ink/ink201.xml"/><Relationship Id="rId136" Type="http://schemas.openxmlformats.org/officeDocument/2006/relationships/image" Target="../media/image223.png"/><Relationship Id="rId157" Type="http://schemas.openxmlformats.org/officeDocument/2006/relationships/customXml" Target="../ink/ink222.xml"/><Relationship Id="rId178" Type="http://schemas.openxmlformats.org/officeDocument/2006/relationships/image" Target="../media/image2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8</a:t>
            </a:r>
          </a:p>
          <a:p>
            <a:r>
              <a:rPr lang="en-US" sz="2800" dirty="0">
                <a:latin typeface="PT Sans" panose="020B0503020203020204" pitchFamily="34" charset="0"/>
              </a:rPr>
              <a:t>Opto</a:t>
            </a:r>
            <a:r>
              <a:rPr lang="en-US" sz="2800" dirty="0"/>
              <a:t>electronics</a:t>
            </a:r>
            <a:endParaRPr lang="en-US" sz="2800" dirty="0">
              <a:latin typeface="PT Sans" panose="020B0503020203020204" pitchFamily="34" charset="0"/>
            </a:endParaRP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0CB0-3D07-6CA2-466E-A345AE43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is a diode</a:t>
            </a:r>
          </a:p>
        </p:txBody>
      </p:sp>
      <p:pic>
        <p:nvPicPr>
          <p:cNvPr id="6" name="Content Placeholder 5" descr="A diagram of a physics experiment&#10;&#10;Description automatically generated">
            <a:extLst>
              <a:ext uri="{FF2B5EF4-FFF2-40B4-BE49-F238E27FC236}">
                <a16:creationId xmlns:a16="http://schemas.microsoft.com/office/drawing/2014/main" id="{47582C49-9753-199A-35C5-0D36B027D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41" y="1306463"/>
            <a:ext cx="7454196" cy="51864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37D7C-EA53-2489-DED1-D55C75238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D23ECC-9E92-0673-1936-7A8BBEBAAEE1}"/>
                  </a:ext>
                </a:extLst>
              </p14:cNvPr>
              <p14:cNvContentPartPr/>
              <p14:nvPr/>
            </p14:nvContentPartPr>
            <p14:xfrm>
              <a:off x="7704623" y="3167948"/>
              <a:ext cx="695520" cy="66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D23ECC-9E92-0673-1936-7A8BBEBAAE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6983" y="3149948"/>
                <a:ext cx="731160" cy="69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C02B8FE-F19B-166D-1734-20CA950652C4}"/>
              </a:ext>
            </a:extLst>
          </p:cNvPr>
          <p:cNvGrpSpPr/>
          <p:nvPr/>
        </p:nvGrpSpPr>
        <p:grpSpPr>
          <a:xfrm>
            <a:off x="7508063" y="3298628"/>
            <a:ext cx="1330560" cy="753840"/>
            <a:chOff x="7508063" y="3298628"/>
            <a:chExt cx="133056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58B8D3-3B54-DF42-5EB6-BFAB7F32A48E}"/>
                    </a:ext>
                  </a:extLst>
                </p14:cNvPr>
                <p14:cNvContentPartPr/>
                <p14:nvPr/>
              </p14:nvContentPartPr>
              <p14:xfrm>
                <a:off x="8196743" y="3345428"/>
                <a:ext cx="502200" cy="677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58B8D3-3B54-DF42-5EB6-BFAB7F32A4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9103" y="3327788"/>
                  <a:ext cx="53784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60FF74-D2F3-709A-4DDB-074F08E3F22E}"/>
                    </a:ext>
                  </a:extLst>
                </p14:cNvPr>
                <p14:cNvContentPartPr/>
                <p14:nvPr/>
              </p14:nvContentPartPr>
              <p14:xfrm>
                <a:off x="8556743" y="3866708"/>
                <a:ext cx="281880" cy="160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60FF74-D2F3-709A-4DDB-074F08E3F2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9103" y="3849068"/>
                  <a:ext cx="317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8C1717-AC06-6D5D-15C1-B32F85F7F397}"/>
                    </a:ext>
                  </a:extLst>
                </p14:cNvPr>
                <p14:cNvContentPartPr/>
                <p14:nvPr/>
              </p14:nvContentPartPr>
              <p14:xfrm>
                <a:off x="7554143" y="3298628"/>
                <a:ext cx="482040" cy="75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8C1717-AC06-6D5D-15C1-B32F85F7F3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6143" y="3280988"/>
                  <a:ext cx="5176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6ECD4D-24F2-8E7D-104A-B20A78A89220}"/>
                    </a:ext>
                  </a:extLst>
                </p14:cNvPr>
                <p14:cNvContentPartPr/>
                <p14:nvPr/>
              </p14:nvContentPartPr>
              <p14:xfrm>
                <a:off x="7508063" y="3886868"/>
                <a:ext cx="259200" cy="162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6ECD4D-24F2-8E7D-104A-B20A78A892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90423" y="3868868"/>
                  <a:ext cx="294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AF2BF3-5807-F3D1-F902-D9ED7CC2538F}"/>
              </a:ext>
            </a:extLst>
          </p:cNvPr>
          <p:cNvGrpSpPr/>
          <p:nvPr/>
        </p:nvGrpSpPr>
        <p:grpSpPr>
          <a:xfrm>
            <a:off x="1187903" y="1614908"/>
            <a:ext cx="834120" cy="2782440"/>
            <a:chOff x="1187903" y="1614908"/>
            <a:chExt cx="834120" cy="27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8784C7-D1EF-C72E-AB12-7472EBA37B4A}"/>
                    </a:ext>
                  </a:extLst>
                </p14:cNvPr>
                <p14:cNvContentPartPr/>
                <p14:nvPr/>
              </p14:nvContentPartPr>
              <p14:xfrm>
                <a:off x="1284743" y="2305028"/>
                <a:ext cx="5040" cy="44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8784C7-D1EF-C72E-AB12-7472EBA37B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7103" y="2287028"/>
                  <a:ext cx="40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094F4A-53E9-BEF2-F961-C66FCB6A85BE}"/>
                    </a:ext>
                  </a:extLst>
                </p14:cNvPr>
                <p14:cNvContentPartPr/>
                <p14:nvPr/>
              </p14:nvContentPartPr>
              <p14:xfrm>
                <a:off x="1192583" y="2298548"/>
                <a:ext cx="501120" cy="105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094F4A-53E9-BEF2-F961-C66FCB6A85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943" y="2280908"/>
                  <a:ext cx="536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FC8FEB-1BE7-73AD-8841-2481C08E0FD1}"/>
                    </a:ext>
                  </a:extLst>
                </p14:cNvPr>
                <p14:cNvContentPartPr/>
                <p14:nvPr/>
              </p14:nvContentPartPr>
              <p14:xfrm>
                <a:off x="1227503" y="1614908"/>
                <a:ext cx="552960" cy="774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FC8FEB-1BE7-73AD-8841-2481C08E0F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09503" y="1596908"/>
                  <a:ext cx="58860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77A93F-C9AA-4E9A-EC32-7B06DCA6315D}"/>
                    </a:ext>
                  </a:extLst>
                </p14:cNvPr>
                <p14:cNvContentPartPr/>
                <p14:nvPr/>
              </p14:nvContentPartPr>
              <p14:xfrm>
                <a:off x="1398143" y="2049788"/>
                <a:ext cx="104400" cy="2232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77A93F-C9AA-4E9A-EC32-7B06DCA631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80503" y="2032148"/>
                  <a:ext cx="140040" cy="22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FB6806-83D2-ECE4-58E8-9C20D795AF55}"/>
                    </a:ext>
                  </a:extLst>
                </p14:cNvPr>
                <p14:cNvContentPartPr/>
                <p14:nvPr/>
              </p14:nvContentPartPr>
              <p14:xfrm>
                <a:off x="1553663" y="2198828"/>
                <a:ext cx="75600" cy="146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FB6806-83D2-ECE4-58E8-9C20D795AF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36023" y="2181188"/>
                  <a:ext cx="11124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6A8F45-FC91-5C78-70E3-F76BFEBAFEDD}"/>
                    </a:ext>
                  </a:extLst>
                </p14:cNvPr>
                <p14:cNvContentPartPr/>
                <p14:nvPr/>
              </p14:nvContentPartPr>
              <p14:xfrm>
                <a:off x="1187903" y="3981548"/>
                <a:ext cx="45360" cy="41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6A8F45-FC91-5C78-70E3-F76BFEBAFED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0263" y="3963548"/>
                  <a:ext cx="810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3E65D8-326C-B540-D62E-65FBD05E3D3A}"/>
                    </a:ext>
                  </a:extLst>
                </p14:cNvPr>
                <p14:cNvContentPartPr/>
                <p14:nvPr/>
              </p14:nvContentPartPr>
              <p14:xfrm>
                <a:off x="1215263" y="4125188"/>
                <a:ext cx="159480" cy="16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3E65D8-326C-B540-D62E-65FBD05E3D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7623" y="4107188"/>
                  <a:ext cx="195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3F9909-3D21-22F7-9EEF-AC7A6F0E75A2}"/>
                    </a:ext>
                  </a:extLst>
                </p14:cNvPr>
                <p14:cNvContentPartPr/>
                <p14:nvPr/>
              </p14:nvContentPartPr>
              <p14:xfrm>
                <a:off x="1208783" y="4153268"/>
                <a:ext cx="165240" cy="141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3F9909-3D21-22F7-9EEF-AC7A6F0E75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91143" y="4135628"/>
                  <a:ext cx="200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7F6B51-5696-4E71-D883-FBABE0602686}"/>
                    </a:ext>
                  </a:extLst>
                </p14:cNvPr>
                <p14:cNvContentPartPr/>
                <p14:nvPr/>
              </p14:nvContentPartPr>
              <p14:xfrm>
                <a:off x="1879103" y="3472868"/>
                <a:ext cx="142920" cy="162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7F6B51-5696-4E71-D883-FBABE06026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61463" y="3455228"/>
                  <a:ext cx="178560" cy="19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624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7D8A-2C2A-18EF-1AD9-5C19CD25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packages</a:t>
            </a:r>
          </a:p>
        </p:txBody>
      </p:sp>
      <p:pic>
        <p:nvPicPr>
          <p:cNvPr id="6" name="Content Placeholder 5" descr="A drawing of different types of leds&#10;&#10;Description automatically generated">
            <a:extLst>
              <a:ext uri="{FF2B5EF4-FFF2-40B4-BE49-F238E27FC236}">
                <a16:creationId xmlns:a16="http://schemas.microsoft.com/office/drawing/2014/main" id="{12F66060-1950-A08F-AFE3-7CC583DB0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82" y="2047020"/>
            <a:ext cx="3314987" cy="17298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CA9A-6AA6-CA16-BBAF-C6B13C5C6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rawing of a square object&#10;&#10;Description automatically generated">
            <a:extLst>
              <a:ext uri="{FF2B5EF4-FFF2-40B4-BE49-F238E27FC236}">
                <a16:creationId xmlns:a16="http://schemas.microsoft.com/office/drawing/2014/main" id="{431BBB8C-AC36-93F6-CDD7-2B044051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93" y="2047020"/>
            <a:ext cx="2857748" cy="1767993"/>
          </a:xfrm>
          <a:prstGeom prst="rect">
            <a:avLst/>
          </a:prstGeom>
        </p:spPr>
      </p:pic>
      <p:pic>
        <p:nvPicPr>
          <p:cNvPr id="10" name="Picture 9" descr="A drawing of a led&#10;&#10;Description automatically generated">
            <a:extLst>
              <a:ext uri="{FF2B5EF4-FFF2-40B4-BE49-F238E27FC236}">
                <a16:creationId xmlns:a16="http://schemas.microsoft.com/office/drawing/2014/main" id="{AB45234E-D0D7-D4F4-3F44-59B0665F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65" y="2085123"/>
            <a:ext cx="1775614" cy="1653683"/>
          </a:xfrm>
          <a:prstGeom prst="rect">
            <a:avLst/>
          </a:prstGeom>
        </p:spPr>
      </p:pic>
      <p:pic>
        <p:nvPicPr>
          <p:cNvPr id="12" name="Picture 11" descr="Diagram of a diagram of a red led&#10;&#10;Description automatically generated">
            <a:extLst>
              <a:ext uri="{FF2B5EF4-FFF2-40B4-BE49-F238E27FC236}">
                <a16:creationId xmlns:a16="http://schemas.microsoft.com/office/drawing/2014/main" id="{6315F864-BC17-9BE3-FAF4-5EECFC682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47" y="4410238"/>
            <a:ext cx="3406435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D255-1077-5215-C813-A020B99A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characteristics for LEDs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06A4-3D8A-C1B5-C12F-149BD4B4D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EC8CA86C-8227-3A5A-6FCA-9E5A4A72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1" y="1480185"/>
            <a:ext cx="5486527" cy="40884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F710A-DFA3-72EF-4073-623CE57435FD}"/>
              </a:ext>
            </a:extLst>
          </p:cNvPr>
          <p:cNvGrpSpPr/>
          <p:nvPr/>
        </p:nvGrpSpPr>
        <p:grpSpPr>
          <a:xfrm>
            <a:off x="7937543" y="425828"/>
            <a:ext cx="1828800" cy="1480320"/>
            <a:chOff x="7937543" y="425828"/>
            <a:chExt cx="1828800" cy="14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F566D8-0D87-4EFC-8501-9915C42C6E7A}"/>
                    </a:ext>
                  </a:extLst>
                </p14:cNvPr>
                <p14:cNvContentPartPr/>
                <p14:nvPr/>
              </p14:nvContentPartPr>
              <p14:xfrm>
                <a:off x="7937543" y="898148"/>
                <a:ext cx="86040" cy="661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F566D8-0D87-4EFC-8501-9915C42C6E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19543" y="880148"/>
                  <a:ext cx="1216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C6903A-DE23-A8C1-039E-0C7E2AFE0146}"/>
                    </a:ext>
                  </a:extLst>
                </p14:cNvPr>
                <p14:cNvContentPartPr/>
                <p14:nvPr/>
              </p14:nvContentPartPr>
              <p14:xfrm>
                <a:off x="7985783" y="899228"/>
                <a:ext cx="1591920" cy="2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C6903A-DE23-A8C1-039E-0C7E2AFE01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7783" y="881228"/>
                  <a:ext cx="162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7D0E7C-FB9F-9C11-EF35-A81007DCE08A}"/>
                    </a:ext>
                  </a:extLst>
                </p14:cNvPr>
                <p14:cNvContentPartPr/>
                <p14:nvPr/>
              </p14:nvContentPartPr>
              <p14:xfrm>
                <a:off x="8010983" y="869348"/>
                <a:ext cx="1755360" cy="91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7D0E7C-FB9F-9C11-EF35-A81007DCE0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92983" y="851348"/>
                  <a:ext cx="17910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D0371C-D3D6-C1FB-C41D-95480D87F2E7}"/>
                    </a:ext>
                  </a:extLst>
                </p14:cNvPr>
                <p14:cNvContentPartPr/>
                <p14:nvPr/>
              </p14:nvContentPartPr>
              <p14:xfrm>
                <a:off x="8778143" y="890948"/>
                <a:ext cx="93960" cy="1015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D0371C-D3D6-C1FB-C41D-95480D87F2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60143" y="873308"/>
                  <a:ext cx="129600" cy="10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52BA53-FBBC-D105-E379-5BE4104F05CD}"/>
                    </a:ext>
                  </a:extLst>
                </p14:cNvPr>
                <p14:cNvContentPartPr/>
                <p14:nvPr/>
              </p14:nvContentPartPr>
              <p14:xfrm>
                <a:off x="8254343" y="530228"/>
                <a:ext cx="77400" cy="22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52BA53-FBBC-D105-E379-5BE4104F05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36343" y="512588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02F9B0-BAC4-4C15-D8C9-9961720FD7B4}"/>
                    </a:ext>
                  </a:extLst>
                </p14:cNvPr>
                <p14:cNvContentPartPr/>
                <p14:nvPr/>
              </p14:nvContentPartPr>
              <p14:xfrm>
                <a:off x="8269823" y="506828"/>
                <a:ext cx="9108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02F9B0-BAC4-4C15-D8C9-9961720FD7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51823" y="489188"/>
                  <a:ext cx="12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3B32F3-D473-2448-CE73-5686A553324C}"/>
                    </a:ext>
                  </a:extLst>
                </p14:cNvPr>
                <p14:cNvContentPartPr/>
                <p14:nvPr/>
              </p14:nvContentPartPr>
              <p14:xfrm>
                <a:off x="8927903" y="494588"/>
                <a:ext cx="8748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3B32F3-D473-2448-CE73-5686A55332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09903" y="476588"/>
                  <a:ext cx="123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E05515-4433-2B1B-8A37-B79CE9C03EDE}"/>
                    </a:ext>
                  </a:extLst>
                </p14:cNvPr>
                <p14:cNvContentPartPr/>
                <p14:nvPr/>
              </p14:nvContentPartPr>
              <p14:xfrm>
                <a:off x="8948783" y="425828"/>
                <a:ext cx="227880" cy="201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E05515-4433-2B1B-8A37-B79CE9C03E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31143" y="407828"/>
                  <a:ext cx="263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676F70-309E-13AA-2026-5E9C6B8DEFCD}"/>
                    </a:ext>
                  </a:extLst>
                </p14:cNvPr>
                <p14:cNvContentPartPr/>
                <p14:nvPr/>
              </p14:nvContentPartPr>
              <p14:xfrm>
                <a:off x="7995863" y="1524188"/>
                <a:ext cx="10080" cy="187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676F70-309E-13AA-2026-5E9C6B8DEF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78223" y="1506188"/>
                  <a:ext cx="45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39EC67B-7F91-61E6-597C-95C5A512629F}"/>
              </a:ext>
            </a:extLst>
          </p:cNvPr>
          <p:cNvGrpSpPr/>
          <p:nvPr/>
        </p:nvGrpSpPr>
        <p:grpSpPr>
          <a:xfrm>
            <a:off x="7240943" y="849188"/>
            <a:ext cx="3095280" cy="2020680"/>
            <a:chOff x="7240943" y="849188"/>
            <a:chExt cx="3095280" cy="20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88DE6D-4697-2EDD-1AFD-DC142E542117}"/>
                    </a:ext>
                  </a:extLst>
                </p14:cNvPr>
                <p14:cNvContentPartPr/>
                <p14:nvPr/>
              </p14:nvContentPartPr>
              <p14:xfrm>
                <a:off x="8052023" y="990308"/>
                <a:ext cx="106200" cy="15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88DE6D-4697-2EDD-1AFD-DC142E5421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34383" y="972668"/>
                  <a:ext cx="141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4EA396-A0DA-F830-C4E7-08CED0ADF305}"/>
                    </a:ext>
                  </a:extLst>
                </p14:cNvPr>
                <p14:cNvContentPartPr/>
                <p14:nvPr/>
              </p14:nvContentPartPr>
              <p14:xfrm>
                <a:off x="8096303" y="906428"/>
                <a:ext cx="36360" cy="164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4EA396-A0DA-F830-C4E7-08CED0ADF3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78663" y="888788"/>
                  <a:ext cx="72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D22295-DFD0-A8FF-FA65-024B24231BB6}"/>
                    </a:ext>
                  </a:extLst>
                </p14:cNvPr>
                <p14:cNvContentPartPr/>
                <p14:nvPr/>
              </p14:nvContentPartPr>
              <p14:xfrm>
                <a:off x="8068223" y="1184708"/>
                <a:ext cx="119880" cy="11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D22295-DFD0-A8FF-FA65-024B24231B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50583" y="1167068"/>
                  <a:ext cx="155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9430EC-BFCF-23CA-9E13-03F179C0EAD6}"/>
                    </a:ext>
                  </a:extLst>
                </p14:cNvPr>
                <p14:cNvContentPartPr/>
                <p14:nvPr/>
              </p14:nvContentPartPr>
              <p14:xfrm>
                <a:off x="8131943" y="1129988"/>
                <a:ext cx="1656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9430EC-BFCF-23CA-9E13-03F179C0EA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14303" y="1111988"/>
                  <a:ext cx="52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752FE9-F306-7A26-5FDC-11827FD321F9}"/>
                    </a:ext>
                  </a:extLst>
                </p14:cNvPr>
                <p14:cNvContentPartPr/>
                <p14:nvPr/>
              </p14:nvContentPartPr>
              <p14:xfrm>
                <a:off x="8106743" y="1321868"/>
                <a:ext cx="90360" cy="12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752FE9-F306-7A26-5FDC-11827FD321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8743" y="1303868"/>
                  <a:ext cx="12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96987E-6E41-7B11-E59E-3EC592D53D19}"/>
                    </a:ext>
                  </a:extLst>
                </p14:cNvPr>
                <p14:cNvContentPartPr/>
                <p14:nvPr/>
              </p14:nvContentPartPr>
              <p14:xfrm>
                <a:off x="8120423" y="1515908"/>
                <a:ext cx="95760" cy="8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96987E-6E41-7B11-E59E-3EC592D53D1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02783" y="1498268"/>
                  <a:ext cx="13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BFCACC-3C70-F78D-A329-A10C1621ED41}"/>
                    </a:ext>
                  </a:extLst>
                </p14:cNvPr>
                <p14:cNvContentPartPr/>
                <p14:nvPr/>
              </p14:nvContentPartPr>
              <p14:xfrm>
                <a:off x="8125823" y="1508348"/>
                <a:ext cx="89640" cy="15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BFCACC-3C70-F78D-A329-A10C1621ED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08183" y="1490348"/>
                  <a:ext cx="125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4910BA-5569-9B65-050C-80E0C7093360}"/>
                    </a:ext>
                  </a:extLst>
                </p14:cNvPr>
                <p14:cNvContentPartPr/>
                <p14:nvPr/>
              </p14:nvContentPartPr>
              <p14:xfrm>
                <a:off x="8206463" y="1612388"/>
                <a:ext cx="10440" cy="8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4910BA-5569-9B65-050C-80E0C70933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88823" y="1594388"/>
                  <a:ext cx="46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BAAA3E-1BAA-1D39-0D24-448229A9181E}"/>
                    </a:ext>
                  </a:extLst>
                </p14:cNvPr>
                <p14:cNvContentPartPr/>
                <p14:nvPr/>
              </p14:nvContentPartPr>
              <p14:xfrm>
                <a:off x="8271983" y="949268"/>
                <a:ext cx="144000" cy="61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BAAA3E-1BAA-1D39-0D24-448229A918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53983" y="931268"/>
                  <a:ext cx="179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A05CB1B-9422-8434-3780-F62A7BEE8268}"/>
                    </a:ext>
                  </a:extLst>
                </p14:cNvPr>
                <p14:cNvContentPartPr/>
                <p14:nvPr/>
              </p14:nvContentPartPr>
              <p14:xfrm>
                <a:off x="8349743" y="902828"/>
                <a:ext cx="23400" cy="86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A05CB1B-9422-8434-3780-F62A7BEE82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31743" y="884828"/>
                  <a:ext cx="59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A7424E-251B-B651-347A-433D683CFFA3}"/>
                    </a:ext>
                  </a:extLst>
                </p14:cNvPr>
                <p14:cNvContentPartPr/>
                <p14:nvPr/>
              </p14:nvContentPartPr>
              <p14:xfrm>
                <a:off x="8284583" y="1182908"/>
                <a:ext cx="77400" cy="2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A7424E-251B-B651-347A-433D683CFF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6943" y="1165268"/>
                  <a:ext cx="113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7E400E-6577-A374-8F68-64608AF5BE27}"/>
                    </a:ext>
                  </a:extLst>
                </p14:cNvPr>
                <p14:cNvContentPartPr/>
                <p14:nvPr/>
              </p14:nvContentPartPr>
              <p14:xfrm>
                <a:off x="8302583" y="1161308"/>
                <a:ext cx="96840" cy="18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7E400E-6577-A374-8F68-64608AF5BE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84583" y="1143308"/>
                  <a:ext cx="132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237184-D8CB-99FE-24BF-31B690DFB051}"/>
                    </a:ext>
                  </a:extLst>
                </p14:cNvPr>
                <p14:cNvContentPartPr/>
                <p14:nvPr/>
              </p14:nvContentPartPr>
              <p14:xfrm>
                <a:off x="8342903" y="1275428"/>
                <a:ext cx="18000" cy="88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237184-D8CB-99FE-24BF-31B690DFB0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25263" y="1257428"/>
                  <a:ext cx="5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B35DE0-8BA3-BD4C-92A3-B983B4315D84}"/>
                    </a:ext>
                  </a:extLst>
                </p14:cNvPr>
                <p14:cNvContentPartPr/>
                <p14:nvPr/>
              </p14:nvContentPartPr>
              <p14:xfrm>
                <a:off x="8324183" y="1444628"/>
                <a:ext cx="57960" cy="7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B35DE0-8BA3-BD4C-92A3-B983B4315D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06543" y="1426628"/>
                  <a:ext cx="93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2A8FDE-ECE3-B104-8000-4913EFBA5FC0}"/>
                    </a:ext>
                  </a:extLst>
                </p14:cNvPr>
                <p14:cNvContentPartPr/>
                <p14:nvPr/>
              </p14:nvContentPartPr>
              <p14:xfrm>
                <a:off x="8310503" y="1595468"/>
                <a:ext cx="88200" cy="2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2A8FDE-ECE3-B104-8000-4913EFBA5F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92863" y="1577828"/>
                  <a:ext cx="123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C333AC-BFB7-C5E4-1F8C-4EEC73B50352}"/>
                    </a:ext>
                  </a:extLst>
                </p14:cNvPr>
                <p14:cNvContentPartPr/>
                <p14:nvPr/>
              </p14:nvContentPartPr>
              <p14:xfrm>
                <a:off x="8364863" y="1598348"/>
                <a:ext cx="20520" cy="108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C333AC-BFB7-C5E4-1F8C-4EEC73B503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6863" y="1580708"/>
                  <a:ext cx="5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A4443-EE61-DA96-F4C0-1058F72D2FAA}"/>
                    </a:ext>
                  </a:extLst>
                </p14:cNvPr>
                <p14:cNvContentPartPr/>
                <p14:nvPr/>
              </p14:nvContentPartPr>
              <p14:xfrm>
                <a:off x="8415263" y="878348"/>
                <a:ext cx="145800" cy="169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A4443-EE61-DA96-F4C0-1058F72D2F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97623" y="860348"/>
                  <a:ext cx="181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F40AFE-3520-3B82-8F8E-C2C53E186621}"/>
                    </a:ext>
                  </a:extLst>
                </p14:cNvPr>
                <p14:cNvContentPartPr/>
                <p14:nvPr/>
              </p14:nvContentPartPr>
              <p14:xfrm>
                <a:off x="8608943" y="849188"/>
                <a:ext cx="188280" cy="201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F40AFE-3520-3B82-8F8E-C2C53E18662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90943" y="831548"/>
                  <a:ext cx="223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616EBB-464E-D0F4-7562-9A6EF1EA831F}"/>
                    </a:ext>
                  </a:extLst>
                </p14:cNvPr>
                <p14:cNvContentPartPr/>
                <p14:nvPr/>
              </p14:nvContentPartPr>
              <p14:xfrm>
                <a:off x="8435063" y="1047188"/>
                <a:ext cx="154080" cy="18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616EBB-464E-D0F4-7562-9A6EF1EA831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7063" y="1029548"/>
                  <a:ext cx="189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86613E-F89E-58AA-27A2-249895624C05}"/>
                    </a:ext>
                  </a:extLst>
                </p14:cNvPr>
                <p14:cNvContentPartPr/>
                <p14:nvPr/>
              </p14:nvContentPartPr>
              <p14:xfrm>
                <a:off x="8621543" y="1023428"/>
                <a:ext cx="174600" cy="20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86613E-F89E-58AA-27A2-249895624C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03903" y="1005788"/>
                  <a:ext cx="210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880CC6-8FB9-A922-41B9-2FA042C1B29C}"/>
                    </a:ext>
                  </a:extLst>
                </p14:cNvPr>
                <p14:cNvContentPartPr/>
                <p14:nvPr/>
              </p14:nvContentPartPr>
              <p14:xfrm>
                <a:off x="8420663" y="1256708"/>
                <a:ext cx="153720" cy="19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880CC6-8FB9-A922-41B9-2FA042C1B2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03023" y="1239068"/>
                  <a:ext cx="189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768ECD-2EAD-7EF4-B427-B8B3C2A2ED4A}"/>
                    </a:ext>
                  </a:extLst>
                </p14:cNvPr>
                <p14:cNvContentPartPr/>
                <p14:nvPr/>
              </p14:nvContentPartPr>
              <p14:xfrm>
                <a:off x="8586623" y="1232588"/>
                <a:ext cx="172080" cy="20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768ECD-2EAD-7EF4-B427-B8B3C2A2ED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68983" y="1214588"/>
                  <a:ext cx="207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2A7532-7EEE-1B0C-352D-7FE5BE2626C5}"/>
                    </a:ext>
                  </a:extLst>
                </p14:cNvPr>
                <p14:cNvContentPartPr/>
                <p14:nvPr/>
              </p14:nvContentPartPr>
              <p14:xfrm>
                <a:off x="8425703" y="1492508"/>
                <a:ext cx="162720" cy="21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2A7532-7EEE-1B0C-352D-7FE5BE2626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08063" y="1474868"/>
                  <a:ext cx="198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AC59B3-0FE1-541F-6C34-725A3FEEBF95}"/>
                    </a:ext>
                  </a:extLst>
                </p14:cNvPr>
                <p14:cNvContentPartPr/>
                <p14:nvPr/>
              </p14:nvContentPartPr>
              <p14:xfrm>
                <a:off x="8616143" y="1423748"/>
                <a:ext cx="156240" cy="244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AC59B3-0FE1-541F-6C34-725A3FEEBF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98503" y="1405748"/>
                  <a:ext cx="191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E7B431-BF12-934F-CCD9-1AA67891D1FD}"/>
                    </a:ext>
                  </a:extLst>
                </p14:cNvPr>
                <p14:cNvContentPartPr/>
                <p14:nvPr/>
              </p14:nvContentPartPr>
              <p14:xfrm>
                <a:off x="8482583" y="943868"/>
                <a:ext cx="64440" cy="2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E7B431-BF12-934F-CCD9-1AA67891D1F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64583" y="925868"/>
                  <a:ext cx="10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59B9C6-8B32-2E68-2B4D-CDC797831BC8}"/>
                    </a:ext>
                  </a:extLst>
                </p14:cNvPr>
                <p14:cNvContentPartPr/>
                <p14:nvPr/>
              </p14:nvContentPartPr>
              <p14:xfrm>
                <a:off x="8697143" y="964748"/>
                <a:ext cx="59400" cy="17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59B9C6-8B32-2E68-2B4D-CDC797831B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79503" y="946748"/>
                  <a:ext cx="95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EFFE1F-DA60-5C9A-442F-E75373CA1CE0}"/>
                    </a:ext>
                  </a:extLst>
                </p14:cNvPr>
                <p14:cNvContentPartPr/>
                <p14:nvPr/>
              </p14:nvContentPartPr>
              <p14:xfrm>
                <a:off x="8477903" y="1140068"/>
                <a:ext cx="60480" cy="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EFFE1F-DA60-5C9A-442F-E75373CA1CE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60263" y="1122068"/>
                  <a:ext cx="96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1B358A-F15E-2249-EA6A-6529A1AAB3D3}"/>
                    </a:ext>
                  </a:extLst>
                </p14:cNvPr>
                <p14:cNvContentPartPr/>
                <p14:nvPr/>
              </p14:nvContentPartPr>
              <p14:xfrm>
                <a:off x="8683463" y="1135028"/>
                <a:ext cx="71640" cy="18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1B358A-F15E-2249-EA6A-6529A1AAB3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65823" y="1117028"/>
                  <a:ext cx="107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71175C-D7E3-DD5B-EC61-D0EAE3A0F2F0}"/>
                    </a:ext>
                  </a:extLst>
                </p14:cNvPr>
                <p14:cNvContentPartPr/>
                <p14:nvPr/>
              </p14:nvContentPartPr>
              <p14:xfrm>
                <a:off x="8465303" y="1358588"/>
                <a:ext cx="64440" cy="1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71175C-D7E3-DD5B-EC61-D0EAE3A0F2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47303" y="1340588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C59F23-F82C-323F-557A-ACD5820F7F71}"/>
                    </a:ext>
                  </a:extLst>
                </p14:cNvPr>
                <p14:cNvContentPartPr/>
                <p14:nvPr/>
              </p14:nvContentPartPr>
              <p14:xfrm>
                <a:off x="8674463" y="1325828"/>
                <a:ext cx="58680" cy="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C59F23-F82C-323F-557A-ACD5820F7F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56463" y="1308188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FC190B-F9F7-66C2-3DCA-E19E0FFFA77F}"/>
                    </a:ext>
                  </a:extLst>
                </p14:cNvPr>
                <p14:cNvContentPartPr/>
                <p14:nvPr/>
              </p14:nvContentPartPr>
              <p14:xfrm>
                <a:off x="8462783" y="1607708"/>
                <a:ext cx="68040" cy="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FC190B-F9F7-66C2-3DCA-E19E0FFFA7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45143" y="1589708"/>
                  <a:ext cx="103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533289-5631-928C-BFE2-4EF198571946}"/>
                    </a:ext>
                  </a:extLst>
                </p14:cNvPr>
                <p14:cNvContentPartPr/>
                <p14:nvPr/>
              </p14:nvContentPartPr>
              <p14:xfrm>
                <a:off x="8688503" y="1537148"/>
                <a:ext cx="77400" cy="24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533289-5631-928C-BFE2-4EF1985719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70863" y="1519508"/>
                  <a:ext cx="113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17A5C5-4AB6-66E4-443B-D6C352D41B21}"/>
                    </a:ext>
                  </a:extLst>
                </p14:cNvPr>
                <p14:cNvContentPartPr/>
                <p14:nvPr/>
              </p14:nvContentPartPr>
              <p14:xfrm>
                <a:off x="9302663" y="1019828"/>
                <a:ext cx="78840" cy="11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17A5C5-4AB6-66E4-443B-D6C352D41B2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85023" y="1002188"/>
                  <a:ext cx="114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52D721-DCF7-F4CB-F374-714A30B013EA}"/>
                    </a:ext>
                  </a:extLst>
                </p14:cNvPr>
                <p14:cNvContentPartPr/>
                <p14:nvPr/>
              </p14:nvContentPartPr>
              <p14:xfrm>
                <a:off x="9484823" y="1012988"/>
                <a:ext cx="53640" cy="16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52D721-DCF7-F4CB-F374-714A30B013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467183" y="994988"/>
                  <a:ext cx="89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37ACFB-2D90-8919-7F30-0B6CCF5FD8B1}"/>
                    </a:ext>
                  </a:extLst>
                </p14:cNvPr>
                <p14:cNvContentPartPr/>
                <p14:nvPr/>
              </p14:nvContentPartPr>
              <p14:xfrm>
                <a:off x="9349823" y="1165988"/>
                <a:ext cx="103320" cy="14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37ACFB-2D90-8919-7F30-0B6CCF5FD8B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31823" y="1148348"/>
                  <a:ext cx="13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14554F4-3C13-F4AB-39DD-6C5984C9CDCA}"/>
                    </a:ext>
                  </a:extLst>
                </p14:cNvPr>
                <p14:cNvContentPartPr/>
                <p14:nvPr/>
              </p14:nvContentPartPr>
              <p14:xfrm>
                <a:off x="9510383" y="1201268"/>
                <a:ext cx="67680" cy="1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14554F4-3C13-F4AB-39DD-6C5984C9CD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92383" y="1183268"/>
                  <a:ext cx="103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51D3CA-DDD0-7416-676A-9B0A70DE5F2F}"/>
                    </a:ext>
                  </a:extLst>
                </p14:cNvPr>
                <p14:cNvContentPartPr/>
                <p14:nvPr/>
              </p14:nvContentPartPr>
              <p14:xfrm>
                <a:off x="9342263" y="1310708"/>
                <a:ext cx="56520" cy="1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51D3CA-DDD0-7416-676A-9B0A70DE5F2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24623" y="1293068"/>
                  <a:ext cx="92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9F8F06-7472-5E86-D33A-C6626980BF3C}"/>
                    </a:ext>
                  </a:extLst>
                </p14:cNvPr>
                <p14:cNvContentPartPr/>
                <p14:nvPr/>
              </p14:nvContentPartPr>
              <p14:xfrm>
                <a:off x="9492743" y="1327268"/>
                <a:ext cx="75240" cy="21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9F8F06-7472-5E86-D33A-C6626980BF3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74743" y="1309628"/>
                  <a:ext cx="110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FAD999-46C2-7224-16BA-2649E7BAA1CE}"/>
                    </a:ext>
                  </a:extLst>
                </p14:cNvPr>
                <p14:cNvContentPartPr/>
                <p14:nvPr/>
              </p14:nvContentPartPr>
              <p14:xfrm>
                <a:off x="9390143" y="1455788"/>
                <a:ext cx="72360" cy="12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FAD999-46C2-7224-16BA-2649E7BAA1C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72143" y="1438148"/>
                  <a:ext cx="10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768EEBD-5E41-859D-795B-E81C8FD46344}"/>
                    </a:ext>
                  </a:extLst>
                </p14:cNvPr>
                <p14:cNvContentPartPr/>
                <p14:nvPr/>
              </p14:nvContentPartPr>
              <p14:xfrm>
                <a:off x="9524063" y="1493228"/>
                <a:ext cx="48240" cy="1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768EEBD-5E41-859D-795B-E81C8FD463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06063" y="1475588"/>
                  <a:ext cx="83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6F462F-A06E-5B01-BAAD-F211570016A1}"/>
                    </a:ext>
                  </a:extLst>
                </p14:cNvPr>
                <p14:cNvContentPartPr/>
                <p14:nvPr/>
              </p14:nvContentPartPr>
              <p14:xfrm>
                <a:off x="9368903" y="1595468"/>
                <a:ext cx="84960" cy="25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6F462F-A06E-5B01-BAAD-F211570016A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51263" y="1577828"/>
                  <a:ext cx="120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81667C-9136-23D9-4BEB-C1270495D6EA}"/>
                    </a:ext>
                  </a:extLst>
                </p14:cNvPr>
                <p14:cNvContentPartPr/>
                <p14:nvPr/>
              </p14:nvContentPartPr>
              <p14:xfrm>
                <a:off x="9525503" y="1669268"/>
                <a:ext cx="74880" cy="15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81667C-9136-23D9-4BEB-C1270495D6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07503" y="1651268"/>
                  <a:ext cx="110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092659-B238-AD75-206F-1F33DBDA3398}"/>
                    </a:ext>
                  </a:extLst>
                </p14:cNvPr>
                <p14:cNvContentPartPr/>
                <p14:nvPr/>
              </p14:nvContentPartPr>
              <p14:xfrm>
                <a:off x="8849063" y="914708"/>
                <a:ext cx="129600" cy="206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092659-B238-AD75-206F-1F33DBDA33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31063" y="896708"/>
                  <a:ext cx="165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A4517E-4AED-8081-7153-B1BAC1CAE9EC}"/>
                    </a:ext>
                  </a:extLst>
                </p14:cNvPr>
                <p14:cNvContentPartPr/>
                <p14:nvPr/>
              </p14:nvContentPartPr>
              <p14:xfrm>
                <a:off x="8980463" y="915788"/>
                <a:ext cx="171360" cy="203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A4517E-4AED-8081-7153-B1BAC1CAE9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62463" y="898148"/>
                  <a:ext cx="20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6392B4-0778-4FC1-7152-9C2E9DCFCDE5}"/>
                    </a:ext>
                  </a:extLst>
                </p14:cNvPr>
                <p14:cNvContentPartPr/>
                <p14:nvPr/>
              </p14:nvContentPartPr>
              <p14:xfrm>
                <a:off x="8879303" y="1158068"/>
                <a:ext cx="154080" cy="201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6392B4-0778-4FC1-7152-9C2E9DCFCD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61663" y="1140068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E7E65B-072D-C270-35F4-4D78BC7B948A}"/>
                    </a:ext>
                  </a:extLst>
                </p14:cNvPr>
                <p14:cNvContentPartPr/>
                <p14:nvPr/>
              </p14:nvContentPartPr>
              <p14:xfrm>
                <a:off x="9042383" y="1157708"/>
                <a:ext cx="127800" cy="15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E7E65B-072D-C270-35F4-4D78BC7B948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024743" y="1139708"/>
                  <a:ext cx="163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8F60EF-2697-0BFA-D57B-DDC29143E009}"/>
                    </a:ext>
                  </a:extLst>
                </p14:cNvPr>
                <p14:cNvContentPartPr/>
                <p14:nvPr/>
              </p14:nvContentPartPr>
              <p14:xfrm>
                <a:off x="8871743" y="1389908"/>
                <a:ext cx="147960" cy="216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8F60EF-2697-0BFA-D57B-DDC29143E0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53743" y="1371908"/>
                  <a:ext cx="183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2142E0-47B6-3DD7-8A92-ED9156D8585A}"/>
                    </a:ext>
                  </a:extLst>
                </p14:cNvPr>
                <p14:cNvContentPartPr/>
                <p14:nvPr/>
              </p14:nvContentPartPr>
              <p14:xfrm>
                <a:off x="9060383" y="1398908"/>
                <a:ext cx="128160" cy="164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2142E0-47B6-3DD7-8A92-ED9156D8585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42743" y="1381268"/>
                  <a:ext cx="163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8745C9-2610-DBF6-559D-F07E7845AFE9}"/>
                    </a:ext>
                  </a:extLst>
                </p14:cNvPr>
                <p14:cNvContentPartPr/>
                <p14:nvPr/>
              </p14:nvContentPartPr>
              <p14:xfrm>
                <a:off x="8874263" y="1621028"/>
                <a:ext cx="157320" cy="171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8745C9-2610-DBF6-559D-F07E7845AF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56263" y="1603388"/>
                  <a:ext cx="192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DAC2A1-8B56-75AB-3CBF-4B1BB6CCF357}"/>
                    </a:ext>
                  </a:extLst>
                </p14:cNvPr>
                <p14:cNvContentPartPr/>
                <p14:nvPr/>
              </p14:nvContentPartPr>
              <p14:xfrm>
                <a:off x="9096023" y="1598708"/>
                <a:ext cx="106920" cy="179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DAC2A1-8B56-75AB-3CBF-4B1BB6CCF35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78383" y="1580708"/>
                  <a:ext cx="142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DD897C-44B7-2FAF-A9C4-C14F3DF00835}"/>
                    </a:ext>
                  </a:extLst>
                </p14:cNvPr>
                <p14:cNvContentPartPr/>
                <p14:nvPr/>
              </p14:nvContentPartPr>
              <p14:xfrm>
                <a:off x="8850503" y="1020188"/>
                <a:ext cx="54000" cy="12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DD897C-44B7-2FAF-A9C4-C14F3DF008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32503" y="1002188"/>
                  <a:ext cx="89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6B9BF4-D9D3-F8BB-F9B5-F426CA23574D}"/>
                    </a:ext>
                  </a:extLst>
                </p14:cNvPr>
                <p14:cNvContentPartPr/>
                <p14:nvPr/>
              </p14:nvContentPartPr>
              <p14:xfrm>
                <a:off x="8883623" y="1024868"/>
                <a:ext cx="6480" cy="33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6B9BF4-D9D3-F8BB-F9B5-F426CA2357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65623" y="1006868"/>
                  <a:ext cx="42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1F88DA-F494-B59A-B738-7F63FEDCD1BB}"/>
                    </a:ext>
                  </a:extLst>
                </p14:cNvPr>
                <p14:cNvContentPartPr/>
                <p14:nvPr/>
              </p14:nvContentPartPr>
              <p14:xfrm>
                <a:off x="9058943" y="1004348"/>
                <a:ext cx="65160" cy="28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1F88DA-F494-B59A-B738-7F63FEDCD1B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41303" y="986348"/>
                  <a:ext cx="100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1586E8-D4B2-0044-7147-BB38D66D0D8A}"/>
                    </a:ext>
                  </a:extLst>
                </p14:cNvPr>
                <p14:cNvContentPartPr/>
                <p14:nvPr/>
              </p14:nvContentPartPr>
              <p14:xfrm>
                <a:off x="9086303" y="1013348"/>
                <a:ext cx="14040" cy="65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1586E8-D4B2-0044-7147-BB38D66D0D8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068663" y="995708"/>
                  <a:ext cx="49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EAE3EB-88DD-E6B8-1223-558BE4911DFC}"/>
                    </a:ext>
                  </a:extLst>
                </p14:cNvPr>
                <p14:cNvContentPartPr/>
                <p14:nvPr/>
              </p14:nvContentPartPr>
              <p14:xfrm>
                <a:off x="8909903" y="1246988"/>
                <a:ext cx="37080" cy="17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EAE3EB-88DD-E6B8-1223-558BE4911DF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92263" y="1229348"/>
                  <a:ext cx="72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F39588-CEEA-63A3-1A06-77CEB5A97D1D}"/>
                    </a:ext>
                  </a:extLst>
                </p14:cNvPr>
                <p14:cNvContentPartPr/>
                <p14:nvPr/>
              </p14:nvContentPartPr>
              <p14:xfrm>
                <a:off x="8933303" y="1225748"/>
                <a:ext cx="15840" cy="54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F39588-CEEA-63A3-1A06-77CEB5A97D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15663" y="1207748"/>
                  <a:ext cx="51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E6989D-B899-5943-965D-8EA1BB4CE234}"/>
                    </a:ext>
                  </a:extLst>
                </p14:cNvPr>
                <p14:cNvContentPartPr/>
                <p14:nvPr/>
              </p14:nvContentPartPr>
              <p14:xfrm>
                <a:off x="9085583" y="1209548"/>
                <a:ext cx="68760" cy="5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E6989D-B899-5943-965D-8EA1BB4CE23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67583" y="1191548"/>
                  <a:ext cx="104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7AADB7-3B48-07C7-355B-C9BB4AEBFADC}"/>
                    </a:ext>
                  </a:extLst>
                </p14:cNvPr>
                <p14:cNvContentPartPr/>
                <p14:nvPr/>
              </p14:nvContentPartPr>
              <p14:xfrm>
                <a:off x="8952743" y="1472708"/>
                <a:ext cx="720" cy="1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7AADB7-3B48-07C7-355B-C9BB4AEBFAD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35103" y="1454708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2F4537-510E-3FA4-0973-C2578E60BA93}"/>
                    </a:ext>
                  </a:extLst>
                </p14:cNvPr>
                <p14:cNvContentPartPr/>
                <p14:nvPr/>
              </p14:nvContentPartPr>
              <p14:xfrm>
                <a:off x="8905223" y="1461908"/>
                <a:ext cx="37080" cy="66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2F4537-510E-3FA4-0973-C2578E60BA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87223" y="1443908"/>
                  <a:ext cx="7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72C8F2-A1CE-951E-1E23-23CBA5E9CCE7}"/>
                    </a:ext>
                  </a:extLst>
                </p14:cNvPr>
                <p14:cNvContentPartPr/>
                <p14:nvPr/>
              </p14:nvContentPartPr>
              <p14:xfrm>
                <a:off x="9071543" y="1459748"/>
                <a:ext cx="98640" cy="28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72C8F2-A1CE-951E-1E23-23CBA5E9CCE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53543" y="1441748"/>
                  <a:ext cx="13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584E7D-D335-6F38-174A-5BA6D5EB976A}"/>
                    </a:ext>
                  </a:extLst>
                </p14:cNvPr>
                <p14:cNvContentPartPr/>
                <p14:nvPr/>
              </p14:nvContentPartPr>
              <p14:xfrm>
                <a:off x="9100343" y="1439948"/>
                <a:ext cx="15480" cy="57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584E7D-D335-6F38-174A-5BA6D5EB976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82703" y="1422308"/>
                  <a:ext cx="5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64B868-193F-E9FB-A95D-48637874515B}"/>
                    </a:ext>
                  </a:extLst>
                </p14:cNvPr>
                <p14:cNvContentPartPr/>
                <p14:nvPr/>
              </p14:nvContentPartPr>
              <p14:xfrm>
                <a:off x="8922143" y="1676828"/>
                <a:ext cx="68400" cy="2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64B868-193F-E9FB-A95D-48637874515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904503" y="1659188"/>
                  <a:ext cx="104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3A0DA8-1B61-F091-3940-45FD2BB8D813}"/>
                    </a:ext>
                  </a:extLst>
                </p14:cNvPr>
                <p14:cNvContentPartPr/>
                <p14:nvPr/>
              </p14:nvContentPartPr>
              <p14:xfrm>
                <a:off x="8934023" y="1671428"/>
                <a:ext cx="11880" cy="45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3A0DA8-1B61-F091-3940-45FD2BB8D8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16023" y="1653788"/>
                  <a:ext cx="47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4B9E22-04FF-19A0-EC84-CF536A37E19C}"/>
                    </a:ext>
                  </a:extLst>
                </p14:cNvPr>
                <p14:cNvContentPartPr/>
                <p14:nvPr/>
              </p14:nvContentPartPr>
              <p14:xfrm>
                <a:off x="9135983" y="1684388"/>
                <a:ext cx="78480" cy="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4B9E22-04FF-19A0-EC84-CF536A37E19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18343" y="1666748"/>
                  <a:ext cx="11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29FCFF-BD81-4BF5-9E55-5EAF9C6AD855}"/>
                    </a:ext>
                  </a:extLst>
                </p14:cNvPr>
                <p14:cNvContentPartPr/>
                <p14:nvPr/>
              </p14:nvContentPartPr>
              <p14:xfrm>
                <a:off x="9166943" y="1658828"/>
                <a:ext cx="21600" cy="73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29FCFF-BD81-4BF5-9E55-5EAF9C6AD85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49303" y="1640828"/>
                  <a:ext cx="57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64C590-C23B-5051-DC88-0406B0063B86}"/>
                    </a:ext>
                  </a:extLst>
                </p14:cNvPr>
                <p14:cNvContentPartPr/>
                <p14:nvPr/>
              </p14:nvContentPartPr>
              <p14:xfrm>
                <a:off x="7343903" y="1234388"/>
                <a:ext cx="682200" cy="40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64C590-C23B-5051-DC88-0406B0063B8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25903" y="1216388"/>
                  <a:ext cx="717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136841-9EFA-52B2-CD0F-927E581648F6}"/>
                    </a:ext>
                  </a:extLst>
                </p14:cNvPr>
                <p14:cNvContentPartPr/>
                <p14:nvPr/>
              </p14:nvContentPartPr>
              <p14:xfrm>
                <a:off x="7274423" y="1225748"/>
                <a:ext cx="72000" cy="1008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136841-9EFA-52B2-CD0F-927E581648F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56423" y="1208108"/>
                  <a:ext cx="1076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55F9D7-FF70-986A-AE00-5995588FDE61}"/>
                    </a:ext>
                  </a:extLst>
                </p14:cNvPr>
                <p14:cNvContentPartPr/>
                <p14:nvPr/>
              </p14:nvContentPartPr>
              <p14:xfrm>
                <a:off x="9645023" y="1214228"/>
                <a:ext cx="632520" cy="946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55F9D7-FF70-986A-AE00-5995588FDE6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27383" y="1196588"/>
                  <a:ext cx="66816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539A52F-DE6A-EFCB-24E9-BA86F561961A}"/>
                    </a:ext>
                  </a:extLst>
                </p14:cNvPr>
                <p14:cNvContentPartPr/>
                <p14:nvPr/>
              </p14:nvContentPartPr>
              <p14:xfrm>
                <a:off x="7240943" y="2258948"/>
                <a:ext cx="711720" cy="36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539A52F-DE6A-EFCB-24E9-BA86F5619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23303" y="2241308"/>
                  <a:ext cx="747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052740-E1FF-5297-C467-7C766F917909}"/>
                    </a:ext>
                  </a:extLst>
                </p14:cNvPr>
                <p14:cNvContentPartPr/>
                <p14:nvPr/>
              </p14:nvContentPartPr>
              <p14:xfrm>
                <a:off x="7935383" y="2279108"/>
                <a:ext cx="302400" cy="43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052740-E1FF-5297-C467-7C766F9179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17743" y="2261468"/>
                  <a:ext cx="33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227525-9E10-3C76-4824-D61BC39BBADD}"/>
                    </a:ext>
                  </a:extLst>
                </p14:cNvPr>
                <p14:cNvContentPartPr/>
                <p14:nvPr/>
              </p14:nvContentPartPr>
              <p14:xfrm>
                <a:off x="8219783" y="2038988"/>
                <a:ext cx="43560" cy="83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227525-9E10-3C76-4824-D61BC39BBA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01783" y="2020988"/>
                  <a:ext cx="7920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1E6EA46-8B30-19AE-567B-DCBC7344C779}"/>
                    </a:ext>
                  </a:extLst>
                </p14:cNvPr>
                <p14:cNvContentPartPr/>
                <p14:nvPr/>
              </p14:nvContentPartPr>
              <p14:xfrm>
                <a:off x="8376383" y="2284868"/>
                <a:ext cx="23760" cy="19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1E6EA46-8B30-19AE-567B-DCBC7344C77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58383" y="2267228"/>
                  <a:ext cx="5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383AD6-423C-9870-A9D1-2B72358EF8FC}"/>
                    </a:ext>
                  </a:extLst>
                </p14:cNvPr>
                <p14:cNvContentPartPr/>
                <p14:nvPr/>
              </p14:nvContentPartPr>
              <p14:xfrm>
                <a:off x="8379623" y="2371988"/>
                <a:ext cx="1935000" cy="71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383AD6-423C-9870-A9D1-2B72358EF8F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61983" y="2353988"/>
                  <a:ext cx="1970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6B39B2-86EF-7D5C-08CC-6F6388F639A7}"/>
                    </a:ext>
                  </a:extLst>
                </p14:cNvPr>
                <p14:cNvContentPartPr/>
                <p14:nvPr/>
              </p14:nvContentPartPr>
              <p14:xfrm>
                <a:off x="10253423" y="2160668"/>
                <a:ext cx="82800" cy="235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6B39B2-86EF-7D5C-08CC-6F6388F639A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35783" y="2143028"/>
                  <a:ext cx="118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71992C-DC2C-0014-C2A5-86F3CF91E7CD}"/>
                    </a:ext>
                  </a:extLst>
                </p14:cNvPr>
                <p14:cNvContentPartPr/>
                <p14:nvPr/>
              </p14:nvContentPartPr>
              <p14:xfrm>
                <a:off x="8224103" y="1965548"/>
                <a:ext cx="25200" cy="76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71992C-DC2C-0014-C2A5-86F3CF91E7C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06463" y="1947908"/>
                  <a:ext cx="60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D1748E-67CA-3989-F1EE-73EA9AC7C4DC}"/>
                    </a:ext>
                  </a:extLst>
                </p14:cNvPr>
                <p14:cNvContentPartPr/>
                <p14:nvPr/>
              </p14:nvContentPartPr>
              <p14:xfrm>
                <a:off x="7983263" y="2115308"/>
                <a:ext cx="97560" cy="5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D1748E-67CA-3989-F1EE-73EA9AC7C4D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65263" y="2097668"/>
                  <a:ext cx="133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FC22E53-307C-0087-36A3-A30BA8368D2F}"/>
                    </a:ext>
                  </a:extLst>
                </p14:cNvPr>
                <p14:cNvContentPartPr/>
                <p14:nvPr/>
              </p14:nvContentPartPr>
              <p14:xfrm>
                <a:off x="8013503" y="2015588"/>
                <a:ext cx="16920" cy="221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FC22E53-307C-0087-36A3-A30BA8368D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95863" y="1997948"/>
                  <a:ext cx="52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FB8E74D-844A-D094-51C0-4C8D44BED98E}"/>
                    </a:ext>
                  </a:extLst>
                </p14:cNvPr>
                <p14:cNvContentPartPr/>
                <p14:nvPr/>
              </p14:nvContentPartPr>
              <p14:xfrm>
                <a:off x="8448383" y="2157428"/>
                <a:ext cx="108360" cy="1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FB8E74D-844A-D094-51C0-4C8D44BED98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30743" y="2139788"/>
                  <a:ext cx="1440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162C758-E6F1-EFB3-3796-611E1D6CD580}"/>
              </a:ext>
            </a:extLst>
          </p:cNvPr>
          <p:cNvGrpSpPr/>
          <p:nvPr/>
        </p:nvGrpSpPr>
        <p:grpSpPr>
          <a:xfrm>
            <a:off x="8424263" y="199028"/>
            <a:ext cx="534960" cy="196560"/>
            <a:chOff x="8424263" y="199028"/>
            <a:chExt cx="53496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C9F899-F21A-F657-4363-84797D5E384A}"/>
                    </a:ext>
                  </a:extLst>
                </p14:cNvPr>
                <p14:cNvContentPartPr/>
                <p14:nvPr/>
              </p14:nvContentPartPr>
              <p14:xfrm>
                <a:off x="8424263" y="287588"/>
                <a:ext cx="534960" cy="53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C9F899-F21A-F657-4363-84797D5E384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06623" y="269948"/>
                  <a:ext cx="570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7669769-CEEE-43D9-18B7-AE8E5470066C}"/>
                    </a:ext>
                  </a:extLst>
                </p14:cNvPr>
                <p14:cNvContentPartPr/>
                <p14:nvPr/>
              </p14:nvContentPartPr>
              <p14:xfrm>
                <a:off x="8855183" y="199028"/>
                <a:ext cx="104040" cy="196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7669769-CEEE-43D9-18B7-AE8E5470066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37183" y="181028"/>
                  <a:ext cx="1396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5F725B3-74BE-4D6F-8D4E-A86AF53975BF}"/>
              </a:ext>
            </a:extLst>
          </p:cNvPr>
          <p:cNvGrpSpPr/>
          <p:nvPr/>
        </p:nvGrpSpPr>
        <p:grpSpPr>
          <a:xfrm>
            <a:off x="7646303" y="3166148"/>
            <a:ext cx="2861640" cy="2039040"/>
            <a:chOff x="7646303" y="3166148"/>
            <a:chExt cx="2861640" cy="20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1C2B70-9CD3-D0AE-E9C7-3B76B40983BA}"/>
                    </a:ext>
                  </a:extLst>
                </p14:cNvPr>
                <p14:cNvContentPartPr/>
                <p14:nvPr/>
              </p14:nvContentPartPr>
              <p14:xfrm>
                <a:off x="8613623" y="3214388"/>
                <a:ext cx="19440" cy="678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1C2B70-9CD3-D0AE-E9C7-3B76B40983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95623" y="3196388"/>
                  <a:ext cx="550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77C88C-FF2F-E82D-18F9-C457BABE92F5}"/>
                    </a:ext>
                  </a:extLst>
                </p14:cNvPr>
                <p14:cNvContentPartPr/>
                <p14:nvPr/>
              </p14:nvContentPartPr>
              <p14:xfrm>
                <a:off x="8640983" y="3259748"/>
                <a:ext cx="407880" cy="528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77C88C-FF2F-E82D-18F9-C457BABE92F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22983" y="3242108"/>
                  <a:ext cx="4435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D90D3B-25E9-9C15-8D7E-DAB87612177C}"/>
                    </a:ext>
                  </a:extLst>
                </p14:cNvPr>
                <p14:cNvContentPartPr/>
                <p14:nvPr/>
              </p14:nvContentPartPr>
              <p14:xfrm>
                <a:off x="9006383" y="3166148"/>
                <a:ext cx="44280" cy="808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D90D3B-25E9-9C15-8D7E-DAB87612177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88743" y="3148148"/>
                  <a:ext cx="7992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11BD33-0A3F-5DA0-9A52-007EAB1CDA3C}"/>
                    </a:ext>
                  </a:extLst>
                </p14:cNvPr>
                <p14:cNvContentPartPr/>
                <p14:nvPr/>
              </p14:nvContentPartPr>
              <p14:xfrm>
                <a:off x="9068663" y="3522908"/>
                <a:ext cx="1439280" cy="74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11BD33-0A3F-5DA0-9A52-007EAB1CDA3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51023" y="3505268"/>
                  <a:ext cx="1474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ADB7D6-CD83-3D06-9207-FF0A0E93A168}"/>
                    </a:ext>
                  </a:extLst>
                </p14:cNvPr>
                <p14:cNvContentPartPr/>
                <p14:nvPr/>
              </p14:nvContentPartPr>
              <p14:xfrm>
                <a:off x="7682663" y="3456308"/>
                <a:ext cx="991800" cy="4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ADB7D6-CD83-3D06-9207-FF0A0E93A16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65023" y="3438668"/>
                  <a:ext cx="102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AAA46F-4D0F-4451-5A4E-4C2D02590C2A}"/>
                    </a:ext>
                  </a:extLst>
                </p14:cNvPr>
                <p14:cNvContentPartPr/>
                <p14:nvPr/>
              </p14:nvContentPartPr>
              <p14:xfrm>
                <a:off x="7646303" y="3477908"/>
                <a:ext cx="29160" cy="1073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AAA46F-4D0F-4451-5A4E-4C2D02590C2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28303" y="3460268"/>
                  <a:ext cx="6480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DBD1E3-73B8-C920-FCA4-74D7CD500C5C}"/>
                    </a:ext>
                  </a:extLst>
                </p14:cNvPr>
                <p14:cNvContentPartPr/>
                <p14:nvPr/>
              </p14:nvContentPartPr>
              <p14:xfrm>
                <a:off x="7674023" y="4519388"/>
                <a:ext cx="18720" cy="203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DBD1E3-73B8-C920-FCA4-74D7CD500C5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56383" y="4501748"/>
                  <a:ext cx="54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F53E4A-32B7-0DF8-12DC-372550B808C0}"/>
                    </a:ext>
                  </a:extLst>
                </p14:cNvPr>
                <p14:cNvContentPartPr/>
                <p14:nvPr/>
              </p14:nvContentPartPr>
              <p14:xfrm>
                <a:off x="7669343" y="4693988"/>
                <a:ext cx="825120" cy="4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F53E4A-32B7-0DF8-12DC-372550B808C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51703" y="4676348"/>
                  <a:ext cx="860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ED8D10E-84D2-E30F-20DC-DACFC90B46E2}"/>
                    </a:ext>
                  </a:extLst>
                </p14:cNvPr>
                <p14:cNvContentPartPr/>
                <p14:nvPr/>
              </p14:nvContentPartPr>
              <p14:xfrm>
                <a:off x="8463503" y="4273868"/>
                <a:ext cx="36720" cy="931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ED8D10E-84D2-E30F-20DC-DACFC90B46E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45863" y="4256228"/>
                  <a:ext cx="7236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DC4C55-9525-8AD3-7874-AC0B3E28FEFF}"/>
                    </a:ext>
                  </a:extLst>
                </p14:cNvPr>
                <p14:cNvContentPartPr/>
                <p14:nvPr/>
              </p14:nvContentPartPr>
              <p14:xfrm>
                <a:off x="8614343" y="4532708"/>
                <a:ext cx="10440" cy="24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DC4C55-9525-8AD3-7874-AC0B3E28FEF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96703" y="4515068"/>
                  <a:ext cx="4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3E9437-306F-17CD-522A-D862A4A9A620}"/>
                    </a:ext>
                  </a:extLst>
                </p14:cNvPr>
                <p14:cNvContentPartPr/>
                <p14:nvPr/>
              </p14:nvContentPartPr>
              <p14:xfrm>
                <a:off x="8619743" y="4544228"/>
                <a:ext cx="1689480" cy="139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3E9437-306F-17CD-522A-D862A4A9A62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02103" y="4526588"/>
                  <a:ext cx="1725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134D8F-873B-B6E3-1570-510EBC04D3B3}"/>
                    </a:ext>
                  </a:extLst>
                </p14:cNvPr>
                <p14:cNvContentPartPr/>
                <p14:nvPr/>
              </p14:nvContentPartPr>
              <p14:xfrm>
                <a:off x="10288703" y="3586628"/>
                <a:ext cx="46080" cy="938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134D8F-873B-B6E3-1570-510EBC04D3B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270703" y="3568628"/>
                  <a:ext cx="8172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03CB13-5D58-1BE8-0AF4-DC44C5004216}"/>
                    </a:ext>
                  </a:extLst>
                </p14:cNvPr>
                <p14:cNvContentPartPr/>
                <p14:nvPr/>
              </p14:nvContentPartPr>
              <p14:xfrm>
                <a:off x="8266583" y="3248588"/>
                <a:ext cx="52560" cy="167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03CB13-5D58-1BE8-0AF4-DC44C500421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48583" y="3230588"/>
                  <a:ext cx="8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E1552D3-F08A-224D-2DC6-3FAE72EF9E43}"/>
                    </a:ext>
                  </a:extLst>
                </p14:cNvPr>
                <p14:cNvContentPartPr/>
                <p14:nvPr/>
              </p14:nvContentPartPr>
              <p14:xfrm>
                <a:off x="8257943" y="3205028"/>
                <a:ext cx="66960" cy="12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E1552D3-F08A-224D-2DC6-3FAE72EF9E4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39943" y="3187028"/>
                  <a:ext cx="102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BBBD78F-34DC-9D17-5CDA-D7B0FC231DDC}"/>
                    </a:ext>
                  </a:extLst>
                </p14:cNvPr>
                <p14:cNvContentPartPr/>
                <p14:nvPr/>
              </p14:nvContentPartPr>
              <p14:xfrm>
                <a:off x="9228863" y="3264068"/>
                <a:ext cx="15840" cy="86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BBBD78F-34DC-9D17-5CDA-D7B0FC231D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210863" y="3246428"/>
                  <a:ext cx="51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6D37300-4A77-4D8E-A016-0EE0A5AF2D2D}"/>
                    </a:ext>
                  </a:extLst>
                </p14:cNvPr>
                <p14:cNvContentPartPr/>
                <p14:nvPr/>
              </p14:nvContentPartPr>
              <p14:xfrm>
                <a:off x="9224543" y="3184148"/>
                <a:ext cx="122760" cy="128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D37300-4A77-4D8E-A016-0EE0A5AF2D2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06903" y="3166148"/>
                  <a:ext cx="158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1AF3176-EA8B-75A4-00F1-2F46C7FA09DD}"/>
                    </a:ext>
                  </a:extLst>
                </p14:cNvPr>
                <p14:cNvContentPartPr/>
                <p14:nvPr/>
              </p14:nvContentPartPr>
              <p14:xfrm>
                <a:off x="8248583" y="4427228"/>
                <a:ext cx="120240" cy="64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1AF3176-EA8B-75A4-00F1-2F46C7FA09D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30943" y="4409228"/>
                  <a:ext cx="155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D7AB4E-5C96-FF04-DB61-614B9FDC1BFD}"/>
                    </a:ext>
                  </a:extLst>
                </p14:cNvPr>
                <p14:cNvContentPartPr/>
                <p14:nvPr/>
              </p14:nvContentPartPr>
              <p14:xfrm>
                <a:off x="8263703" y="4370708"/>
                <a:ext cx="48600" cy="174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D7AB4E-5C96-FF04-DB61-614B9FDC1BF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45703" y="4352708"/>
                  <a:ext cx="84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B1A0CD0-82A7-0F5B-F396-D7B395F1A960}"/>
              </a:ext>
            </a:extLst>
          </p:cNvPr>
          <p:cNvGrpSpPr/>
          <p:nvPr/>
        </p:nvGrpSpPr>
        <p:grpSpPr>
          <a:xfrm>
            <a:off x="7552343" y="3765188"/>
            <a:ext cx="214560" cy="234000"/>
            <a:chOff x="7552343" y="3765188"/>
            <a:chExt cx="21456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09DEB6-886E-DEA7-7DE1-C1917211AB00}"/>
                    </a:ext>
                  </a:extLst>
                </p14:cNvPr>
                <p14:cNvContentPartPr/>
                <p14:nvPr/>
              </p14:nvContentPartPr>
              <p14:xfrm>
                <a:off x="7552343" y="3765188"/>
                <a:ext cx="107280" cy="234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09DEB6-886E-DEA7-7DE1-C1917211AB0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34703" y="3747548"/>
                  <a:ext cx="142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46800D-CC79-AE5B-629E-04B668005FF6}"/>
                    </a:ext>
                  </a:extLst>
                </p14:cNvPr>
                <p14:cNvContentPartPr/>
                <p14:nvPr/>
              </p14:nvContentPartPr>
              <p14:xfrm>
                <a:off x="7649903" y="3777428"/>
                <a:ext cx="117000" cy="212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46800D-CC79-AE5B-629E-04B668005FF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31903" y="3759428"/>
                  <a:ext cx="1526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EFE5E40-F6C6-37E2-95C2-4B475AFB774E}"/>
              </a:ext>
            </a:extLst>
          </p:cNvPr>
          <p:cNvGrpSpPr/>
          <p:nvPr/>
        </p:nvGrpSpPr>
        <p:grpSpPr>
          <a:xfrm>
            <a:off x="5790503" y="4983428"/>
            <a:ext cx="2101320" cy="1679400"/>
            <a:chOff x="5790503" y="4983428"/>
            <a:chExt cx="2101320" cy="16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5848F4B-47D7-A894-3672-1CB5377135F7}"/>
                    </a:ext>
                  </a:extLst>
                </p14:cNvPr>
                <p14:cNvContentPartPr/>
                <p14:nvPr/>
              </p14:nvContentPartPr>
              <p14:xfrm>
                <a:off x="6430943" y="5046428"/>
                <a:ext cx="73440" cy="1335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5848F4B-47D7-A894-3672-1CB5377135F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13303" y="5028788"/>
                  <a:ext cx="10908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242F6F-954C-55D1-E7E7-EA97829080EF}"/>
                    </a:ext>
                  </a:extLst>
                </p14:cNvPr>
                <p14:cNvContentPartPr/>
                <p14:nvPr/>
              </p14:nvContentPartPr>
              <p14:xfrm>
                <a:off x="6421223" y="6269348"/>
                <a:ext cx="1470600" cy="93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242F6F-954C-55D1-E7E7-EA97829080E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03223" y="6251708"/>
                  <a:ext cx="1506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04106E0-E2DE-7571-1472-6759FD089B03}"/>
                    </a:ext>
                  </a:extLst>
                </p14:cNvPr>
                <p14:cNvContentPartPr/>
                <p14:nvPr/>
              </p14:nvContentPartPr>
              <p14:xfrm>
                <a:off x="6426623" y="4983428"/>
                <a:ext cx="946080" cy="1313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04106E0-E2DE-7571-1472-6759FD089B0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08983" y="4965788"/>
                  <a:ext cx="981720" cy="13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32BB20-656D-2FFD-7CA7-3C20C2151500}"/>
                    </a:ext>
                  </a:extLst>
                </p14:cNvPr>
                <p14:cNvContentPartPr/>
                <p14:nvPr/>
              </p14:nvContentPartPr>
              <p14:xfrm>
                <a:off x="5833703" y="5668868"/>
                <a:ext cx="88920" cy="257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32BB20-656D-2FFD-7CA7-3C20C215150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16063" y="5651228"/>
                  <a:ext cx="124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B014D6-9A2A-80CA-891B-5C1CA7C9075A}"/>
                    </a:ext>
                  </a:extLst>
                </p14:cNvPr>
                <p14:cNvContentPartPr/>
                <p14:nvPr/>
              </p14:nvContentPartPr>
              <p14:xfrm>
                <a:off x="5865023" y="5947148"/>
                <a:ext cx="67320" cy="21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B014D6-9A2A-80CA-891B-5C1CA7C9075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47383" y="5929148"/>
                  <a:ext cx="102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B8A4F7-FEB5-76A0-DA50-E596B0CC458D}"/>
                    </a:ext>
                  </a:extLst>
                </p14:cNvPr>
                <p14:cNvContentPartPr/>
                <p14:nvPr/>
              </p14:nvContentPartPr>
              <p14:xfrm>
                <a:off x="5790503" y="5642948"/>
                <a:ext cx="85680" cy="78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B8A4F7-FEB5-76A0-DA50-E596B0CC458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72863" y="5624948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5B0D03D-D4A4-EB7E-3E6D-E2F5BBC64417}"/>
                    </a:ext>
                  </a:extLst>
                </p14:cNvPr>
                <p14:cNvContentPartPr/>
                <p14:nvPr/>
              </p14:nvContentPartPr>
              <p14:xfrm>
                <a:off x="6039623" y="5795228"/>
                <a:ext cx="95040" cy="174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5B0D03D-D4A4-EB7E-3E6D-E2F5BBC6441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21983" y="5777588"/>
                  <a:ext cx="130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5A5E22-B1A4-1E21-22BF-547EF2CA5EA5}"/>
                    </a:ext>
                  </a:extLst>
                </p14:cNvPr>
                <p14:cNvContentPartPr/>
                <p14:nvPr/>
              </p14:nvContentPartPr>
              <p14:xfrm>
                <a:off x="6838103" y="6428108"/>
                <a:ext cx="145440" cy="188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5A5E22-B1A4-1E21-22BF-547EF2CA5EA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20463" y="6410468"/>
                  <a:ext cx="181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EE1A9D-89D3-B60B-4F06-093B31843291}"/>
                    </a:ext>
                  </a:extLst>
                </p14:cNvPr>
                <p14:cNvContentPartPr/>
                <p14:nvPr/>
              </p14:nvContentPartPr>
              <p14:xfrm>
                <a:off x="7096223" y="6562388"/>
                <a:ext cx="48240" cy="100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EE1A9D-89D3-B60B-4F06-093B318432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78223" y="6544748"/>
                  <a:ext cx="83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247BFF-6245-B086-702D-90272763E181}"/>
                    </a:ext>
                  </a:extLst>
                </p14:cNvPr>
                <p14:cNvContentPartPr/>
                <p14:nvPr/>
              </p14:nvContentPartPr>
              <p14:xfrm>
                <a:off x="7109543" y="6530348"/>
                <a:ext cx="136080" cy="117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247BFF-6245-B086-702D-90272763E18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91543" y="6512708"/>
                  <a:ext cx="1717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2A870E3-63DE-DB38-632C-D5A78CB4C4F8}"/>
              </a:ext>
            </a:extLst>
          </p:cNvPr>
          <p:cNvGrpSpPr/>
          <p:nvPr/>
        </p:nvGrpSpPr>
        <p:grpSpPr>
          <a:xfrm>
            <a:off x="7994423" y="5483828"/>
            <a:ext cx="1322640" cy="555840"/>
            <a:chOff x="7994423" y="5483828"/>
            <a:chExt cx="132264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66EC4D4-6801-C125-29BC-7DA881669B4B}"/>
                    </a:ext>
                  </a:extLst>
                </p14:cNvPr>
                <p14:cNvContentPartPr/>
                <p14:nvPr/>
              </p14:nvContentPartPr>
              <p14:xfrm>
                <a:off x="8032943" y="5712788"/>
                <a:ext cx="44280" cy="326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66EC4D4-6801-C125-29BC-7DA881669B4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14943" y="5695148"/>
                  <a:ext cx="799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1EA97D-3EAB-EE20-B23D-8A5ADFF3185E}"/>
                    </a:ext>
                  </a:extLst>
                </p14:cNvPr>
                <p14:cNvContentPartPr/>
                <p14:nvPr/>
              </p14:nvContentPartPr>
              <p14:xfrm>
                <a:off x="7994423" y="5710268"/>
                <a:ext cx="114480" cy="88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1EA97D-3EAB-EE20-B23D-8A5ADFF3185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76783" y="5692268"/>
                  <a:ext cx="150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0EAFCB-D8E8-A571-FB04-B5460B3B5800}"/>
                    </a:ext>
                  </a:extLst>
                </p14:cNvPr>
                <p14:cNvContentPartPr/>
                <p14:nvPr/>
              </p14:nvContentPartPr>
              <p14:xfrm>
                <a:off x="8039423" y="5817548"/>
                <a:ext cx="109800" cy="78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0EAFCB-D8E8-A571-FB04-B5460B3B580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21783" y="5799548"/>
                  <a:ext cx="145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D7CD1B-C509-81E6-975E-AACBF51B6093}"/>
                    </a:ext>
                  </a:extLst>
                </p14:cNvPr>
                <p14:cNvContentPartPr/>
                <p14:nvPr/>
              </p14:nvContentPartPr>
              <p14:xfrm>
                <a:off x="8190263" y="5814668"/>
                <a:ext cx="87480" cy="137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D7CD1B-C509-81E6-975E-AACBF51B60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72263" y="5797028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5F185C7-3969-586F-7B0C-931D81E0568F}"/>
                    </a:ext>
                  </a:extLst>
                </p14:cNvPr>
                <p14:cNvContentPartPr/>
                <p14:nvPr/>
              </p14:nvContentPartPr>
              <p14:xfrm>
                <a:off x="8301503" y="5800628"/>
                <a:ext cx="99720" cy="108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5F185C7-3969-586F-7B0C-931D81E056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3863" y="5782628"/>
                  <a:ext cx="135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2B267F-4253-7E1F-B650-92025CB1EA8B}"/>
                    </a:ext>
                  </a:extLst>
                </p14:cNvPr>
                <p14:cNvContentPartPr/>
                <p14:nvPr/>
              </p14:nvContentPartPr>
              <p14:xfrm>
                <a:off x="8526503" y="5770388"/>
                <a:ext cx="210960" cy="114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2B267F-4253-7E1F-B650-92025CB1EA8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08503" y="5752748"/>
                  <a:ext cx="246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358AE8-7485-5531-2656-8D6D41860F6C}"/>
                    </a:ext>
                  </a:extLst>
                </p14:cNvPr>
                <p14:cNvContentPartPr/>
                <p14:nvPr/>
              </p14:nvContentPartPr>
              <p14:xfrm>
                <a:off x="8818103" y="5699468"/>
                <a:ext cx="150840" cy="145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358AE8-7485-5531-2656-8D6D41860F6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800463" y="5681468"/>
                  <a:ext cx="186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EF3F69-3E97-4C35-4920-148AB0FBD5BE}"/>
                    </a:ext>
                  </a:extLst>
                </p14:cNvPr>
                <p14:cNvContentPartPr/>
                <p14:nvPr/>
              </p14:nvContentPartPr>
              <p14:xfrm>
                <a:off x="8991983" y="5685788"/>
                <a:ext cx="66600" cy="75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EF3F69-3E97-4C35-4920-148AB0FBD5B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74343" y="5668148"/>
                  <a:ext cx="102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75E0CA-4F42-3777-D39A-A9D53C20C1DE}"/>
                    </a:ext>
                  </a:extLst>
                </p14:cNvPr>
                <p14:cNvContentPartPr/>
                <p14:nvPr/>
              </p14:nvContentPartPr>
              <p14:xfrm>
                <a:off x="9180983" y="5483828"/>
                <a:ext cx="136080" cy="26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75E0CA-4F42-3777-D39A-A9D53C20C1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62983" y="5466188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44172FA-F178-D03F-41F6-41EBBB3AB5A6}"/>
              </a:ext>
            </a:extLst>
          </p:cNvPr>
          <p:cNvGrpSpPr/>
          <p:nvPr/>
        </p:nvGrpSpPr>
        <p:grpSpPr>
          <a:xfrm>
            <a:off x="9702623" y="5335148"/>
            <a:ext cx="639720" cy="253080"/>
            <a:chOff x="9702623" y="5335148"/>
            <a:chExt cx="6397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07D9689-121B-B812-8B5C-098C930294F6}"/>
                    </a:ext>
                  </a:extLst>
                </p14:cNvPr>
                <p14:cNvContentPartPr/>
                <p14:nvPr/>
              </p14:nvContentPartPr>
              <p14:xfrm>
                <a:off x="9702623" y="5411828"/>
                <a:ext cx="123480" cy="17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07D9689-121B-B812-8B5C-098C930294F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84983" y="5394188"/>
                  <a:ext cx="15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F97C26-4312-E6E1-9390-E9327535DF4F}"/>
                    </a:ext>
                  </a:extLst>
                </p14:cNvPr>
                <p14:cNvContentPartPr/>
                <p14:nvPr/>
              </p14:nvContentPartPr>
              <p14:xfrm>
                <a:off x="9911783" y="5445668"/>
                <a:ext cx="28800" cy="10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F97C26-4312-E6E1-9390-E9327535DF4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94143" y="5428028"/>
                  <a:ext cx="64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9CC52FA-AF1A-939E-0EA8-54FC67383891}"/>
                    </a:ext>
                  </a:extLst>
                </p14:cNvPr>
                <p14:cNvContentPartPr/>
                <p14:nvPr/>
              </p14:nvContentPartPr>
              <p14:xfrm>
                <a:off x="9897383" y="5335148"/>
                <a:ext cx="7920" cy="16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9CC52FA-AF1A-939E-0EA8-54FC6738389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879743" y="5317508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2350D56-AA6C-970F-90DB-C0FB1E27F403}"/>
                    </a:ext>
                  </a:extLst>
                </p14:cNvPr>
                <p14:cNvContentPartPr/>
                <p14:nvPr/>
              </p14:nvContentPartPr>
              <p14:xfrm>
                <a:off x="10010423" y="5346308"/>
                <a:ext cx="331920" cy="186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2350D56-AA6C-970F-90DB-C0FB1E27F40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92783" y="5328668"/>
                  <a:ext cx="3675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F714D2B-ACEC-A38C-6F82-7773DBDB9EB0}"/>
              </a:ext>
            </a:extLst>
          </p:cNvPr>
          <p:cNvGrpSpPr/>
          <p:nvPr/>
        </p:nvGrpSpPr>
        <p:grpSpPr>
          <a:xfrm>
            <a:off x="3619703" y="4144988"/>
            <a:ext cx="1167120" cy="1611720"/>
            <a:chOff x="3619703" y="4144988"/>
            <a:chExt cx="1167120" cy="161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42960C1-9EF0-DC8C-E995-293C0AE93F6C}"/>
                    </a:ext>
                  </a:extLst>
                </p14:cNvPr>
                <p14:cNvContentPartPr/>
                <p14:nvPr/>
              </p14:nvContentPartPr>
              <p14:xfrm>
                <a:off x="4080863" y="4144988"/>
                <a:ext cx="705960" cy="1158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42960C1-9EF0-DC8C-E995-293C0AE93F6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062863" y="4127348"/>
                  <a:ext cx="74160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52DB8F9-1AC3-7AFC-CED3-7634E11B82E1}"/>
                    </a:ext>
                  </a:extLst>
                </p14:cNvPr>
                <p14:cNvContentPartPr/>
                <p14:nvPr/>
              </p14:nvContentPartPr>
              <p14:xfrm>
                <a:off x="4011023" y="5551868"/>
                <a:ext cx="202680" cy="204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52DB8F9-1AC3-7AFC-CED3-7634E11B82E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993023" y="5534228"/>
                  <a:ext cx="238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2D163B-76D4-347C-EAB1-CB65AF67F091}"/>
                    </a:ext>
                  </a:extLst>
                </p14:cNvPr>
                <p14:cNvContentPartPr/>
                <p14:nvPr/>
              </p14:nvContentPartPr>
              <p14:xfrm>
                <a:off x="4214783" y="5581388"/>
                <a:ext cx="29520" cy="4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2D163B-76D4-347C-EAB1-CB65AF67F09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96783" y="5563388"/>
                  <a:ext cx="6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A4E992-DFDD-3E02-8F6B-22C7A11B637A}"/>
                    </a:ext>
                  </a:extLst>
                </p14:cNvPr>
                <p14:cNvContentPartPr/>
                <p14:nvPr/>
              </p14:nvContentPartPr>
              <p14:xfrm>
                <a:off x="4260503" y="5460068"/>
                <a:ext cx="101880" cy="161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A4E992-DFDD-3E02-8F6B-22C7A11B637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42863" y="5442068"/>
                  <a:ext cx="137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4B6959-3A35-6B0E-8055-783AAE621AF6}"/>
                    </a:ext>
                  </a:extLst>
                </p14:cNvPr>
                <p14:cNvContentPartPr/>
                <p14:nvPr/>
              </p14:nvContentPartPr>
              <p14:xfrm>
                <a:off x="4398023" y="5364308"/>
                <a:ext cx="81360" cy="16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4B6959-3A35-6B0E-8055-783AAE621AF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80383" y="5346668"/>
                  <a:ext cx="117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D1EE32-C86E-787B-2468-CC243AC6D017}"/>
                    </a:ext>
                  </a:extLst>
                </p14:cNvPr>
                <p14:cNvContentPartPr/>
                <p14:nvPr/>
              </p14:nvContentPartPr>
              <p14:xfrm>
                <a:off x="3703943" y="4279268"/>
                <a:ext cx="222480" cy="966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D1EE32-C86E-787B-2468-CC243AC6D01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85943" y="4261628"/>
                  <a:ext cx="25812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233193E-E0B4-38AD-714C-0020EE9F9ABE}"/>
                    </a:ext>
                  </a:extLst>
                </p14:cNvPr>
                <p14:cNvContentPartPr/>
                <p14:nvPr/>
              </p14:nvContentPartPr>
              <p14:xfrm>
                <a:off x="3619703" y="5374028"/>
                <a:ext cx="97200" cy="148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233193E-E0B4-38AD-714C-0020EE9F9AB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02063" y="5356388"/>
                  <a:ext cx="13284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175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5CC1-8E57-AC05-38CF-59469668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LED won the 2014 Nobel in Physics </a:t>
            </a:r>
          </a:p>
        </p:txBody>
      </p:sp>
      <p:pic>
        <p:nvPicPr>
          <p:cNvPr id="6" name="Content Placeholder 5" descr="A group of men in suits and tie with gold coins&#10;&#10;Description automatically generated">
            <a:extLst>
              <a:ext uri="{FF2B5EF4-FFF2-40B4-BE49-F238E27FC236}">
                <a16:creationId xmlns:a16="http://schemas.microsoft.com/office/drawing/2014/main" id="{462EE94D-B4B8-86E9-4EA9-49C0D472F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93" y="651985"/>
            <a:ext cx="6663128" cy="5963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0C17-63A4-FE50-A172-CCA9EC4BC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2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674D-81B1-4E66-FE8F-61795327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DFFC-EB2E-5417-FC5F-C2D69A299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FDC9-456C-5E29-A6C5-79AC80502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0A9A4F6-1E96-365A-183E-ED724A4F3FDE}"/>
                  </a:ext>
                </a:extLst>
              </p14:cNvPr>
              <p14:cNvContentPartPr/>
              <p14:nvPr/>
            </p14:nvContentPartPr>
            <p14:xfrm>
              <a:off x="6073463" y="3210068"/>
              <a:ext cx="169200" cy="60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0A9A4F6-1E96-365A-183E-ED724A4F3F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5823" y="3192068"/>
                <a:ext cx="204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962801B-3194-1964-A09D-F36B7F2A7637}"/>
                  </a:ext>
                </a:extLst>
              </p14:cNvPr>
              <p14:cNvContentPartPr/>
              <p14:nvPr/>
            </p14:nvContentPartPr>
            <p14:xfrm>
              <a:off x="5146463" y="1439228"/>
              <a:ext cx="30960" cy="2246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962801B-3194-1964-A09D-F36B7F2A76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8463" y="1421588"/>
                <a:ext cx="6660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DB28DFD-71EA-E600-C444-443C1BF1E80D}"/>
              </a:ext>
            </a:extLst>
          </p:cNvPr>
          <p:cNvGrpSpPr/>
          <p:nvPr/>
        </p:nvGrpSpPr>
        <p:grpSpPr>
          <a:xfrm>
            <a:off x="4038743" y="627788"/>
            <a:ext cx="5406480" cy="5941080"/>
            <a:chOff x="4038743" y="627788"/>
            <a:chExt cx="5406480" cy="59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A2C0B9-F93B-33C2-E31B-1B59A4E37385}"/>
                    </a:ext>
                  </a:extLst>
                </p14:cNvPr>
                <p14:cNvContentPartPr/>
                <p14:nvPr/>
              </p14:nvContentPartPr>
              <p14:xfrm>
                <a:off x="5530583" y="784748"/>
                <a:ext cx="168120" cy="27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A2C0B9-F93B-33C2-E31B-1B59A4E373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12583" y="766748"/>
                  <a:ext cx="203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AD83B4-DC82-5F86-B3BE-0DB5B348A3E8}"/>
                    </a:ext>
                  </a:extLst>
                </p14:cNvPr>
                <p14:cNvContentPartPr/>
                <p14:nvPr/>
              </p14:nvContentPartPr>
              <p14:xfrm>
                <a:off x="5593223" y="724628"/>
                <a:ext cx="73080" cy="180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AD83B4-DC82-5F86-B3BE-0DB5B348A3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5223" y="706628"/>
                  <a:ext cx="108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562658-C207-7BE3-08DD-7B79F67EB1B2}"/>
                    </a:ext>
                  </a:extLst>
                </p14:cNvPr>
                <p14:cNvContentPartPr/>
                <p14:nvPr/>
              </p14:nvContentPartPr>
              <p14:xfrm>
                <a:off x="7216103" y="721388"/>
                <a:ext cx="70920" cy="19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562658-C207-7BE3-08DD-7B79F67EB1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8463" y="703748"/>
                  <a:ext cx="106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6C5A43-470C-5665-BE87-654CC4FED6F7}"/>
                    </a:ext>
                  </a:extLst>
                </p14:cNvPr>
                <p14:cNvContentPartPr/>
                <p14:nvPr/>
              </p14:nvContentPartPr>
              <p14:xfrm>
                <a:off x="7228703" y="627788"/>
                <a:ext cx="157320" cy="17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6C5A43-470C-5665-BE87-654CC4FED6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11063" y="609788"/>
                  <a:ext cx="192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CC2FE9-FC80-525A-FE28-6F003AD13597}"/>
                    </a:ext>
                  </a:extLst>
                </p14:cNvPr>
                <p14:cNvContentPartPr/>
                <p14:nvPr/>
              </p14:nvContentPartPr>
              <p14:xfrm>
                <a:off x="4926143" y="1275428"/>
                <a:ext cx="116280" cy="162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CC2FE9-FC80-525A-FE28-6F003AD135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08143" y="1257428"/>
                  <a:ext cx="151920" cy="16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FBB439-1F69-DB68-E92C-D554E3F11E89}"/>
                    </a:ext>
                  </a:extLst>
                </p14:cNvPr>
                <p14:cNvContentPartPr/>
                <p14:nvPr/>
              </p14:nvContentPartPr>
              <p14:xfrm>
                <a:off x="4943783" y="1222508"/>
                <a:ext cx="3177000" cy="142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FBB439-1F69-DB68-E92C-D554E3F11E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6143" y="1204868"/>
                  <a:ext cx="3212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44FFA9-2A03-7CB4-4495-DF69794F3898}"/>
                    </a:ext>
                  </a:extLst>
                </p14:cNvPr>
                <p14:cNvContentPartPr/>
                <p14:nvPr/>
              </p14:nvContentPartPr>
              <p14:xfrm>
                <a:off x="5307383" y="1204508"/>
                <a:ext cx="3065760" cy="174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44FFA9-2A03-7CB4-4495-DF69794F38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9743" y="1186508"/>
                  <a:ext cx="3101400" cy="17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4C3165-AB8B-25C3-212F-FCDC608CEE59}"/>
                    </a:ext>
                  </a:extLst>
                </p14:cNvPr>
                <p14:cNvContentPartPr/>
                <p14:nvPr/>
              </p14:nvContentPartPr>
              <p14:xfrm>
                <a:off x="6679343" y="1241588"/>
                <a:ext cx="131400" cy="169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4C3165-AB8B-25C3-212F-FCDC608CEE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61703" y="1223948"/>
                  <a:ext cx="16704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9B5FC2-637F-F85B-F7CE-280A34FE7454}"/>
                    </a:ext>
                  </a:extLst>
                </p14:cNvPr>
                <p14:cNvContentPartPr/>
                <p14:nvPr/>
              </p14:nvContentPartPr>
              <p14:xfrm>
                <a:off x="6006503" y="1431308"/>
                <a:ext cx="1800" cy="5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9B5FC2-637F-F85B-F7CE-280A34FE74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88863" y="1413668"/>
                  <a:ext cx="3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AA127A-33C7-821E-453B-DA1342F64D1C}"/>
                    </a:ext>
                  </a:extLst>
                </p14:cNvPr>
                <p14:cNvContentPartPr/>
                <p14:nvPr/>
              </p14:nvContentPartPr>
              <p14:xfrm>
                <a:off x="5758103" y="1254188"/>
                <a:ext cx="161280" cy="163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AA127A-33C7-821E-453B-DA1342F64D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40463" y="1236548"/>
                  <a:ext cx="19692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C71D38-3DD6-358A-4697-3A9E5C21B758}"/>
                    </a:ext>
                  </a:extLst>
                </p14:cNvPr>
                <p14:cNvContentPartPr/>
                <p14:nvPr/>
              </p14:nvContentPartPr>
              <p14:xfrm>
                <a:off x="7371983" y="1243028"/>
                <a:ext cx="140760" cy="166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C71D38-3DD6-358A-4697-3A9E5C21B7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53983" y="1225028"/>
                  <a:ext cx="176400" cy="16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945C0D-9C3A-12C2-10D9-1457F5EC984F}"/>
                    </a:ext>
                  </a:extLst>
                </p14:cNvPr>
                <p14:cNvContentPartPr/>
                <p14:nvPr/>
              </p14:nvContentPartPr>
              <p14:xfrm>
                <a:off x="5115503" y="1504028"/>
                <a:ext cx="120960" cy="2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945C0D-9C3A-12C2-10D9-1457F5EC98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97863" y="1486388"/>
                  <a:ext cx="156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F29840-74A8-F140-A4B9-6ACC5914A30B}"/>
                    </a:ext>
                  </a:extLst>
                </p14:cNvPr>
                <p14:cNvContentPartPr/>
                <p14:nvPr/>
              </p14:nvContentPartPr>
              <p14:xfrm>
                <a:off x="5169143" y="1488188"/>
                <a:ext cx="26640" cy="31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F29840-74A8-F140-A4B9-6ACC5914A3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1143" y="1470548"/>
                  <a:ext cx="6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00CEF-878F-6C1A-845B-D0F3705D7CBE}"/>
                    </a:ext>
                  </a:extLst>
                </p14:cNvPr>
                <p14:cNvContentPartPr/>
                <p14:nvPr/>
              </p14:nvContentPartPr>
              <p14:xfrm>
                <a:off x="5365703" y="1485308"/>
                <a:ext cx="31680" cy="10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00CEF-878F-6C1A-845B-D0F3705D7C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8063" y="1467668"/>
                  <a:ext cx="67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F91358-5DD5-547A-29BE-84AB4C4B4EF9}"/>
                    </a:ext>
                  </a:extLst>
                </p14:cNvPr>
                <p14:cNvContentPartPr/>
                <p14:nvPr/>
              </p14:nvContentPartPr>
              <p14:xfrm>
                <a:off x="5335103" y="1513748"/>
                <a:ext cx="146880" cy="48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F91358-5DD5-547A-29BE-84AB4C4B4E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7463" y="1495748"/>
                  <a:ext cx="18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BEE5D9-F488-76B4-8DDC-4B3FDD601EA0}"/>
                    </a:ext>
                  </a:extLst>
                </p14:cNvPr>
                <p14:cNvContentPartPr/>
                <p14:nvPr/>
              </p14:nvContentPartPr>
              <p14:xfrm>
                <a:off x="5172383" y="1724708"/>
                <a:ext cx="33840" cy="150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BEE5D9-F488-76B4-8DDC-4B3FDD601E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4383" y="1706708"/>
                  <a:ext cx="69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D1D228-B5C8-471C-845A-D01ADD4D441D}"/>
                    </a:ext>
                  </a:extLst>
                </p14:cNvPr>
                <p14:cNvContentPartPr/>
                <p14:nvPr/>
              </p14:nvContentPartPr>
              <p14:xfrm>
                <a:off x="5119103" y="1753508"/>
                <a:ext cx="137880" cy="61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D1D228-B5C8-471C-845A-D01ADD4D44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01463" y="1735508"/>
                  <a:ext cx="173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FCF1A8-98A8-A672-0AF5-CD758DD77832}"/>
                    </a:ext>
                  </a:extLst>
                </p14:cNvPr>
                <p14:cNvContentPartPr/>
                <p14:nvPr/>
              </p14:nvContentPartPr>
              <p14:xfrm>
                <a:off x="5379383" y="1697348"/>
                <a:ext cx="90000" cy="12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FCF1A8-98A8-A672-0AF5-CD758DD778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1383" y="1679708"/>
                  <a:ext cx="12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B6E922-EC97-5E3E-A0B3-80268177F210}"/>
                    </a:ext>
                  </a:extLst>
                </p14:cNvPr>
                <p14:cNvContentPartPr/>
                <p14:nvPr/>
              </p14:nvContentPartPr>
              <p14:xfrm>
                <a:off x="5164463" y="2005148"/>
                <a:ext cx="156240" cy="38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B6E922-EC97-5E3E-A0B3-80268177F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6823" y="1987148"/>
                  <a:ext cx="191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4F8589-2B8D-E1D5-1F74-38874893D55B}"/>
                    </a:ext>
                  </a:extLst>
                </p14:cNvPr>
                <p14:cNvContentPartPr/>
                <p14:nvPr/>
              </p14:nvContentPartPr>
              <p14:xfrm>
                <a:off x="5253743" y="2001908"/>
                <a:ext cx="27360" cy="6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4F8589-2B8D-E1D5-1F74-38874893D5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6103" y="1984268"/>
                  <a:ext cx="63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2B87AF-F372-4AED-A13C-4B231AD3F861}"/>
                    </a:ext>
                  </a:extLst>
                </p14:cNvPr>
                <p14:cNvContentPartPr/>
                <p14:nvPr/>
              </p14:nvContentPartPr>
              <p14:xfrm>
                <a:off x="5454983" y="1948988"/>
                <a:ext cx="95040" cy="15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2B87AF-F372-4AED-A13C-4B231AD3F8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36983" y="1930988"/>
                  <a:ext cx="130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5E9EDAC-8553-C5E0-5B38-33B711F4266E}"/>
                    </a:ext>
                  </a:extLst>
                </p14:cNvPr>
                <p14:cNvContentPartPr/>
                <p14:nvPr/>
              </p14:nvContentPartPr>
              <p14:xfrm>
                <a:off x="5223503" y="2213948"/>
                <a:ext cx="189000" cy="74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5E9EDAC-8553-C5E0-5B38-33B711F426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5503" y="2196308"/>
                  <a:ext cx="224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79F555-774C-E415-AFEC-1712B0E6F497}"/>
                    </a:ext>
                  </a:extLst>
                </p14:cNvPr>
                <p14:cNvContentPartPr/>
                <p14:nvPr/>
              </p14:nvContentPartPr>
              <p14:xfrm>
                <a:off x="5287583" y="2168948"/>
                <a:ext cx="56520" cy="178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79F555-774C-E415-AFEC-1712B0E6F4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9943" y="2151308"/>
                  <a:ext cx="92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2AF009-A8D0-931C-5FB2-843DAF5ACCD1}"/>
                    </a:ext>
                  </a:extLst>
                </p14:cNvPr>
                <p14:cNvContentPartPr/>
                <p14:nvPr/>
              </p14:nvContentPartPr>
              <p14:xfrm>
                <a:off x="5504663" y="2167148"/>
                <a:ext cx="93960" cy="11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2AF009-A8D0-931C-5FB2-843DAF5A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86663" y="2149508"/>
                  <a:ext cx="129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D32A76-725E-2B74-B9DB-3DB8FAEC824B}"/>
                    </a:ext>
                  </a:extLst>
                </p14:cNvPr>
                <p14:cNvContentPartPr/>
                <p14:nvPr/>
              </p14:nvContentPartPr>
              <p14:xfrm>
                <a:off x="5258783" y="2582588"/>
                <a:ext cx="147600" cy="1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D32A76-725E-2B74-B9DB-3DB8FAEC82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41143" y="2564588"/>
                  <a:ext cx="183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5002F5-4520-F9AF-C75C-4E00776FA0C2}"/>
                    </a:ext>
                  </a:extLst>
                </p14:cNvPr>
                <p14:cNvContentPartPr/>
                <p14:nvPr/>
              </p14:nvContentPartPr>
              <p14:xfrm>
                <a:off x="5346623" y="2531828"/>
                <a:ext cx="27360" cy="123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5002F5-4520-F9AF-C75C-4E00776FA0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8623" y="2514188"/>
                  <a:ext cx="63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BBFE20-E6E9-63BA-3E6E-1D806CF7AABB}"/>
                    </a:ext>
                  </a:extLst>
                </p14:cNvPr>
                <p14:cNvContentPartPr/>
                <p14:nvPr/>
              </p14:nvContentPartPr>
              <p14:xfrm>
                <a:off x="5542823" y="2476748"/>
                <a:ext cx="135000" cy="12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BBFE20-E6E9-63BA-3E6E-1D806CF7AA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24823" y="2459108"/>
                  <a:ext cx="17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328B82-D325-87A4-97DA-91E9E09A6190}"/>
                    </a:ext>
                  </a:extLst>
                </p14:cNvPr>
                <p14:cNvContentPartPr/>
                <p14:nvPr/>
              </p14:nvContentPartPr>
              <p14:xfrm>
                <a:off x="5821103" y="1482788"/>
                <a:ext cx="162000" cy="18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328B82-D325-87A4-97DA-91E9E09A61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3463" y="1464788"/>
                  <a:ext cx="197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359861-61A8-5241-BB19-35B0891A5442}"/>
                    </a:ext>
                  </a:extLst>
                </p14:cNvPr>
                <p14:cNvContentPartPr/>
                <p14:nvPr/>
              </p14:nvContentPartPr>
              <p14:xfrm>
                <a:off x="6002183" y="1465868"/>
                <a:ext cx="167760" cy="167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359861-61A8-5241-BB19-35B0891A54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4543" y="1448228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F525E9-0098-E91E-3E20-D72B332A92E3}"/>
                    </a:ext>
                  </a:extLst>
                </p14:cNvPr>
                <p14:cNvContentPartPr/>
                <p14:nvPr/>
              </p14:nvContentPartPr>
              <p14:xfrm>
                <a:off x="6238703" y="1475588"/>
                <a:ext cx="3960" cy="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F525E9-0098-E91E-3E20-D72B332A92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0703" y="1457588"/>
                  <a:ext cx="39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A70F43-76DC-5D84-8BB4-A193249EDEE4}"/>
                    </a:ext>
                  </a:extLst>
                </p14:cNvPr>
                <p14:cNvContentPartPr/>
                <p14:nvPr/>
              </p14:nvContentPartPr>
              <p14:xfrm>
                <a:off x="6254183" y="1452548"/>
                <a:ext cx="149760" cy="185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A70F43-76DC-5D84-8BB4-A193249EDE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36183" y="1434548"/>
                  <a:ext cx="185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8A9ADA-92CF-B32C-C333-AB2B871CAB10}"/>
                    </a:ext>
                  </a:extLst>
                </p14:cNvPr>
                <p14:cNvContentPartPr/>
                <p14:nvPr/>
              </p14:nvContentPartPr>
              <p14:xfrm>
                <a:off x="5960063" y="1747028"/>
                <a:ext cx="191160" cy="187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8A9ADA-92CF-B32C-C333-AB2B871CAB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2423" y="1729028"/>
                  <a:ext cx="226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A81162-ABBC-82DE-0D5B-8AD0FF7A0C99}"/>
                    </a:ext>
                  </a:extLst>
                </p14:cNvPr>
                <p14:cNvContentPartPr/>
                <p14:nvPr/>
              </p14:nvContentPartPr>
              <p14:xfrm>
                <a:off x="6161663" y="1721828"/>
                <a:ext cx="174960" cy="173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A81162-ABBC-82DE-0D5B-8AD0FF7A0C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3663" y="1703828"/>
                  <a:ext cx="210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A4BDD6-D9CE-22E6-3D7C-0588F1BC1515}"/>
                    </a:ext>
                  </a:extLst>
                </p14:cNvPr>
                <p14:cNvContentPartPr/>
                <p14:nvPr/>
              </p14:nvContentPartPr>
              <p14:xfrm>
                <a:off x="5949623" y="2042588"/>
                <a:ext cx="225360" cy="20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A4BDD6-D9CE-22E6-3D7C-0588F1BC15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1983" y="2024948"/>
                  <a:ext cx="261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1F6FDA-DAA3-1421-DF76-32ECF0E48A32}"/>
                    </a:ext>
                  </a:extLst>
                </p14:cNvPr>
                <p14:cNvContentPartPr/>
                <p14:nvPr/>
              </p14:nvContentPartPr>
              <p14:xfrm>
                <a:off x="6192623" y="2035388"/>
                <a:ext cx="161280" cy="15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1F6FDA-DAA3-1421-DF76-32ECF0E48A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74623" y="2017388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03444E-0760-8C6D-9064-5D72B0702085}"/>
                    </a:ext>
                  </a:extLst>
                </p14:cNvPr>
                <p14:cNvContentPartPr/>
                <p14:nvPr/>
              </p14:nvContentPartPr>
              <p14:xfrm>
                <a:off x="6007223" y="2406548"/>
                <a:ext cx="186840" cy="15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03444E-0760-8C6D-9064-5D72B07020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9583" y="2388548"/>
                  <a:ext cx="222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CF668E-FF84-C9AA-A2D2-A3CE7EBBB0DD}"/>
                    </a:ext>
                  </a:extLst>
                </p14:cNvPr>
                <p14:cNvContentPartPr/>
                <p14:nvPr/>
              </p14:nvContentPartPr>
              <p14:xfrm>
                <a:off x="6280103" y="2285948"/>
                <a:ext cx="18900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CF668E-FF84-C9AA-A2D2-A3CE7EBBB0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62463" y="2267948"/>
                  <a:ext cx="224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24AE5A-0C9A-FCC9-3E98-452FF6BF4A28}"/>
                    </a:ext>
                  </a:extLst>
                </p14:cNvPr>
                <p14:cNvContentPartPr/>
                <p14:nvPr/>
              </p14:nvContentPartPr>
              <p14:xfrm>
                <a:off x="6796343" y="1386668"/>
                <a:ext cx="155880" cy="15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24AE5A-0C9A-FCC9-3E98-452FF6BF4A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8703" y="1369028"/>
                  <a:ext cx="191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942543-AD8A-ABE4-5356-9275D71B2259}"/>
                    </a:ext>
                  </a:extLst>
                </p14:cNvPr>
                <p14:cNvContentPartPr/>
                <p14:nvPr/>
              </p14:nvContentPartPr>
              <p14:xfrm>
                <a:off x="7001183" y="1392068"/>
                <a:ext cx="163800" cy="165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942543-AD8A-ABE4-5356-9275D71B22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3183" y="1374068"/>
                  <a:ext cx="199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1000A7-D5DE-AA93-D250-0C2EBF78F20D}"/>
                    </a:ext>
                  </a:extLst>
                </p14:cNvPr>
                <p14:cNvContentPartPr/>
                <p14:nvPr/>
              </p14:nvContentPartPr>
              <p14:xfrm>
                <a:off x="6716783" y="1673948"/>
                <a:ext cx="219600" cy="222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1000A7-D5DE-AA93-D250-0C2EBF78F2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9143" y="1656308"/>
                  <a:ext cx="255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1E318E-1866-9825-727C-8DD74E19C461}"/>
                    </a:ext>
                  </a:extLst>
                </p14:cNvPr>
                <p14:cNvContentPartPr/>
                <p14:nvPr/>
              </p14:nvContentPartPr>
              <p14:xfrm>
                <a:off x="6973823" y="1669628"/>
                <a:ext cx="161280" cy="207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1E318E-1866-9825-727C-8DD74E19C4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55823" y="1651988"/>
                  <a:ext cx="196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78B256-78AD-C7F6-C011-06915CE6089D}"/>
                    </a:ext>
                  </a:extLst>
                </p14:cNvPr>
                <p14:cNvContentPartPr/>
                <p14:nvPr/>
              </p14:nvContentPartPr>
              <p14:xfrm>
                <a:off x="6773663" y="2001188"/>
                <a:ext cx="222480" cy="18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78B256-78AD-C7F6-C011-06915CE608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6023" y="1983188"/>
                  <a:ext cx="258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5745CE-19B4-CDE2-A903-75998D2AB0E5}"/>
                    </a:ext>
                  </a:extLst>
                </p14:cNvPr>
                <p14:cNvContentPartPr/>
                <p14:nvPr/>
              </p14:nvContentPartPr>
              <p14:xfrm>
                <a:off x="7026743" y="2061308"/>
                <a:ext cx="156600" cy="142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5745CE-19B4-CDE2-A903-75998D2AB0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08743" y="2043308"/>
                  <a:ext cx="192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BC0E1E-5520-94F4-BAF6-21F07D818D75}"/>
                    </a:ext>
                  </a:extLst>
                </p14:cNvPr>
                <p14:cNvContentPartPr/>
                <p14:nvPr/>
              </p14:nvContentPartPr>
              <p14:xfrm>
                <a:off x="6782303" y="2370188"/>
                <a:ext cx="228600" cy="21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BC0E1E-5520-94F4-BAF6-21F07D818D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64663" y="2352188"/>
                  <a:ext cx="264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EB1B33-66FE-F75C-179F-4FE1194A87D4}"/>
                    </a:ext>
                  </a:extLst>
                </p14:cNvPr>
                <p14:cNvContentPartPr/>
                <p14:nvPr/>
              </p14:nvContentPartPr>
              <p14:xfrm>
                <a:off x="7093703" y="2385308"/>
                <a:ext cx="160200" cy="169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EB1B33-66FE-F75C-179F-4FE1194A87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76063" y="2367668"/>
                  <a:ext cx="195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170950-FC2B-36A4-F6F4-0123506427C4}"/>
                    </a:ext>
                  </a:extLst>
                </p14:cNvPr>
                <p14:cNvContentPartPr/>
                <p14:nvPr/>
              </p14:nvContentPartPr>
              <p14:xfrm>
                <a:off x="7528943" y="1453988"/>
                <a:ext cx="116640" cy="21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170950-FC2B-36A4-F6F4-0123506427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10943" y="1436348"/>
                  <a:ext cx="152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0DF0C3-17A3-647F-0AAB-5527CF3534BF}"/>
                    </a:ext>
                  </a:extLst>
                </p14:cNvPr>
                <p14:cNvContentPartPr/>
                <p14:nvPr/>
              </p14:nvContentPartPr>
              <p14:xfrm>
                <a:off x="7851143" y="1412228"/>
                <a:ext cx="115920" cy="1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0DF0C3-17A3-647F-0AAB-5527CF3534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33503" y="1394588"/>
                  <a:ext cx="151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3CFD62-7102-2C38-5C6B-3472906DD3D8}"/>
                    </a:ext>
                  </a:extLst>
                </p14:cNvPr>
                <p14:cNvContentPartPr/>
                <p14:nvPr/>
              </p14:nvContentPartPr>
              <p14:xfrm>
                <a:off x="7496903" y="1703108"/>
                <a:ext cx="140760" cy="53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3CFD62-7102-2C38-5C6B-3472906DD3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79263" y="1685108"/>
                  <a:ext cx="176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C8E6F5-B8FD-85CB-1D95-1D00D9F42EB9}"/>
                    </a:ext>
                  </a:extLst>
                </p14:cNvPr>
                <p14:cNvContentPartPr/>
                <p14:nvPr/>
              </p14:nvContentPartPr>
              <p14:xfrm>
                <a:off x="7863023" y="1644068"/>
                <a:ext cx="150120" cy="45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C8E6F5-B8FD-85CB-1D95-1D00D9F42E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45383" y="1626428"/>
                  <a:ext cx="185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7331A1-21DE-D2CB-B3F6-55DFE012DE8D}"/>
                    </a:ext>
                  </a:extLst>
                </p14:cNvPr>
                <p14:cNvContentPartPr/>
                <p14:nvPr/>
              </p14:nvContentPartPr>
              <p14:xfrm>
                <a:off x="7562423" y="1918388"/>
                <a:ext cx="148680" cy="37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7331A1-21DE-D2CB-B3F6-55DFE012D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44783" y="1900748"/>
                  <a:ext cx="184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DAB15D-F65D-7356-9379-FF5842B32E74}"/>
                    </a:ext>
                  </a:extLst>
                </p14:cNvPr>
                <p14:cNvContentPartPr/>
                <p14:nvPr/>
              </p14:nvContentPartPr>
              <p14:xfrm>
                <a:off x="7897943" y="1847828"/>
                <a:ext cx="98280" cy="53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DAB15D-F65D-7356-9379-FF5842B32E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80303" y="1830188"/>
                  <a:ext cx="133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E5ED330-E5E8-C618-6663-5C2FF38B4FE9}"/>
                    </a:ext>
                  </a:extLst>
                </p14:cNvPr>
                <p14:cNvContentPartPr/>
                <p14:nvPr/>
              </p14:nvContentPartPr>
              <p14:xfrm>
                <a:off x="7539383" y="2175068"/>
                <a:ext cx="209160" cy="19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E5ED330-E5E8-C618-6663-5C2FF38B4F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21383" y="2157068"/>
                  <a:ext cx="244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D288B8-9FAB-B155-B1D8-80766447B923}"/>
                    </a:ext>
                  </a:extLst>
                </p14:cNvPr>
                <p14:cNvContentPartPr/>
                <p14:nvPr/>
              </p14:nvContentPartPr>
              <p14:xfrm>
                <a:off x="7983983" y="2126468"/>
                <a:ext cx="148320" cy="50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D288B8-9FAB-B155-B1D8-80766447B9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66343" y="2108468"/>
                  <a:ext cx="183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C7D074-8467-0070-5441-A5C9C12AC8F6}"/>
                    </a:ext>
                  </a:extLst>
                </p14:cNvPr>
                <p14:cNvContentPartPr/>
                <p14:nvPr/>
              </p14:nvContentPartPr>
              <p14:xfrm>
                <a:off x="7488623" y="2489708"/>
                <a:ext cx="213120" cy="1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C7D074-8467-0070-5441-A5C9C12AC8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70983" y="2471708"/>
                  <a:ext cx="248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5A79BE-32ED-4E64-CD2E-88FF344F4373}"/>
                    </a:ext>
                  </a:extLst>
                </p14:cNvPr>
                <p14:cNvContentPartPr/>
                <p14:nvPr/>
              </p14:nvContentPartPr>
              <p14:xfrm>
                <a:off x="7866623" y="2433548"/>
                <a:ext cx="102240" cy="68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5A79BE-32ED-4E64-CD2E-88FF344F43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48983" y="2415908"/>
                  <a:ext cx="137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41FB9B-8B1B-73CE-C73A-96B56843EDF7}"/>
                    </a:ext>
                  </a:extLst>
                </p14:cNvPr>
                <p14:cNvContentPartPr/>
                <p14:nvPr/>
              </p14:nvContentPartPr>
              <p14:xfrm>
                <a:off x="5882663" y="1545428"/>
                <a:ext cx="15120" cy="32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41FB9B-8B1B-73CE-C73A-96B56843ED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65023" y="1527788"/>
                  <a:ext cx="50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37725A-BBE6-43F5-9AFF-24FB1CAE231B}"/>
                    </a:ext>
                  </a:extLst>
                </p14:cNvPr>
                <p14:cNvContentPartPr/>
                <p14:nvPr/>
              </p14:nvContentPartPr>
              <p14:xfrm>
                <a:off x="6105143" y="1500068"/>
                <a:ext cx="60120" cy="36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37725A-BBE6-43F5-9AFF-24FB1CAE23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87143" y="1482068"/>
                  <a:ext cx="95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30904B-2461-7CF7-33C9-9B0254DB3F8F}"/>
                    </a:ext>
                  </a:extLst>
                </p14:cNvPr>
                <p14:cNvContentPartPr/>
                <p14:nvPr/>
              </p14:nvContentPartPr>
              <p14:xfrm>
                <a:off x="6374783" y="1497188"/>
                <a:ext cx="46440" cy="3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30904B-2461-7CF7-33C9-9B0254DB3F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56783" y="1479548"/>
                  <a:ext cx="82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080199-F560-07A0-554F-DF76C389A405}"/>
                    </a:ext>
                  </a:extLst>
                </p14:cNvPr>
                <p14:cNvContentPartPr/>
                <p14:nvPr/>
              </p14:nvContentPartPr>
              <p14:xfrm>
                <a:off x="6019463" y="1795988"/>
                <a:ext cx="54360" cy="30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080199-F560-07A0-554F-DF76C389A4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01463" y="1778348"/>
                  <a:ext cx="90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0597E2-F8D0-0E40-3942-B2A44987D150}"/>
                    </a:ext>
                  </a:extLst>
                </p14:cNvPr>
                <p14:cNvContentPartPr/>
                <p14:nvPr/>
              </p14:nvContentPartPr>
              <p14:xfrm>
                <a:off x="6222503" y="1789868"/>
                <a:ext cx="57960" cy="34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0597E2-F8D0-0E40-3942-B2A44987D1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4863" y="1771868"/>
                  <a:ext cx="9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615724-F2BE-D8DE-9493-6170272ED3C4}"/>
                    </a:ext>
                  </a:extLst>
                </p14:cNvPr>
                <p14:cNvContentPartPr/>
                <p14:nvPr/>
              </p14:nvContentPartPr>
              <p14:xfrm>
                <a:off x="6023063" y="2133668"/>
                <a:ext cx="52560" cy="29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615724-F2BE-D8DE-9493-6170272ED3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05063" y="2115668"/>
                  <a:ext cx="88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E5806F-05C2-B7E9-66A1-22C3C503C85D}"/>
                    </a:ext>
                  </a:extLst>
                </p14:cNvPr>
                <p14:cNvContentPartPr/>
                <p14:nvPr/>
              </p14:nvContentPartPr>
              <p14:xfrm>
                <a:off x="6247703" y="2051948"/>
                <a:ext cx="74520" cy="54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E5806F-05C2-B7E9-66A1-22C3C503C8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29703" y="2034308"/>
                  <a:ext cx="110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190239-49E6-FD2A-27FF-26EAB2D05D2A}"/>
                    </a:ext>
                  </a:extLst>
                </p14:cNvPr>
                <p14:cNvContentPartPr/>
                <p14:nvPr/>
              </p14:nvContentPartPr>
              <p14:xfrm>
                <a:off x="6117023" y="2461268"/>
                <a:ext cx="51120" cy="16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190239-49E6-FD2A-27FF-26EAB2D05D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9383" y="2443628"/>
                  <a:ext cx="8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C61D4F-7EA9-43D9-CB60-E72179CAAC14}"/>
                    </a:ext>
                  </a:extLst>
                </p14:cNvPr>
                <p14:cNvContentPartPr/>
                <p14:nvPr/>
              </p14:nvContentPartPr>
              <p14:xfrm>
                <a:off x="6382343" y="2375948"/>
                <a:ext cx="55440" cy="3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C61D4F-7EA9-43D9-CB60-E72179CAAC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64343" y="2357948"/>
                  <a:ext cx="91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7046B9-87A0-D44F-DE0D-604118A9F0A9}"/>
                    </a:ext>
                  </a:extLst>
                </p14:cNvPr>
                <p14:cNvContentPartPr/>
                <p14:nvPr/>
              </p14:nvContentPartPr>
              <p14:xfrm>
                <a:off x="6862223" y="1438508"/>
                <a:ext cx="18360" cy="67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7046B9-87A0-D44F-DE0D-604118A9F0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4223" y="1420868"/>
                  <a:ext cx="5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2EC9DF3-D61F-F723-348F-91BD1C311824}"/>
                    </a:ext>
                  </a:extLst>
                </p14:cNvPr>
                <p14:cNvContentPartPr/>
                <p14:nvPr/>
              </p14:nvContentPartPr>
              <p14:xfrm>
                <a:off x="6864383" y="1461188"/>
                <a:ext cx="74160" cy="25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EC9DF3-D61F-F723-348F-91BD1C3118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46383" y="1443188"/>
                  <a:ext cx="109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3C53BB-3D8D-B899-692F-9E9239FAABB0}"/>
                    </a:ext>
                  </a:extLst>
                </p14:cNvPr>
                <p14:cNvContentPartPr/>
                <p14:nvPr/>
              </p14:nvContentPartPr>
              <p14:xfrm>
                <a:off x="7085063" y="1458308"/>
                <a:ext cx="36000" cy="6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3C53BB-3D8D-B899-692F-9E9239FAAB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67063" y="1440308"/>
                  <a:ext cx="71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D660F9-AEE4-4051-B1E0-6103027A143B}"/>
                    </a:ext>
                  </a:extLst>
                </p14:cNvPr>
                <p14:cNvContentPartPr/>
                <p14:nvPr/>
              </p14:nvContentPartPr>
              <p14:xfrm>
                <a:off x="7103783" y="1435268"/>
                <a:ext cx="12600" cy="38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D660F9-AEE4-4051-B1E0-6103027A14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86143" y="1417628"/>
                  <a:ext cx="48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BE8923-8B04-2F9D-D98C-FB7128B48461}"/>
                    </a:ext>
                  </a:extLst>
                </p14:cNvPr>
                <p14:cNvContentPartPr/>
                <p14:nvPr/>
              </p14:nvContentPartPr>
              <p14:xfrm>
                <a:off x="6805343" y="1748468"/>
                <a:ext cx="98280" cy="53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BE8923-8B04-2F9D-D98C-FB7128B484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87703" y="1730468"/>
                  <a:ext cx="133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AD2914-EAC2-AF61-9845-79CF895FBC67}"/>
                    </a:ext>
                  </a:extLst>
                </p14:cNvPr>
                <p14:cNvContentPartPr/>
                <p14:nvPr/>
              </p14:nvContentPartPr>
              <p14:xfrm>
                <a:off x="6838103" y="1717868"/>
                <a:ext cx="34920" cy="133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AD2914-EAC2-AF61-9845-79CF895FBC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20463" y="1700228"/>
                  <a:ext cx="70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D289DB-1CE3-C683-529E-FE4E3AA546E1}"/>
                    </a:ext>
                  </a:extLst>
                </p14:cNvPr>
                <p14:cNvContentPartPr/>
                <p14:nvPr/>
              </p14:nvContentPartPr>
              <p14:xfrm>
                <a:off x="7053383" y="1746668"/>
                <a:ext cx="54360" cy="36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D289DB-1CE3-C683-529E-FE4E3AA546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35743" y="1728668"/>
                  <a:ext cx="90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3355A0-D694-E9E5-CCCF-DA78D292AF6D}"/>
                    </a:ext>
                  </a:extLst>
                </p14:cNvPr>
                <p14:cNvContentPartPr/>
                <p14:nvPr/>
              </p14:nvContentPartPr>
              <p14:xfrm>
                <a:off x="7076423" y="1726868"/>
                <a:ext cx="13680" cy="4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3355A0-D694-E9E5-CCCF-DA78D292AF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58423" y="1709228"/>
                  <a:ext cx="49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0DCB81-0499-3EB7-7494-55329A7FA445}"/>
                    </a:ext>
                  </a:extLst>
                </p14:cNvPr>
                <p14:cNvContentPartPr/>
                <p14:nvPr/>
              </p14:nvContentPartPr>
              <p14:xfrm>
                <a:off x="6867983" y="2084348"/>
                <a:ext cx="37800" cy="28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0DCB81-0499-3EB7-7494-55329A7FA4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9983" y="2066708"/>
                  <a:ext cx="73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468585-3585-DD45-DB70-15E149DBEF80}"/>
                    </a:ext>
                  </a:extLst>
                </p14:cNvPr>
                <p14:cNvContentPartPr/>
                <p14:nvPr/>
              </p14:nvContentPartPr>
              <p14:xfrm>
                <a:off x="6869783" y="2077508"/>
                <a:ext cx="18720" cy="54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468585-3585-DD45-DB70-15E149DBEF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52143" y="2059868"/>
                  <a:ext cx="54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7424E1-94CA-63BD-4600-AB12476D659B}"/>
                    </a:ext>
                  </a:extLst>
                </p14:cNvPr>
                <p14:cNvContentPartPr/>
                <p14:nvPr/>
              </p14:nvContentPartPr>
              <p14:xfrm>
                <a:off x="6857543" y="2458388"/>
                <a:ext cx="50400" cy="56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7424E1-94CA-63BD-4600-AB12476D65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39543" y="2440388"/>
                  <a:ext cx="8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DDB151-7C9C-CC1F-AE46-DB6AB99603F9}"/>
                    </a:ext>
                  </a:extLst>
                </p14:cNvPr>
                <p14:cNvContentPartPr/>
                <p14:nvPr/>
              </p14:nvContentPartPr>
              <p14:xfrm>
                <a:off x="6902903" y="2469188"/>
                <a:ext cx="14040" cy="3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DDB151-7C9C-CC1F-AE46-DB6AB99603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85263" y="2451188"/>
                  <a:ext cx="49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03B454-80DF-3E70-050C-8AB57219849B}"/>
                    </a:ext>
                  </a:extLst>
                </p14:cNvPr>
                <p14:cNvContentPartPr/>
                <p14:nvPr/>
              </p14:nvContentPartPr>
              <p14:xfrm>
                <a:off x="7154183" y="2453348"/>
                <a:ext cx="49320" cy="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03B454-80DF-3E70-050C-8AB5721984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36183" y="2435348"/>
                  <a:ext cx="84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1DA764-66DC-2D78-46AE-5ABB6035990C}"/>
                    </a:ext>
                  </a:extLst>
                </p14:cNvPr>
                <p14:cNvContentPartPr/>
                <p14:nvPr/>
              </p14:nvContentPartPr>
              <p14:xfrm>
                <a:off x="7127543" y="2123588"/>
                <a:ext cx="31320" cy="41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1DA764-66DC-2D78-46AE-5ABB603599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09903" y="2105588"/>
                  <a:ext cx="66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D8A670C-41B1-7E9F-9933-ABB35D6AFE99}"/>
                    </a:ext>
                  </a:extLst>
                </p14:cNvPr>
                <p14:cNvContentPartPr/>
                <p14:nvPr/>
              </p14:nvContentPartPr>
              <p14:xfrm>
                <a:off x="4424663" y="2036468"/>
                <a:ext cx="512280" cy="73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D8A670C-41B1-7E9F-9933-ABB35D6AFE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6663" y="2018468"/>
                  <a:ext cx="54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132F992-2CF5-6D43-8A0E-46023B306BC7}"/>
                    </a:ext>
                  </a:extLst>
                </p14:cNvPr>
                <p14:cNvContentPartPr/>
                <p14:nvPr/>
              </p14:nvContentPartPr>
              <p14:xfrm>
                <a:off x="4432223" y="2141588"/>
                <a:ext cx="132840" cy="1638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132F992-2CF5-6D43-8A0E-46023B306B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4223" y="2123588"/>
                  <a:ext cx="168480" cy="16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6E31C6-DA13-A442-E8CE-CF094D03D8AE}"/>
                    </a:ext>
                  </a:extLst>
                </p14:cNvPr>
                <p14:cNvContentPartPr/>
                <p14:nvPr/>
              </p14:nvContentPartPr>
              <p14:xfrm>
                <a:off x="4554263" y="3449828"/>
                <a:ext cx="1790280" cy="166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6E31C6-DA13-A442-E8CE-CF094D03D8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36623" y="3431828"/>
                  <a:ext cx="1825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DE0B96-39FC-1DDA-4D59-228C0DE31B4A}"/>
                    </a:ext>
                  </a:extLst>
                </p14:cNvPr>
                <p14:cNvContentPartPr/>
                <p14:nvPr/>
              </p14:nvContentPartPr>
              <p14:xfrm>
                <a:off x="6334463" y="3291788"/>
                <a:ext cx="36720" cy="358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DE0B96-39FC-1DDA-4D59-228C0DE31B4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16823" y="3274148"/>
                  <a:ext cx="72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2D1590-5695-A5C8-9DD4-17E7E1CE6A79}"/>
                    </a:ext>
                  </a:extLst>
                </p14:cNvPr>
                <p14:cNvContentPartPr/>
                <p14:nvPr/>
              </p14:nvContentPartPr>
              <p14:xfrm>
                <a:off x="6543623" y="2999108"/>
                <a:ext cx="169920" cy="1366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2D1590-5695-A5C8-9DD4-17E7E1CE6A7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25983" y="2981468"/>
                  <a:ext cx="205560" cy="14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737ADE-F289-351F-DA97-551E335EA561}"/>
                    </a:ext>
                  </a:extLst>
                </p14:cNvPr>
                <p14:cNvContentPartPr/>
                <p14:nvPr/>
              </p14:nvContentPartPr>
              <p14:xfrm>
                <a:off x="6573863" y="3265148"/>
                <a:ext cx="2369520" cy="227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737ADE-F289-351F-DA97-551E335EA5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55863" y="3247148"/>
                  <a:ext cx="2405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2E57E4-4A63-16BA-13EA-AB5EBE752642}"/>
                    </a:ext>
                  </a:extLst>
                </p14:cNvPr>
                <p14:cNvContentPartPr/>
                <p14:nvPr/>
              </p14:nvContentPartPr>
              <p14:xfrm>
                <a:off x="8291063" y="1748108"/>
                <a:ext cx="834480" cy="2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2E57E4-4A63-16BA-13EA-AB5EBE7526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73063" y="1730108"/>
                  <a:ext cx="870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544F117-F93C-7CF0-D166-E10E83C904DB}"/>
                    </a:ext>
                  </a:extLst>
                </p14:cNvPr>
                <p14:cNvContentPartPr/>
                <p14:nvPr/>
              </p14:nvContentPartPr>
              <p14:xfrm>
                <a:off x="8952383" y="1738388"/>
                <a:ext cx="244440" cy="1476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544F117-F93C-7CF0-D166-E10E83C904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34743" y="1720388"/>
                  <a:ext cx="280080" cy="15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B3C802-4682-1FE7-59B2-69B1A849CC16}"/>
                    </a:ext>
                  </a:extLst>
                </p14:cNvPr>
                <p14:cNvContentPartPr/>
                <p14:nvPr/>
              </p14:nvContentPartPr>
              <p14:xfrm>
                <a:off x="7268663" y="4092788"/>
                <a:ext cx="54000" cy="925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B3C802-4682-1FE7-59B2-69B1A849CC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50663" y="4074788"/>
                  <a:ext cx="8964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ABC217-A781-E5AD-D6DF-0CC202B04E3D}"/>
                    </a:ext>
                  </a:extLst>
                </p14:cNvPr>
                <p14:cNvContentPartPr/>
                <p14:nvPr/>
              </p14:nvContentPartPr>
              <p14:xfrm>
                <a:off x="7290983" y="4256588"/>
                <a:ext cx="553320" cy="686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ABC217-A781-E5AD-D6DF-0CC202B04E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72983" y="4238588"/>
                  <a:ext cx="5889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A25E40-566E-BA72-791C-759D7DB4C1EC}"/>
                    </a:ext>
                  </a:extLst>
                </p14:cNvPr>
                <p14:cNvContentPartPr/>
                <p14:nvPr/>
              </p14:nvContentPartPr>
              <p14:xfrm>
                <a:off x="7855823" y="4159748"/>
                <a:ext cx="107280" cy="81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A25E40-566E-BA72-791C-759D7DB4C1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37823" y="4141748"/>
                  <a:ext cx="14292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8497C30-F29A-02F7-124F-75F0532D4476}"/>
                    </a:ext>
                  </a:extLst>
                </p14:cNvPr>
                <p14:cNvContentPartPr/>
                <p14:nvPr/>
              </p14:nvContentPartPr>
              <p14:xfrm>
                <a:off x="7886783" y="4422188"/>
                <a:ext cx="141588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8497C30-F29A-02F7-124F-75F0532D44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9143" y="4404548"/>
                  <a:ext cx="1451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B792FDD-C22E-C682-EB2E-BB41CFACEDCB}"/>
                    </a:ext>
                  </a:extLst>
                </p14:cNvPr>
                <p14:cNvContentPartPr/>
                <p14:nvPr/>
              </p14:nvContentPartPr>
              <p14:xfrm>
                <a:off x="6428783" y="4598228"/>
                <a:ext cx="866160" cy="8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B792FDD-C22E-C682-EB2E-BB41CFACED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10783" y="4580588"/>
                  <a:ext cx="901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CDB1685-4890-5C58-767E-3EA1982CF0B8}"/>
                    </a:ext>
                  </a:extLst>
                </p14:cNvPr>
                <p14:cNvContentPartPr/>
                <p14:nvPr/>
              </p14:nvContentPartPr>
              <p14:xfrm>
                <a:off x="6374423" y="4688588"/>
                <a:ext cx="153000" cy="1314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CDB1685-4890-5C58-767E-3EA1982CF0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56783" y="4670948"/>
                  <a:ext cx="188640" cy="13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B0BB5F-353F-6590-E398-BAD8DDFE72CC}"/>
                    </a:ext>
                  </a:extLst>
                </p14:cNvPr>
                <p14:cNvContentPartPr/>
                <p14:nvPr/>
              </p14:nvContentPartPr>
              <p14:xfrm>
                <a:off x="6438143" y="5883068"/>
                <a:ext cx="1243080" cy="70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B0BB5F-353F-6590-E398-BAD8DDFE72C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20143" y="5865068"/>
                  <a:ext cx="1278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EF612E3-F197-ECD8-908A-2967C9374477}"/>
                    </a:ext>
                  </a:extLst>
                </p14:cNvPr>
                <p14:cNvContentPartPr/>
                <p14:nvPr/>
              </p14:nvContentPartPr>
              <p14:xfrm>
                <a:off x="7673303" y="5769668"/>
                <a:ext cx="45000" cy="313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EF612E3-F197-ECD8-908A-2967C93744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5663" y="5752028"/>
                  <a:ext cx="80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F6F185D-2782-B09A-F5C9-F96CB78C3A9A}"/>
                    </a:ext>
                  </a:extLst>
                </p14:cNvPr>
                <p14:cNvContentPartPr/>
                <p14:nvPr/>
              </p14:nvContentPartPr>
              <p14:xfrm>
                <a:off x="7842863" y="5430188"/>
                <a:ext cx="149040" cy="1138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F6F185D-2782-B09A-F5C9-F96CB78C3A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25223" y="5412188"/>
                  <a:ext cx="18468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F79201-FC3E-0EE2-D5B8-358817CB4469}"/>
                    </a:ext>
                  </a:extLst>
                </p14:cNvPr>
                <p14:cNvContentPartPr/>
                <p14:nvPr/>
              </p14:nvContentPartPr>
              <p14:xfrm>
                <a:off x="7954823" y="5817908"/>
                <a:ext cx="1324800" cy="82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F79201-FC3E-0EE2-D5B8-358817CB44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23" y="5800268"/>
                  <a:ext cx="136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27B5A6-DEDA-C356-5547-1BAD91AD6AAA}"/>
                    </a:ext>
                  </a:extLst>
                </p14:cNvPr>
                <p14:cNvContentPartPr/>
                <p14:nvPr/>
              </p14:nvContentPartPr>
              <p14:xfrm>
                <a:off x="9296183" y="4429388"/>
                <a:ext cx="149040" cy="144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27B5A6-DEDA-C356-5547-1BAD91AD6A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78183" y="4411748"/>
                  <a:ext cx="184680" cy="14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8973C92-5A13-6BCD-DFDD-9A92F66501EB}"/>
                    </a:ext>
                  </a:extLst>
                </p14:cNvPr>
                <p14:cNvContentPartPr/>
                <p14:nvPr/>
              </p14:nvContentPartPr>
              <p14:xfrm>
                <a:off x="5872223" y="964748"/>
                <a:ext cx="1478880" cy="11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8973C92-5A13-6BCD-DFDD-9A92F66501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54223" y="947108"/>
                  <a:ext cx="151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E2891E4-1155-DC84-5B0A-C68177D75350}"/>
                    </a:ext>
                  </a:extLst>
                </p14:cNvPr>
                <p14:cNvContentPartPr/>
                <p14:nvPr/>
              </p14:nvContentPartPr>
              <p14:xfrm>
                <a:off x="7183703" y="911828"/>
                <a:ext cx="203400" cy="171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E2891E4-1155-DC84-5B0A-C68177D753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65703" y="894188"/>
                  <a:ext cx="239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60BDE5-C0C7-8AD5-CA4A-D93984FB48CC}"/>
                    </a:ext>
                  </a:extLst>
                </p14:cNvPr>
                <p14:cNvContentPartPr/>
                <p14:nvPr/>
              </p14:nvContentPartPr>
              <p14:xfrm>
                <a:off x="5841263" y="890228"/>
                <a:ext cx="233640" cy="235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60BDE5-C0C7-8AD5-CA4A-D93984FB48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23623" y="872228"/>
                  <a:ext cx="269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4806ED-A881-0A46-FABB-C7A2C27AF7E0}"/>
                    </a:ext>
                  </a:extLst>
                </p14:cNvPr>
                <p14:cNvContentPartPr/>
                <p14:nvPr/>
              </p14:nvContentPartPr>
              <p14:xfrm>
                <a:off x="6239423" y="651188"/>
                <a:ext cx="124920" cy="230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4806ED-A881-0A46-FABB-C7A2C27AF7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21423" y="633548"/>
                  <a:ext cx="160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4E3F61-5F55-FC63-1C20-6526A4C38410}"/>
                    </a:ext>
                  </a:extLst>
                </p14:cNvPr>
                <p14:cNvContentPartPr/>
                <p14:nvPr/>
              </p14:nvContentPartPr>
              <p14:xfrm>
                <a:off x="6258143" y="682508"/>
                <a:ext cx="127080" cy="154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4E3F61-5F55-FC63-1C20-6526A4C384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40143" y="664508"/>
                  <a:ext cx="162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11D8C4-5352-0064-20C6-D1B767B844A5}"/>
                    </a:ext>
                  </a:extLst>
                </p14:cNvPr>
                <p14:cNvContentPartPr/>
                <p14:nvPr/>
              </p14:nvContentPartPr>
              <p14:xfrm>
                <a:off x="6434543" y="663068"/>
                <a:ext cx="244800" cy="178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11D8C4-5352-0064-20C6-D1B767B844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6543" y="645428"/>
                  <a:ext cx="280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A4FB04-3C5C-0559-C0D2-986245386603}"/>
                    </a:ext>
                  </a:extLst>
                </p14:cNvPr>
                <p14:cNvContentPartPr/>
                <p14:nvPr/>
              </p14:nvContentPartPr>
              <p14:xfrm>
                <a:off x="6612743" y="663068"/>
                <a:ext cx="72720" cy="108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A4FB04-3C5C-0559-C0D2-9862453866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95103" y="645068"/>
                  <a:ext cx="108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07E9223-D8DE-FAA7-377C-DDC82DBBF2E5}"/>
                    </a:ext>
                  </a:extLst>
                </p14:cNvPr>
                <p14:cNvContentPartPr/>
                <p14:nvPr/>
              </p14:nvContentPartPr>
              <p14:xfrm>
                <a:off x="4486223" y="1586468"/>
                <a:ext cx="111600" cy="20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07E9223-D8DE-FAA7-377C-DDC82DBBF2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68223" y="1568828"/>
                  <a:ext cx="147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58DF010-91EF-6413-650B-52DB133E22A5}"/>
                    </a:ext>
                  </a:extLst>
                </p14:cNvPr>
                <p14:cNvContentPartPr/>
                <p14:nvPr/>
              </p14:nvContentPartPr>
              <p14:xfrm>
                <a:off x="4498103" y="1525628"/>
                <a:ext cx="52560" cy="164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58DF010-91EF-6413-650B-52DB133E22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80103" y="1507628"/>
                  <a:ext cx="88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B0A878-1399-789A-56FB-E7F7700727C9}"/>
                    </a:ext>
                  </a:extLst>
                </p14:cNvPr>
                <p14:cNvContentPartPr/>
                <p14:nvPr/>
              </p14:nvContentPartPr>
              <p14:xfrm>
                <a:off x="4339343" y="1531748"/>
                <a:ext cx="27720" cy="177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B0A878-1399-789A-56FB-E7F7700727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21343" y="1514108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B1D72F-75C9-85C0-D048-BD89F1E2BFDA}"/>
                    </a:ext>
                  </a:extLst>
                </p14:cNvPr>
                <p14:cNvContentPartPr/>
                <p14:nvPr/>
              </p14:nvContentPartPr>
              <p14:xfrm>
                <a:off x="4292543" y="1635428"/>
                <a:ext cx="125280" cy="38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B1D72F-75C9-85C0-D048-BD89F1E2BF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74543" y="1617788"/>
                  <a:ext cx="160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F0F8666-D0C0-350A-FEF9-15E915BD237C}"/>
                    </a:ext>
                  </a:extLst>
                </p14:cNvPr>
                <p14:cNvContentPartPr/>
                <p14:nvPr/>
              </p14:nvContentPartPr>
              <p14:xfrm>
                <a:off x="4057463" y="1810748"/>
                <a:ext cx="207000" cy="18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F0F8666-D0C0-350A-FEF9-15E915BD23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39823" y="1792748"/>
                  <a:ext cx="242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13FDF0-8725-E25D-7600-1AF13974E5F7}"/>
                    </a:ext>
                  </a:extLst>
                </p14:cNvPr>
                <p14:cNvContentPartPr/>
                <p14:nvPr/>
              </p14:nvContentPartPr>
              <p14:xfrm>
                <a:off x="4038743" y="1839548"/>
                <a:ext cx="80280" cy="874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13FDF0-8725-E25D-7600-1AF13974E5F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1103" y="1821908"/>
                  <a:ext cx="1159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D5714D-BC46-18ED-66E2-6B46667B814F}"/>
                    </a:ext>
                  </a:extLst>
                </p14:cNvPr>
                <p14:cNvContentPartPr/>
                <p14:nvPr/>
              </p14:nvContentPartPr>
              <p14:xfrm>
                <a:off x="4039103" y="2606348"/>
                <a:ext cx="128880" cy="11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D5714D-BC46-18ED-66E2-6B46667B81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21103" y="2588708"/>
                  <a:ext cx="164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07D210-6032-8317-6C15-5C88831F8350}"/>
                    </a:ext>
                  </a:extLst>
                </p14:cNvPr>
                <p14:cNvContentPartPr/>
                <p14:nvPr/>
              </p14:nvContentPartPr>
              <p14:xfrm>
                <a:off x="8966783" y="1323668"/>
                <a:ext cx="302760" cy="817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07D210-6032-8317-6C15-5C88831F835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9143" y="1305668"/>
                  <a:ext cx="33840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7B413C-2045-36D7-FF55-363293184C3C}"/>
                    </a:ext>
                  </a:extLst>
                </p14:cNvPr>
                <p14:cNvContentPartPr/>
                <p14:nvPr/>
              </p14:nvContentPartPr>
              <p14:xfrm>
                <a:off x="9200783" y="2043668"/>
                <a:ext cx="139680" cy="108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7B413C-2045-36D7-FF55-363293184C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82783" y="2026028"/>
                  <a:ext cx="1753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6CFB2C3-FC4A-67E8-0470-81AB15A2A917}"/>
              </a:ext>
            </a:extLst>
          </p:cNvPr>
          <p:cNvGrpSpPr/>
          <p:nvPr/>
        </p:nvGrpSpPr>
        <p:grpSpPr>
          <a:xfrm>
            <a:off x="5820023" y="5038868"/>
            <a:ext cx="722880" cy="430560"/>
            <a:chOff x="5820023" y="5038868"/>
            <a:chExt cx="72288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D80089-E218-743A-EB31-60AAAFB2C575}"/>
                    </a:ext>
                  </a:extLst>
                </p14:cNvPr>
                <p14:cNvContentPartPr/>
                <p14:nvPr/>
              </p14:nvContentPartPr>
              <p14:xfrm>
                <a:off x="6286943" y="5038868"/>
                <a:ext cx="255960" cy="207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D80089-E218-743A-EB31-60AAAFB2C5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69303" y="5021228"/>
                  <a:ext cx="291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1316F3-3E1E-79A8-7826-83230908F40B}"/>
                    </a:ext>
                  </a:extLst>
                </p14:cNvPr>
                <p14:cNvContentPartPr/>
                <p14:nvPr/>
              </p14:nvContentPartPr>
              <p14:xfrm>
                <a:off x="5820023" y="5080988"/>
                <a:ext cx="136440" cy="36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1316F3-3E1E-79A8-7826-83230908F4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02383" y="5062988"/>
                  <a:ext cx="172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FB8A50F-34AC-EC01-5E66-AAF0175F752A}"/>
                    </a:ext>
                  </a:extLst>
                </p14:cNvPr>
                <p14:cNvContentPartPr/>
                <p14:nvPr/>
              </p14:nvContentPartPr>
              <p14:xfrm>
                <a:off x="5840903" y="5379428"/>
                <a:ext cx="111600" cy="68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FB8A50F-34AC-EC01-5E66-AAF0175F75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23263" y="5361788"/>
                  <a:ext cx="14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83762F2-9AB8-02B5-E72D-95C537568161}"/>
                    </a:ext>
                  </a:extLst>
                </p14:cNvPr>
                <p14:cNvContentPartPr/>
                <p14:nvPr/>
              </p14:nvContentPartPr>
              <p14:xfrm>
                <a:off x="6033503" y="5277908"/>
                <a:ext cx="101880" cy="191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83762F2-9AB8-02B5-E72D-95C5375681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15503" y="5260268"/>
                  <a:ext cx="137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99EE1D-ADA0-9A59-4EAA-22323BC3B794}"/>
                    </a:ext>
                  </a:extLst>
                </p14:cNvPr>
                <p14:cNvContentPartPr/>
                <p14:nvPr/>
              </p14:nvContentPartPr>
              <p14:xfrm>
                <a:off x="6049703" y="5280068"/>
                <a:ext cx="140400" cy="154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99EE1D-ADA0-9A59-4EAA-22323BC3B7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31703" y="5262068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B0C3FF1-08D1-ECF2-89B3-435372580FD1}"/>
              </a:ext>
            </a:extLst>
          </p:cNvPr>
          <p:cNvGrpSpPr/>
          <p:nvPr/>
        </p:nvGrpSpPr>
        <p:grpSpPr>
          <a:xfrm>
            <a:off x="8404823" y="1363268"/>
            <a:ext cx="398520" cy="192960"/>
            <a:chOff x="8404823" y="1363268"/>
            <a:chExt cx="39852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24E3FA-9A41-4A70-0FC6-61B9B9DDB7D1}"/>
                    </a:ext>
                  </a:extLst>
                </p14:cNvPr>
                <p14:cNvContentPartPr/>
                <p14:nvPr/>
              </p14:nvContentPartPr>
              <p14:xfrm>
                <a:off x="8404823" y="1397828"/>
                <a:ext cx="79200" cy="33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24E3FA-9A41-4A70-0FC6-61B9B9DDB7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87183" y="1379828"/>
                  <a:ext cx="114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B530373-085E-E746-6024-B6FA46063CDB}"/>
                    </a:ext>
                  </a:extLst>
                </p14:cNvPr>
                <p14:cNvContentPartPr/>
                <p14:nvPr/>
              </p14:nvContentPartPr>
              <p14:xfrm>
                <a:off x="8667263" y="1363268"/>
                <a:ext cx="66600" cy="15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B530373-085E-E746-6024-B6FA46063C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9263" y="1345268"/>
                  <a:ext cx="102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839B22-5F22-E3B0-37DB-D2E628612E48}"/>
                    </a:ext>
                  </a:extLst>
                </p14:cNvPr>
                <p14:cNvContentPartPr/>
                <p14:nvPr/>
              </p14:nvContentPartPr>
              <p14:xfrm>
                <a:off x="8522543" y="1537868"/>
                <a:ext cx="86760" cy="18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839B22-5F22-E3B0-37DB-D2E628612E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04543" y="1520228"/>
                  <a:ext cx="122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E9B2B7-B8D3-74B3-7A1B-A49A186147A8}"/>
                    </a:ext>
                  </a:extLst>
                </p14:cNvPr>
                <p14:cNvContentPartPr/>
                <p14:nvPr/>
              </p14:nvContentPartPr>
              <p14:xfrm>
                <a:off x="8732783" y="1521668"/>
                <a:ext cx="70560" cy="2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E9B2B7-B8D3-74B3-7A1B-A49A186147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14783" y="1504028"/>
                  <a:ext cx="10620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935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CFB7-68D9-19A4-CA1F-677C3C15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get the Blue LED</a:t>
            </a:r>
          </a:p>
        </p:txBody>
      </p:sp>
      <p:pic>
        <p:nvPicPr>
          <p:cNvPr id="6" name="Content Placeholder 5" descr="Diagram of a diagram showing different colors of a structure&#10;&#10;Description automatically generated">
            <a:extLst>
              <a:ext uri="{FF2B5EF4-FFF2-40B4-BE49-F238E27FC236}">
                <a16:creationId xmlns:a16="http://schemas.microsoft.com/office/drawing/2014/main" id="{C872FC6E-F5A9-BE7E-90FD-9BE44829A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64" y="1619381"/>
            <a:ext cx="8748518" cy="38255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80E0-7725-CEF5-3D7D-9583F821D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7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744F-7A6A-EFDD-4BCA-6F2483B0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InGaN</a:t>
            </a:r>
            <a:r>
              <a:rPr lang="en-US" dirty="0"/>
              <a:t> LEDs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1D744-60BD-FC60-FE0D-2CF670AE6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0" name="Content Placeholder 9" descr="A diagram of a structure&#10;&#10;Description automatically generated">
            <a:extLst>
              <a:ext uri="{FF2B5EF4-FFF2-40B4-BE49-F238E27FC236}">
                <a16:creationId xmlns:a16="http://schemas.microsoft.com/office/drawing/2014/main" id="{FF650CA2-91EA-3CC0-90DB-4FCAE5AD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70" y="1108892"/>
            <a:ext cx="8121565" cy="4814829"/>
          </a:xfrm>
        </p:spPr>
      </p:pic>
    </p:spTree>
    <p:extLst>
      <p:ext uri="{BB962C8B-B14F-4D97-AF65-F5344CB8AC3E}">
        <p14:creationId xmlns:p14="http://schemas.microsoft.com/office/powerpoint/2010/main" val="362143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FC03-DF60-E0CD-3836-0E7AF6A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colors – single color from on LED </a:t>
            </a:r>
          </a:p>
        </p:txBody>
      </p:sp>
      <p:pic>
        <p:nvPicPr>
          <p:cNvPr id="6" name="Content Placeholder 5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4648ED36-BB62-6C8E-A2DF-E2E642B5E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8"/>
          <a:stretch/>
        </p:blipFill>
        <p:spPr>
          <a:xfrm>
            <a:off x="542255" y="1455088"/>
            <a:ext cx="8320980" cy="4150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5DB6-CCAA-C4AA-381A-DBA7A53B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5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581F-79D0-1CC2-6C29-CE1B47B4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emission colors – can you change color?</a:t>
            </a:r>
          </a:p>
        </p:txBody>
      </p:sp>
      <p:pic>
        <p:nvPicPr>
          <p:cNvPr id="6" name="Content Placeholder 5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3B3E3743-A652-353D-13A8-5A243145C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27" y="941436"/>
            <a:ext cx="7758995" cy="4975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56421-E31E-514C-E2B6-C5EC0216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90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29FA-6C75-8B20-71C0-E0C220EE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white light </a:t>
            </a:r>
          </a:p>
        </p:txBody>
      </p:sp>
      <p:pic>
        <p:nvPicPr>
          <p:cNvPr id="6" name="Content Placeholder 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6C00AAA2-6FCB-A90C-56E5-2FB6FA06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10" y="1078203"/>
            <a:ext cx="720405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514C-5000-A815-7295-0D42B4E04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1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01F2-3722-E56F-9342-20774D80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seven-segment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7A8FF-8025-A4B8-BB8E-9E3EF2D73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0F1649C6-39C4-D09E-F98C-86504FCB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1" y="1348839"/>
            <a:ext cx="5906286" cy="3891051"/>
          </a:xfrm>
          <a:prstGeom prst="rect">
            <a:avLst/>
          </a:prstGeom>
        </p:spPr>
      </p:pic>
      <p:pic>
        <p:nvPicPr>
          <p:cNvPr id="3" name="Online Media 2" title="Emission Area Patterning of Organic Light‐Emitting Diodes (OLEDs) via Printed Dielectrics - Digits">
            <a:hlinkClick r:id="" action="ppaction://media"/>
            <a:extLst>
              <a:ext uri="{FF2B5EF4-FFF2-40B4-BE49-F238E27FC236}">
                <a16:creationId xmlns:a16="http://schemas.microsoft.com/office/drawing/2014/main" id="{4E4692BB-1EBF-7772-1CA0-8F7933593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06900" y="372649"/>
            <a:ext cx="3451130" cy="61127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307C2AC-462F-EAC9-0D1C-732640B1788D}"/>
              </a:ext>
            </a:extLst>
          </p:cNvPr>
          <p:cNvGrpSpPr/>
          <p:nvPr/>
        </p:nvGrpSpPr>
        <p:grpSpPr>
          <a:xfrm>
            <a:off x="2593308" y="2918243"/>
            <a:ext cx="1485000" cy="2298240"/>
            <a:chOff x="2593308" y="2918243"/>
            <a:chExt cx="1485000" cy="22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00A9E3-4475-3DE7-56BA-DEA2F5CA275C}"/>
                    </a:ext>
                  </a:extLst>
                </p14:cNvPr>
                <p14:cNvContentPartPr/>
                <p14:nvPr/>
              </p14:nvContentPartPr>
              <p14:xfrm>
                <a:off x="3139788" y="2918243"/>
                <a:ext cx="534600" cy="590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00A9E3-4475-3DE7-56BA-DEA2F5CA27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2148" y="2900243"/>
                  <a:ext cx="57024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0E3C6D-3BC8-05E7-7F61-FC183A1F3F09}"/>
                    </a:ext>
                  </a:extLst>
                </p14:cNvPr>
                <p14:cNvContentPartPr/>
                <p14:nvPr/>
              </p14:nvContentPartPr>
              <p14:xfrm>
                <a:off x="2646588" y="3310643"/>
                <a:ext cx="542160" cy="74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0E3C6D-3BC8-05E7-7F61-FC183A1F3F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8948" y="3293003"/>
                  <a:ext cx="5778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5EE427-C385-8AC7-C927-DBABF9BB3710}"/>
                    </a:ext>
                  </a:extLst>
                </p14:cNvPr>
                <p14:cNvContentPartPr/>
                <p14:nvPr/>
              </p14:nvContentPartPr>
              <p14:xfrm>
                <a:off x="3049788" y="3749843"/>
                <a:ext cx="519120" cy="666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5EE427-C385-8AC7-C927-DBABF9BB37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2148" y="3731843"/>
                  <a:ext cx="5547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383816-E8E5-AFF6-D69A-E9995B039899}"/>
                    </a:ext>
                  </a:extLst>
                </p14:cNvPr>
                <p14:cNvContentPartPr/>
                <p14:nvPr/>
              </p14:nvContentPartPr>
              <p14:xfrm>
                <a:off x="3556668" y="3307763"/>
                <a:ext cx="521640" cy="75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383816-E8E5-AFF6-D69A-E9995B0398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39028" y="3290123"/>
                  <a:ext cx="5572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DF44DC-DFE4-D5E5-AC60-A5E12FAF0E1D}"/>
                    </a:ext>
                  </a:extLst>
                </p14:cNvPr>
                <p14:cNvContentPartPr/>
                <p14:nvPr/>
              </p14:nvContentPartPr>
              <p14:xfrm>
                <a:off x="2593308" y="4107323"/>
                <a:ext cx="514080" cy="810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DF44DC-DFE4-D5E5-AC60-A5E12FAF0E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75668" y="4089683"/>
                  <a:ext cx="54972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E54727-EA50-70BA-2BED-75834B893ABC}"/>
                    </a:ext>
                  </a:extLst>
                </p14:cNvPr>
                <p14:cNvContentPartPr/>
                <p14:nvPr/>
              </p14:nvContentPartPr>
              <p14:xfrm>
                <a:off x="2807868" y="4488563"/>
                <a:ext cx="695520" cy="72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E54727-EA50-70BA-2BED-75834B893A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90228" y="4470923"/>
                  <a:ext cx="73116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665C0B-84A0-5035-39FB-D6510F061F11}"/>
                    </a:ext>
                  </a:extLst>
                </p14:cNvPr>
                <p14:cNvContentPartPr/>
                <p14:nvPr/>
              </p14:nvContentPartPr>
              <p14:xfrm>
                <a:off x="3423108" y="4122803"/>
                <a:ext cx="528840" cy="704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665C0B-84A0-5035-39FB-D6510F061F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05468" y="4105163"/>
                  <a:ext cx="564480" cy="74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49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F6A8-D078-2FF2-0F75-4CC991C4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 in our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BA79B-3C7C-2A28-5106-77240158D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Content Placeholder 7" descr="A graph of a normalized wave&#10;&#10;Description automatically generated with medium confidence">
            <a:extLst>
              <a:ext uri="{FF2B5EF4-FFF2-40B4-BE49-F238E27FC236}">
                <a16:creationId xmlns:a16="http://schemas.microsoft.com/office/drawing/2014/main" id="{A2743221-FA98-59FA-8286-B3A525933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" y="1734974"/>
            <a:ext cx="5042152" cy="3388052"/>
          </a:xfrm>
          <a:prstGeom prst="rect">
            <a:avLst/>
          </a:prstGeom>
        </p:spPr>
      </p:pic>
      <p:pic>
        <p:nvPicPr>
          <p:cNvPr id="6" name="Picture 5" descr="A graph of a current&#10;&#10;Description automatically generated with medium confidence">
            <a:extLst>
              <a:ext uri="{FF2B5EF4-FFF2-40B4-BE49-F238E27FC236}">
                <a16:creationId xmlns:a16="http://schemas.microsoft.com/office/drawing/2014/main" id="{B06EB339-C1CA-49B0-7241-1D235E97E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52" y="662968"/>
            <a:ext cx="4236194" cy="5829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70FF8-B1A8-AF16-52C4-1280FADEC3F5}"/>
              </a:ext>
            </a:extLst>
          </p:cNvPr>
          <p:cNvSpPr txBox="1"/>
          <p:nvPr/>
        </p:nvSpPr>
        <p:spPr>
          <a:xfrm>
            <a:off x="168965" y="5473336"/>
            <a:ext cx="6190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T Sans" panose="020B0503020203020204" pitchFamily="34" charset="0"/>
              </a:rPr>
              <a:t>https://fscdn.rohm.com/en/products/databook/datasheet/opto/led/chip_mono/csl0416wbcw1-e.pdf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9D27CF-B0D3-EC73-3F6E-C281D64ABEBE}"/>
                  </a:ext>
                </a:extLst>
              </p14:cNvPr>
              <p14:cNvContentPartPr/>
              <p14:nvPr/>
            </p14:nvContentPartPr>
            <p14:xfrm>
              <a:off x="620903" y="2108108"/>
              <a:ext cx="997200" cy="6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9D27CF-B0D3-EC73-3F6E-C281D64ABE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263" y="2090108"/>
                <a:ext cx="10328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787505-1E19-DA61-68E1-32B3E5FF4A20}"/>
                  </a:ext>
                </a:extLst>
              </p14:cNvPr>
              <p14:cNvContentPartPr/>
              <p14:nvPr/>
            </p14:nvContentPartPr>
            <p14:xfrm>
              <a:off x="2845343" y="3736388"/>
              <a:ext cx="1959120" cy="626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787505-1E19-DA61-68E1-32B3E5FF4A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7343" y="3718388"/>
                <a:ext cx="199476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D223D0-0581-A2D9-12FE-39ED55607777}"/>
                  </a:ext>
                </a:extLst>
              </p14:cNvPr>
              <p14:cNvContentPartPr/>
              <p14:nvPr/>
            </p14:nvContentPartPr>
            <p14:xfrm>
              <a:off x="5981663" y="3918908"/>
              <a:ext cx="2184840" cy="83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D223D0-0581-A2D9-12FE-39ED556077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3663" y="3901268"/>
                <a:ext cx="2220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107F91-8FBA-5C2A-AAFD-94B98D4F9410}"/>
                  </a:ext>
                </a:extLst>
              </p14:cNvPr>
              <p14:cNvContentPartPr/>
              <p14:nvPr/>
            </p14:nvContentPartPr>
            <p14:xfrm>
              <a:off x="7848263" y="5753828"/>
              <a:ext cx="330480" cy="417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107F91-8FBA-5C2A-AAFD-94B98D4F94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30623" y="5735828"/>
                <a:ext cx="366120" cy="45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314A722-B4CB-6D10-20D2-8DD73FD86FB2}"/>
              </a:ext>
            </a:extLst>
          </p:cNvPr>
          <p:cNvGrpSpPr/>
          <p:nvPr/>
        </p:nvGrpSpPr>
        <p:grpSpPr>
          <a:xfrm>
            <a:off x="10118783" y="5000708"/>
            <a:ext cx="572040" cy="527040"/>
            <a:chOff x="10118783" y="5000708"/>
            <a:chExt cx="57204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450DA8-960D-40E4-D92C-0AE81052C8DA}"/>
                    </a:ext>
                  </a:extLst>
                </p14:cNvPr>
                <p14:cNvContentPartPr/>
                <p14:nvPr/>
              </p14:nvContentPartPr>
              <p14:xfrm>
                <a:off x="10118783" y="5330828"/>
                <a:ext cx="180360" cy="19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450DA8-960D-40E4-D92C-0AE81052C8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00783" y="5312828"/>
                  <a:ext cx="21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E8CFED-2589-AF7A-CF7A-7AC5336121BE}"/>
                    </a:ext>
                  </a:extLst>
                </p14:cNvPr>
                <p14:cNvContentPartPr/>
                <p14:nvPr/>
              </p14:nvContentPartPr>
              <p14:xfrm>
                <a:off x="10321103" y="5336588"/>
                <a:ext cx="2160" cy="1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E8CFED-2589-AF7A-CF7A-7AC5336121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03463" y="5318588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369383-1B5F-833E-3C76-2A6F0F0018C5}"/>
                    </a:ext>
                  </a:extLst>
                </p14:cNvPr>
                <p14:cNvContentPartPr/>
                <p14:nvPr/>
              </p14:nvContentPartPr>
              <p14:xfrm>
                <a:off x="10438463" y="5189708"/>
                <a:ext cx="127440" cy="135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369383-1B5F-833E-3C76-2A6F0F0018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20463" y="5172068"/>
                  <a:ext cx="16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868148-B86F-F295-728B-9B06BDDFC701}"/>
                    </a:ext>
                  </a:extLst>
                </p14:cNvPr>
                <p14:cNvContentPartPr/>
                <p14:nvPr/>
              </p14:nvContentPartPr>
              <p14:xfrm>
                <a:off x="10587503" y="5000708"/>
                <a:ext cx="103320" cy="210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868148-B86F-F295-728B-9B06BDDFC7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69863" y="4982708"/>
                  <a:ext cx="13896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9BA4A-3953-513D-7B8B-439FC5195BBC}"/>
              </a:ext>
            </a:extLst>
          </p:cNvPr>
          <p:cNvGrpSpPr/>
          <p:nvPr/>
        </p:nvGrpSpPr>
        <p:grpSpPr>
          <a:xfrm>
            <a:off x="2055503" y="577748"/>
            <a:ext cx="3805560" cy="3754800"/>
            <a:chOff x="2055503" y="577748"/>
            <a:chExt cx="3805560" cy="375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71DE7D-A1D5-1010-45E2-CFDBF384A33B}"/>
                    </a:ext>
                  </a:extLst>
                </p14:cNvPr>
                <p14:cNvContentPartPr/>
                <p14:nvPr/>
              </p14:nvContentPartPr>
              <p14:xfrm>
                <a:off x="2465903" y="2327348"/>
                <a:ext cx="162720" cy="254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71DE7D-A1D5-1010-45E2-CFDBF384A3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48263" y="2309348"/>
                  <a:ext cx="198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17F011-EDEF-3D0F-3267-16335EAEDD94}"/>
                    </a:ext>
                  </a:extLst>
                </p14:cNvPr>
                <p14:cNvContentPartPr/>
                <p14:nvPr/>
              </p14:nvContentPartPr>
              <p14:xfrm>
                <a:off x="2433143" y="2304308"/>
                <a:ext cx="200520" cy="23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17F011-EDEF-3D0F-3267-16335EAEDD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5503" y="2286308"/>
                  <a:ext cx="236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A11ADE-4FEE-4D12-1B88-979A0E75749B}"/>
                    </a:ext>
                  </a:extLst>
                </p14:cNvPr>
                <p14:cNvContentPartPr/>
                <p14:nvPr/>
              </p14:nvContentPartPr>
              <p14:xfrm>
                <a:off x="2621783" y="2226188"/>
                <a:ext cx="156240" cy="20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A11ADE-4FEE-4D12-1B88-979A0E7574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03783" y="2208188"/>
                  <a:ext cx="19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F05BFA-0DDF-90E7-611A-7A9DF325AF86}"/>
                    </a:ext>
                  </a:extLst>
                </p14:cNvPr>
                <p14:cNvContentPartPr/>
                <p14:nvPr/>
              </p14:nvContentPartPr>
              <p14:xfrm>
                <a:off x="2786303" y="2289908"/>
                <a:ext cx="173160" cy="7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F05BFA-0DDF-90E7-611A-7A9DF325A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68303" y="2271908"/>
                  <a:ext cx="208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137A4E-B661-0DE1-6A90-68B7F1319DA7}"/>
                    </a:ext>
                  </a:extLst>
                </p14:cNvPr>
                <p14:cNvContentPartPr/>
                <p14:nvPr/>
              </p14:nvContentPartPr>
              <p14:xfrm>
                <a:off x="2977463" y="2154548"/>
                <a:ext cx="108720" cy="124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137A4E-B661-0DE1-6A90-68B7F1319D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59823" y="2136908"/>
                  <a:ext cx="14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332E7C-0C93-FED7-2AE7-37EDE0352545}"/>
                    </a:ext>
                  </a:extLst>
                </p14:cNvPr>
                <p14:cNvContentPartPr/>
                <p14:nvPr/>
              </p14:nvContentPartPr>
              <p14:xfrm>
                <a:off x="2963423" y="2455868"/>
                <a:ext cx="828720" cy="186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332E7C-0C93-FED7-2AE7-37EDE03525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45783" y="2438228"/>
                  <a:ext cx="864360" cy="19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E8D68E-757B-768D-25E0-FF97E6E63081}"/>
                    </a:ext>
                  </a:extLst>
                </p14:cNvPr>
                <p14:cNvContentPartPr/>
                <p14:nvPr/>
              </p14:nvContentPartPr>
              <p14:xfrm>
                <a:off x="3907703" y="2431748"/>
                <a:ext cx="903600" cy="1900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E8D68E-757B-768D-25E0-FF97E6E630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89703" y="2413748"/>
                  <a:ext cx="939240" cy="19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7DF1EB-E3DA-BC75-578F-AB62110F3F9A}"/>
                    </a:ext>
                  </a:extLst>
                </p14:cNvPr>
                <p14:cNvContentPartPr/>
                <p14:nvPr/>
              </p14:nvContentPartPr>
              <p14:xfrm>
                <a:off x="2154503" y="593588"/>
                <a:ext cx="90000" cy="129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7DF1EB-E3DA-BC75-578F-AB62110F3F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36503" y="575948"/>
                  <a:ext cx="125640" cy="13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F15258-C6D0-5FC0-75CD-1490E6AC2416}"/>
                    </a:ext>
                  </a:extLst>
                </p14:cNvPr>
                <p14:cNvContentPartPr/>
                <p14:nvPr/>
              </p14:nvContentPartPr>
              <p14:xfrm>
                <a:off x="2055503" y="1708148"/>
                <a:ext cx="2218680" cy="79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F15258-C6D0-5FC0-75CD-1490E6AC24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37503" y="1690508"/>
                  <a:ext cx="2254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3E07DA-666C-644D-13A5-22AE389B1938}"/>
                    </a:ext>
                  </a:extLst>
                </p14:cNvPr>
                <p14:cNvContentPartPr/>
                <p14:nvPr/>
              </p14:nvContentPartPr>
              <p14:xfrm>
                <a:off x="4510343" y="577748"/>
                <a:ext cx="118440" cy="133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3E07DA-666C-644D-13A5-22AE389B19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2343" y="559748"/>
                  <a:ext cx="154080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442A7D-76EE-3F19-6557-353D72D2212C}"/>
                    </a:ext>
                  </a:extLst>
                </p14:cNvPr>
                <p14:cNvContentPartPr/>
                <p14:nvPr/>
              </p14:nvContentPartPr>
              <p14:xfrm>
                <a:off x="4513583" y="1756388"/>
                <a:ext cx="1347480" cy="90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442A7D-76EE-3F19-6557-353D72D221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95583" y="1738748"/>
                  <a:ext cx="13831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CD3530C-A423-33DB-2637-103D38F6B472}"/>
                  </a:ext>
                </a:extLst>
              </p14:cNvPr>
              <p14:cNvContentPartPr/>
              <p14:nvPr/>
            </p14:nvContentPartPr>
            <p14:xfrm>
              <a:off x="3752183" y="1505828"/>
              <a:ext cx="369720" cy="244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CD3530C-A423-33DB-2637-103D38F6B47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34183" y="1488188"/>
                <a:ext cx="405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9834E0E-5EE9-8BE3-D74B-990A960734D4}"/>
              </a:ext>
            </a:extLst>
          </p:cNvPr>
          <p:cNvGrpSpPr/>
          <p:nvPr/>
        </p:nvGrpSpPr>
        <p:grpSpPr>
          <a:xfrm>
            <a:off x="2677943" y="1811828"/>
            <a:ext cx="510480" cy="177120"/>
            <a:chOff x="2677943" y="1811828"/>
            <a:chExt cx="51048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29817F-D3A4-329A-139C-8E799A0B996E}"/>
                    </a:ext>
                  </a:extLst>
                </p14:cNvPr>
                <p14:cNvContentPartPr/>
                <p14:nvPr/>
              </p14:nvContentPartPr>
              <p14:xfrm>
                <a:off x="2685143" y="1821908"/>
                <a:ext cx="143640" cy="16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29817F-D3A4-329A-139C-8E799A0B996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67503" y="1803908"/>
                  <a:ext cx="179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2B55AB-20F3-673E-2012-50A0B800A642}"/>
                    </a:ext>
                  </a:extLst>
                </p14:cNvPr>
                <p14:cNvContentPartPr/>
                <p14:nvPr/>
              </p14:nvContentPartPr>
              <p14:xfrm>
                <a:off x="2677943" y="1878788"/>
                <a:ext cx="72720" cy="93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2B55AB-20F3-673E-2012-50A0B800A6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59943" y="1861148"/>
                  <a:ext cx="108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72599D-A762-126B-5171-129AE20024F7}"/>
                    </a:ext>
                  </a:extLst>
                </p14:cNvPr>
                <p14:cNvContentPartPr/>
                <p14:nvPr/>
              </p14:nvContentPartPr>
              <p14:xfrm>
                <a:off x="2919143" y="1883468"/>
                <a:ext cx="234000" cy="1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72599D-A762-126B-5171-129AE20024F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01143" y="1865468"/>
                  <a:ext cx="269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AD0FEB-8DAF-AE26-D0AA-DEBBADA5E96A}"/>
                    </a:ext>
                  </a:extLst>
                </p14:cNvPr>
                <p14:cNvContentPartPr/>
                <p14:nvPr/>
              </p14:nvContentPartPr>
              <p14:xfrm>
                <a:off x="3091943" y="1811828"/>
                <a:ext cx="96480" cy="147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AD0FEB-8DAF-AE26-D0AA-DEBBADA5E9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73943" y="1794188"/>
                  <a:ext cx="1321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89EF59-A9B3-E6E8-D378-93FCC149BA8D}"/>
              </a:ext>
            </a:extLst>
          </p:cNvPr>
          <p:cNvGrpSpPr/>
          <p:nvPr/>
        </p:nvGrpSpPr>
        <p:grpSpPr>
          <a:xfrm>
            <a:off x="2259263" y="596108"/>
            <a:ext cx="1987920" cy="1072440"/>
            <a:chOff x="2259263" y="596108"/>
            <a:chExt cx="1987920" cy="10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FAEE8C-7375-C3E4-65B4-F294A2B136F0}"/>
                    </a:ext>
                  </a:extLst>
                </p14:cNvPr>
                <p14:cNvContentPartPr/>
                <p14:nvPr/>
              </p14:nvContentPartPr>
              <p14:xfrm>
                <a:off x="2296343" y="596108"/>
                <a:ext cx="1194840" cy="1072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FAEE8C-7375-C3E4-65B4-F294A2B136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78343" y="578468"/>
                  <a:ext cx="123048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9096DD-C952-3E9F-81F5-C81AD9F2C445}"/>
                    </a:ext>
                  </a:extLst>
                </p14:cNvPr>
                <p14:cNvContentPartPr/>
                <p14:nvPr/>
              </p14:nvContentPartPr>
              <p14:xfrm>
                <a:off x="3268703" y="1241948"/>
                <a:ext cx="978480" cy="418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9096DD-C952-3E9F-81F5-C81AD9F2C44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50703" y="1224308"/>
                  <a:ext cx="10141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1CE76F-09A2-C1D4-D3ED-8F9A6F7F506B}"/>
                    </a:ext>
                  </a:extLst>
                </p14:cNvPr>
                <p14:cNvContentPartPr/>
                <p14:nvPr/>
              </p14:nvContentPartPr>
              <p14:xfrm>
                <a:off x="2259263" y="1034948"/>
                <a:ext cx="131040" cy="151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1CE76F-09A2-C1D4-D3ED-8F9A6F7F506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41623" y="1016948"/>
                  <a:ext cx="166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C2D076-D70B-0087-368A-95F073A818AB}"/>
                    </a:ext>
                  </a:extLst>
                </p14:cNvPr>
                <p14:cNvContentPartPr/>
                <p14:nvPr/>
              </p14:nvContentPartPr>
              <p14:xfrm>
                <a:off x="2369423" y="1102628"/>
                <a:ext cx="82080" cy="8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C2D076-D70B-0087-368A-95F073A818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51783" y="1084988"/>
                  <a:ext cx="11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E01C55-E94D-C2F7-C6BA-52E6ABF045AE}"/>
                    </a:ext>
                  </a:extLst>
                </p14:cNvPr>
                <p14:cNvContentPartPr/>
                <p14:nvPr/>
              </p14:nvContentPartPr>
              <p14:xfrm>
                <a:off x="2424143" y="997148"/>
                <a:ext cx="65160" cy="7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E01C55-E94D-C2F7-C6BA-52E6ABF045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06503" y="979148"/>
                  <a:ext cx="100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55B90A-4B09-690D-6DBD-850C653BA020}"/>
                    </a:ext>
                  </a:extLst>
                </p14:cNvPr>
                <p14:cNvContentPartPr/>
                <p14:nvPr/>
              </p14:nvContentPartPr>
              <p14:xfrm>
                <a:off x="2391383" y="877988"/>
                <a:ext cx="159840" cy="171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55B90A-4B09-690D-6DBD-850C653BA02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73383" y="859988"/>
                  <a:ext cx="195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E6A0BB-97D6-FE65-4025-613AA3584825}"/>
                    </a:ext>
                  </a:extLst>
                </p14:cNvPr>
                <p14:cNvContentPartPr/>
                <p14:nvPr/>
              </p14:nvContentPartPr>
              <p14:xfrm>
                <a:off x="2539703" y="887348"/>
                <a:ext cx="77760" cy="9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E6A0BB-97D6-FE65-4025-613AA35848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21703" y="869708"/>
                  <a:ext cx="113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D083B7-7570-0AAB-D2D1-21C3F9F7474D}"/>
                    </a:ext>
                  </a:extLst>
                </p14:cNvPr>
                <p14:cNvContentPartPr/>
                <p14:nvPr/>
              </p14:nvContentPartPr>
              <p14:xfrm>
                <a:off x="2539703" y="811388"/>
                <a:ext cx="118080" cy="148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D083B7-7570-0AAB-D2D1-21C3F9F7474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22063" y="793388"/>
                  <a:ext cx="15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F1C544-5481-1CC3-DCB5-86AB47C864FA}"/>
                    </a:ext>
                  </a:extLst>
                </p14:cNvPr>
                <p14:cNvContentPartPr/>
                <p14:nvPr/>
              </p14:nvContentPartPr>
              <p14:xfrm>
                <a:off x="2514143" y="669548"/>
                <a:ext cx="1316880" cy="98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F1C544-5481-1CC3-DCB5-86AB47C864F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96143" y="651548"/>
                  <a:ext cx="1352520" cy="10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12CB2E-F2D8-FB46-3040-DA1A584DDDFC}"/>
              </a:ext>
            </a:extLst>
          </p:cNvPr>
          <p:cNvGrpSpPr/>
          <p:nvPr/>
        </p:nvGrpSpPr>
        <p:grpSpPr>
          <a:xfrm>
            <a:off x="3691703" y="692948"/>
            <a:ext cx="1656360" cy="1343880"/>
            <a:chOff x="3691703" y="692948"/>
            <a:chExt cx="1656360" cy="13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0CC2BA-EC5E-562C-02F5-9060BEAF747A}"/>
                    </a:ext>
                  </a:extLst>
                </p14:cNvPr>
                <p14:cNvContentPartPr/>
                <p14:nvPr/>
              </p14:nvContentPartPr>
              <p14:xfrm>
                <a:off x="3691703" y="692948"/>
                <a:ext cx="1655280" cy="950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0CC2BA-EC5E-562C-02F5-9060BEAF747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73703" y="675308"/>
                  <a:ext cx="16909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E5E6E8-F111-E1D4-1C54-FA751BA7E220}"/>
                    </a:ext>
                  </a:extLst>
                </p14:cNvPr>
                <p14:cNvContentPartPr/>
                <p14:nvPr/>
              </p14:nvContentPartPr>
              <p14:xfrm>
                <a:off x="5020823" y="1028828"/>
                <a:ext cx="123840" cy="19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E5E6E8-F111-E1D4-1C54-FA751BA7E2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02823" y="1011188"/>
                  <a:ext cx="159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79213EB-78ED-0D35-DE6F-86D2430DCE5A}"/>
                    </a:ext>
                  </a:extLst>
                </p14:cNvPr>
                <p14:cNvContentPartPr/>
                <p14:nvPr/>
              </p14:nvContentPartPr>
              <p14:xfrm>
                <a:off x="5013623" y="1027028"/>
                <a:ext cx="123840" cy="7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79213EB-78ED-0D35-DE6F-86D2430DCE5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95983" y="1009388"/>
                  <a:ext cx="159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A87CA8-F6CA-508A-BB36-FE34A01FF136}"/>
                    </a:ext>
                  </a:extLst>
                </p14:cNvPr>
                <p14:cNvContentPartPr/>
                <p14:nvPr/>
              </p14:nvContentPartPr>
              <p14:xfrm>
                <a:off x="5121983" y="997508"/>
                <a:ext cx="93240" cy="77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A87CA8-F6CA-508A-BB36-FE34A01FF1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04343" y="979868"/>
                  <a:ext cx="128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05724A-8EB5-BC5C-C9C8-D109C88B8BF3}"/>
                    </a:ext>
                  </a:extLst>
                </p14:cNvPr>
                <p14:cNvContentPartPr/>
                <p14:nvPr/>
              </p14:nvContentPartPr>
              <p14:xfrm>
                <a:off x="5183903" y="914708"/>
                <a:ext cx="95400" cy="15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05724A-8EB5-BC5C-C9C8-D109C88B8BF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65903" y="897068"/>
                  <a:ext cx="131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87DE4C-0B67-A265-29F4-3C31DCF1E08B}"/>
                    </a:ext>
                  </a:extLst>
                </p14:cNvPr>
                <p14:cNvContentPartPr/>
                <p14:nvPr/>
              </p14:nvContentPartPr>
              <p14:xfrm>
                <a:off x="5246543" y="1102988"/>
                <a:ext cx="1800" cy="2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87DE4C-0B67-A265-29F4-3C31DCF1E0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28903" y="1084988"/>
                  <a:ext cx="37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87E48A-354D-D308-B394-2D09C00ED44A}"/>
                    </a:ext>
                  </a:extLst>
                </p14:cNvPr>
                <p14:cNvContentPartPr/>
                <p14:nvPr/>
              </p14:nvContentPartPr>
              <p14:xfrm>
                <a:off x="4877903" y="1835228"/>
                <a:ext cx="134640" cy="17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87E48A-354D-D308-B394-2D09C00ED44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59903" y="1817228"/>
                  <a:ext cx="170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B96164D-5B9C-D4D6-E44D-8E00E069CC67}"/>
                    </a:ext>
                  </a:extLst>
                </p14:cNvPr>
                <p14:cNvContentPartPr/>
                <p14:nvPr/>
              </p14:nvContentPartPr>
              <p14:xfrm>
                <a:off x="4872863" y="1993628"/>
                <a:ext cx="3600" cy="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B96164D-5B9C-D4D6-E44D-8E00E069CC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4863" y="1975628"/>
                  <a:ext cx="39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DF56B0-C62D-07D2-1468-B42C9CECFEB6}"/>
                    </a:ext>
                  </a:extLst>
                </p14:cNvPr>
                <p14:cNvContentPartPr/>
                <p14:nvPr/>
              </p14:nvContentPartPr>
              <p14:xfrm>
                <a:off x="4854863" y="1946108"/>
                <a:ext cx="64080" cy="9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DF56B0-C62D-07D2-1468-B42C9CECFE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37223" y="1928468"/>
                  <a:ext cx="99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BFEF99-EE17-11CA-E8DB-CF443455C997}"/>
                    </a:ext>
                  </a:extLst>
                </p14:cNvPr>
                <p14:cNvContentPartPr/>
                <p14:nvPr/>
              </p14:nvContentPartPr>
              <p14:xfrm>
                <a:off x="5068343" y="1909388"/>
                <a:ext cx="241920" cy="2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BFEF99-EE17-11CA-E8DB-CF443455C9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50343" y="1891388"/>
                  <a:ext cx="277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98A4DE-30F2-CCED-870A-9BEE68B70E82}"/>
                    </a:ext>
                  </a:extLst>
                </p14:cNvPr>
                <p14:cNvContentPartPr/>
                <p14:nvPr/>
              </p14:nvContentPartPr>
              <p14:xfrm>
                <a:off x="5253383" y="1859348"/>
                <a:ext cx="94680" cy="121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98A4DE-30F2-CCED-870A-9BEE68B70E8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35743" y="1841348"/>
                  <a:ext cx="130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0BDCCB-D5CB-B6AA-BC01-DB6075C9152C}"/>
                    </a:ext>
                  </a:extLst>
                </p14:cNvPr>
                <p14:cNvContentPartPr/>
                <p14:nvPr/>
              </p14:nvContentPartPr>
              <p14:xfrm>
                <a:off x="3890783" y="759188"/>
                <a:ext cx="1128600" cy="1067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0BDCCB-D5CB-B6AA-BC01-DB6075C9152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73143" y="741188"/>
                  <a:ext cx="1164240" cy="11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ADD9306-3C1D-9D12-D472-10EA4EA31F27}"/>
              </a:ext>
            </a:extLst>
          </p:cNvPr>
          <p:cNvGrpSpPr/>
          <p:nvPr/>
        </p:nvGrpSpPr>
        <p:grpSpPr>
          <a:xfrm>
            <a:off x="5073383" y="1196948"/>
            <a:ext cx="803520" cy="1101960"/>
            <a:chOff x="5073383" y="1196948"/>
            <a:chExt cx="803520" cy="11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686E2E0-9A0A-3565-5E02-576517A6B578}"/>
                    </a:ext>
                  </a:extLst>
                </p14:cNvPr>
                <p14:cNvContentPartPr/>
                <p14:nvPr/>
              </p14:nvContentPartPr>
              <p14:xfrm>
                <a:off x="5151503" y="1497548"/>
                <a:ext cx="30600" cy="174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686E2E0-9A0A-3565-5E02-576517A6B5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33863" y="1479908"/>
                  <a:ext cx="66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E1DF48-93BF-B422-BD4F-8EFE37356F95}"/>
                    </a:ext>
                  </a:extLst>
                </p14:cNvPr>
                <p14:cNvContentPartPr/>
                <p14:nvPr/>
              </p14:nvContentPartPr>
              <p14:xfrm>
                <a:off x="5073383" y="2072108"/>
                <a:ext cx="118440" cy="226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E1DF48-93BF-B422-BD4F-8EFE37356F9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55383" y="2054468"/>
                  <a:ext cx="154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EFE97A-E75C-6E9C-E25C-3E492FD3677E}"/>
                    </a:ext>
                  </a:extLst>
                </p14:cNvPr>
                <p14:cNvContentPartPr/>
                <p14:nvPr/>
              </p14:nvContentPartPr>
              <p14:xfrm>
                <a:off x="5152583" y="2075708"/>
                <a:ext cx="169920" cy="131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EFE97A-E75C-6E9C-E25C-3E492FD3677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34943" y="2057708"/>
                  <a:ext cx="205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90A6F4F-6E40-9BB1-AEEC-8758687ED5B7}"/>
                    </a:ext>
                  </a:extLst>
                </p14:cNvPr>
                <p14:cNvContentPartPr/>
                <p14:nvPr/>
              </p14:nvContentPartPr>
              <p14:xfrm>
                <a:off x="5360663" y="2021708"/>
                <a:ext cx="84960" cy="92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0A6F4F-6E40-9BB1-AEEC-8758687ED5B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42663" y="2004068"/>
                  <a:ext cx="120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E82B02-6444-A82B-8352-8F2185A26D4F}"/>
                    </a:ext>
                  </a:extLst>
                </p14:cNvPr>
                <p14:cNvContentPartPr/>
                <p14:nvPr/>
              </p14:nvContentPartPr>
              <p14:xfrm>
                <a:off x="5465423" y="1944308"/>
                <a:ext cx="62640" cy="89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E82B02-6444-A82B-8352-8F2185A26D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47783" y="1926668"/>
                  <a:ext cx="98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DC20E7-A86C-FB0A-F57E-3546072D8AF4}"/>
                    </a:ext>
                  </a:extLst>
                </p14:cNvPr>
                <p14:cNvContentPartPr/>
                <p14:nvPr/>
              </p14:nvContentPartPr>
              <p14:xfrm>
                <a:off x="5547143" y="1870868"/>
                <a:ext cx="141120" cy="112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DC20E7-A86C-FB0A-F57E-3546072D8A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29503" y="1852868"/>
                  <a:ext cx="176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394272-2049-82BA-8BEB-AD268EC3B414}"/>
                    </a:ext>
                  </a:extLst>
                </p14:cNvPr>
                <p14:cNvContentPartPr/>
                <p14:nvPr/>
              </p14:nvContentPartPr>
              <p14:xfrm>
                <a:off x="5736863" y="1724708"/>
                <a:ext cx="138960" cy="140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394272-2049-82BA-8BEB-AD268EC3B4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19223" y="1707068"/>
                  <a:ext cx="174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B14521-3343-EFF6-8654-2A82964837DE}"/>
                    </a:ext>
                  </a:extLst>
                </p14:cNvPr>
                <p14:cNvContentPartPr/>
                <p14:nvPr/>
              </p14:nvContentPartPr>
              <p14:xfrm>
                <a:off x="5490983" y="1339148"/>
                <a:ext cx="137520" cy="296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B14521-3343-EFF6-8654-2A82964837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72983" y="1321148"/>
                  <a:ext cx="173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F11BAF-052E-B310-901F-B79CE2A545BA}"/>
                    </a:ext>
                  </a:extLst>
                </p14:cNvPr>
                <p14:cNvContentPartPr/>
                <p14:nvPr/>
              </p14:nvContentPartPr>
              <p14:xfrm>
                <a:off x="5560463" y="1524908"/>
                <a:ext cx="29520" cy="51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F11BAF-052E-B310-901F-B79CE2A545B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42463" y="1507268"/>
                  <a:ext cx="65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AA8842-5352-F713-7987-8790C6B5B551}"/>
                    </a:ext>
                  </a:extLst>
                </p14:cNvPr>
                <p14:cNvContentPartPr/>
                <p14:nvPr/>
              </p14:nvContentPartPr>
              <p14:xfrm>
                <a:off x="5482343" y="1307468"/>
                <a:ext cx="47160" cy="43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AA8842-5352-F713-7987-8790C6B5B55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64343" y="1289828"/>
                  <a:ext cx="82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B14377-C7AF-2114-9255-087EC5176FBA}"/>
                    </a:ext>
                  </a:extLst>
                </p14:cNvPr>
                <p14:cNvContentPartPr/>
                <p14:nvPr/>
              </p14:nvContentPartPr>
              <p14:xfrm>
                <a:off x="5629223" y="1289828"/>
                <a:ext cx="111960" cy="243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B14377-C7AF-2114-9255-087EC5176FB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11223" y="1272188"/>
                  <a:ext cx="147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3E0C32D-DBC6-615F-984F-890F008965FA}"/>
                    </a:ext>
                  </a:extLst>
                </p14:cNvPr>
                <p14:cNvContentPartPr/>
                <p14:nvPr/>
              </p14:nvContentPartPr>
              <p14:xfrm>
                <a:off x="5636063" y="1196948"/>
                <a:ext cx="240840" cy="199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3E0C32D-DBC6-615F-984F-890F008965F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18423" y="1178948"/>
                  <a:ext cx="276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E4503E-41A0-E1D9-E3EA-0BA98C122F39}"/>
              </a:ext>
            </a:extLst>
          </p:cNvPr>
          <p:cNvGrpSpPr/>
          <p:nvPr/>
        </p:nvGrpSpPr>
        <p:grpSpPr>
          <a:xfrm>
            <a:off x="1992863" y="583868"/>
            <a:ext cx="2403720" cy="1623600"/>
            <a:chOff x="1992863" y="583868"/>
            <a:chExt cx="2403720" cy="16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0D1426-70E5-CBBB-C7A7-7A86CE2842CD}"/>
                    </a:ext>
                  </a:extLst>
                </p14:cNvPr>
                <p14:cNvContentPartPr/>
                <p14:nvPr/>
              </p14:nvContentPartPr>
              <p14:xfrm>
                <a:off x="2032103" y="1888508"/>
                <a:ext cx="115200" cy="172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0D1426-70E5-CBBB-C7A7-7A86CE2842C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14103" y="1870508"/>
                  <a:ext cx="15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59022F-CCF6-B62B-705A-5B77D658D1D1}"/>
                    </a:ext>
                  </a:extLst>
                </p14:cNvPr>
                <p14:cNvContentPartPr/>
                <p14:nvPr/>
              </p14:nvContentPartPr>
              <p14:xfrm>
                <a:off x="2095823" y="1883468"/>
                <a:ext cx="72360" cy="15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59022F-CCF6-B62B-705A-5B77D658D1D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78183" y="1865828"/>
                  <a:ext cx="10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412B7F-8D73-3E78-074D-5B5C7D44BCA0}"/>
                    </a:ext>
                  </a:extLst>
                </p14:cNvPr>
                <p14:cNvContentPartPr/>
                <p14:nvPr/>
              </p14:nvContentPartPr>
              <p14:xfrm>
                <a:off x="2182223" y="1800668"/>
                <a:ext cx="171000" cy="191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412B7F-8D73-3E78-074D-5B5C7D44BC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64223" y="1782668"/>
                  <a:ext cx="206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50A271-B0AF-37F0-CAE9-4FB142C5C91B}"/>
                    </a:ext>
                  </a:extLst>
                </p14:cNvPr>
                <p14:cNvContentPartPr/>
                <p14:nvPr/>
              </p14:nvContentPartPr>
              <p14:xfrm>
                <a:off x="2365823" y="1776908"/>
                <a:ext cx="128160" cy="101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50A271-B0AF-37F0-CAE9-4FB142C5C9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48183" y="1758908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6F67F0-73B5-C522-497A-427A6D36EE87}"/>
                    </a:ext>
                  </a:extLst>
                </p14:cNvPr>
                <p14:cNvContentPartPr/>
                <p14:nvPr/>
              </p14:nvContentPartPr>
              <p14:xfrm>
                <a:off x="2534663" y="1664948"/>
                <a:ext cx="162720" cy="149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6F67F0-73B5-C522-497A-427A6D36EE8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17023" y="1647308"/>
                  <a:ext cx="198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5A0578A-F79C-11DB-F7AF-37D70E6CD1F5}"/>
                    </a:ext>
                  </a:extLst>
                </p14:cNvPr>
                <p14:cNvContentPartPr/>
                <p14:nvPr/>
              </p14:nvContentPartPr>
              <p14:xfrm>
                <a:off x="2010503" y="1381988"/>
                <a:ext cx="104040" cy="200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5A0578A-F79C-11DB-F7AF-37D70E6CD1F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92503" y="1363988"/>
                  <a:ext cx="139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973867-713B-DB88-6786-016B73A6D8FC}"/>
                    </a:ext>
                  </a:extLst>
                </p14:cNvPr>
                <p14:cNvContentPartPr/>
                <p14:nvPr/>
              </p14:nvContentPartPr>
              <p14:xfrm>
                <a:off x="1992863" y="1334828"/>
                <a:ext cx="180360" cy="200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973867-713B-DB88-6786-016B73A6D8F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74863" y="1317188"/>
                  <a:ext cx="216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533999-5F39-74E3-41B8-A884DB6AC0DE}"/>
                    </a:ext>
                  </a:extLst>
                </p14:cNvPr>
                <p14:cNvContentPartPr/>
                <p14:nvPr/>
              </p14:nvContentPartPr>
              <p14:xfrm>
                <a:off x="2208503" y="1321868"/>
                <a:ext cx="140040" cy="119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533999-5F39-74E3-41B8-A884DB6AC0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90863" y="1303868"/>
                  <a:ext cx="17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9CD8C9-D985-8BC2-D884-F8B81F991289}"/>
                    </a:ext>
                  </a:extLst>
                </p14:cNvPr>
                <p14:cNvContentPartPr/>
                <p14:nvPr/>
              </p14:nvContentPartPr>
              <p14:xfrm>
                <a:off x="2336663" y="1261028"/>
                <a:ext cx="152280" cy="100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9CD8C9-D985-8BC2-D884-F8B81F99128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18663" y="1243028"/>
                  <a:ext cx="187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B89CB97-DD56-22DD-3231-86726C751713}"/>
                    </a:ext>
                  </a:extLst>
                </p14:cNvPr>
                <p14:cNvContentPartPr/>
                <p14:nvPr/>
              </p14:nvContentPartPr>
              <p14:xfrm>
                <a:off x="2495783" y="1194428"/>
                <a:ext cx="153000" cy="12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B89CB97-DD56-22DD-3231-86726C75171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78143" y="1176428"/>
                  <a:ext cx="188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DCF8B5-5C23-F965-AF84-0D39CF845F0E}"/>
                    </a:ext>
                  </a:extLst>
                </p14:cNvPr>
                <p14:cNvContentPartPr/>
                <p14:nvPr/>
              </p14:nvContentPartPr>
              <p14:xfrm>
                <a:off x="3647063" y="1498628"/>
                <a:ext cx="220320" cy="209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DCF8B5-5C23-F965-AF84-0D39CF845F0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29423" y="1480628"/>
                  <a:ext cx="25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E31DA7-75C6-D17D-1C32-037E5FF43B02}"/>
                    </a:ext>
                  </a:extLst>
                </p14:cNvPr>
                <p14:cNvContentPartPr/>
                <p14:nvPr/>
              </p14:nvContentPartPr>
              <p14:xfrm>
                <a:off x="3884303" y="1506188"/>
                <a:ext cx="219960" cy="171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E31DA7-75C6-D17D-1C32-037E5FF43B0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66663" y="1488548"/>
                  <a:ext cx="25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56D41D-C3E0-140C-8602-0D6063ABAD37}"/>
                    </a:ext>
                  </a:extLst>
                </p14:cNvPr>
                <p14:cNvContentPartPr/>
                <p14:nvPr/>
              </p14:nvContentPartPr>
              <p14:xfrm>
                <a:off x="3773783" y="1523828"/>
                <a:ext cx="261000" cy="238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56D41D-C3E0-140C-8602-0D6063ABAD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5783" y="1506188"/>
                  <a:ext cx="296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951A79-3066-16DD-94BA-5926C1B63B49}"/>
                    </a:ext>
                  </a:extLst>
                </p14:cNvPr>
                <p14:cNvContentPartPr/>
                <p14:nvPr/>
              </p14:nvContentPartPr>
              <p14:xfrm>
                <a:off x="4073663" y="1552628"/>
                <a:ext cx="19080" cy="234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951A79-3066-16DD-94BA-5926C1B63B4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56023" y="1534988"/>
                  <a:ext cx="54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BF2648-9024-0139-E86E-0E12508FE62A}"/>
                    </a:ext>
                  </a:extLst>
                </p14:cNvPr>
                <p14:cNvContentPartPr/>
                <p14:nvPr/>
              </p14:nvContentPartPr>
              <p14:xfrm>
                <a:off x="3879263" y="1487468"/>
                <a:ext cx="28800" cy="393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BF2648-9024-0139-E86E-0E12508FE62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61263" y="1469468"/>
                  <a:ext cx="64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048774-6548-C3BB-7596-7F7941BA0C7A}"/>
                    </a:ext>
                  </a:extLst>
                </p14:cNvPr>
                <p14:cNvContentPartPr/>
                <p14:nvPr/>
              </p14:nvContentPartPr>
              <p14:xfrm>
                <a:off x="3709703" y="2043668"/>
                <a:ext cx="106200" cy="163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048774-6548-C3BB-7596-7F7941BA0C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92063" y="2026028"/>
                  <a:ext cx="141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58A0E9-1FD5-7661-7E0A-FFA289E03CC9}"/>
                    </a:ext>
                  </a:extLst>
                </p14:cNvPr>
                <p14:cNvContentPartPr/>
                <p14:nvPr/>
              </p14:nvContentPartPr>
              <p14:xfrm>
                <a:off x="3823823" y="1992548"/>
                <a:ext cx="94320" cy="128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58A0E9-1FD5-7661-7E0A-FFA289E03CC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05823" y="1974908"/>
                  <a:ext cx="129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A05CED-1C50-C7EC-D6BF-07F5EBA08C5D}"/>
                    </a:ext>
                  </a:extLst>
                </p14:cNvPr>
                <p14:cNvContentPartPr/>
                <p14:nvPr/>
              </p14:nvContentPartPr>
              <p14:xfrm>
                <a:off x="3908423" y="1955828"/>
                <a:ext cx="90360" cy="117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A05CED-1C50-C7EC-D6BF-07F5EBA08C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90783" y="1938188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107C5D-B112-3321-1F76-CA5364573AF2}"/>
                    </a:ext>
                  </a:extLst>
                </p14:cNvPr>
                <p14:cNvContentPartPr/>
                <p14:nvPr/>
              </p14:nvContentPartPr>
              <p14:xfrm>
                <a:off x="4073303" y="1921268"/>
                <a:ext cx="126720" cy="99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107C5D-B112-3321-1F76-CA5364573A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55663" y="1903268"/>
                  <a:ext cx="16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6D1206-B288-B255-5DE4-3121EA3A5C88}"/>
                    </a:ext>
                  </a:extLst>
                </p14:cNvPr>
                <p14:cNvContentPartPr/>
                <p14:nvPr/>
              </p14:nvContentPartPr>
              <p14:xfrm>
                <a:off x="4241783" y="1842068"/>
                <a:ext cx="154800" cy="102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6D1206-B288-B255-5DE4-3121EA3A5C8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23783" y="1824068"/>
                  <a:ext cx="190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35AC26-331E-DD49-E2D0-05629EA0E521}"/>
                    </a:ext>
                  </a:extLst>
                </p14:cNvPr>
                <p14:cNvContentPartPr/>
                <p14:nvPr/>
              </p14:nvContentPartPr>
              <p14:xfrm>
                <a:off x="2240543" y="1598708"/>
                <a:ext cx="111600" cy="112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35AC26-331E-DD49-E2D0-05629EA0E52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34423" y="1592588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366876B-AFEF-A460-36A5-83A6C731628E}"/>
                    </a:ext>
                  </a:extLst>
                </p14:cNvPr>
                <p14:cNvContentPartPr/>
                <p14:nvPr/>
              </p14:nvContentPartPr>
              <p14:xfrm>
                <a:off x="2502623" y="1274708"/>
                <a:ext cx="87120" cy="175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366876B-AFEF-A460-36A5-83A6C731628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96503" y="1268588"/>
                  <a:ext cx="99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61FCD3-C9ED-37DD-4446-2C44F739C194}"/>
                    </a:ext>
                  </a:extLst>
                </p14:cNvPr>
                <p14:cNvContentPartPr/>
                <p14:nvPr/>
              </p14:nvContentPartPr>
              <p14:xfrm>
                <a:off x="2619623" y="656228"/>
                <a:ext cx="214200" cy="459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61FCD3-C9ED-37DD-4446-2C44F739C19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13503" y="650108"/>
                  <a:ext cx="2264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E246DD-0160-4F22-0446-A46678BCB8BF}"/>
                    </a:ext>
                  </a:extLst>
                </p14:cNvPr>
                <p14:cNvContentPartPr/>
                <p14:nvPr/>
              </p14:nvContentPartPr>
              <p14:xfrm>
                <a:off x="2929943" y="583868"/>
                <a:ext cx="326880" cy="230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E246DD-0160-4F22-0446-A46678BCB8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23823" y="577748"/>
                  <a:ext cx="339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19EA57-C6BE-E811-8A89-CB34D61E9E8A}"/>
                    </a:ext>
                  </a:extLst>
                </p14:cNvPr>
                <p14:cNvContentPartPr/>
                <p14:nvPr/>
              </p14:nvContentPartPr>
              <p14:xfrm>
                <a:off x="3294983" y="905708"/>
                <a:ext cx="38160" cy="58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19EA57-C6BE-E811-8A89-CB34D61E9E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88863" y="899588"/>
                  <a:ext cx="50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CA4208-19F3-0ED7-FA05-E46CADA3B8E0}"/>
                    </a:ext>
                  </a:extLst>
                </p14:cNvPr>
                <p14:cNvContentPartPr/>
                <p14:nvPr/>
              </p14:nvContentPartPr>
              <p14:xfrm>
                <a:off x="3427103" y="989588"/>
                <a:ext cx="150480" cy="230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CA4208-19F3-0ED7-FA05-E46CADA3B8E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20983" y="983468"/>
                  <a:ext cx="162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8E00A8-849B-E2BB-161A-5B72233D5943}"/>
                    </a:ext>
                  </a:extLst>
                </p14:cNvPr>
                <p14:cNvContentPartPr/>
                <p14:nvPr/>
              </p14:nvContentPartPr>
              <p14:xfrm>
                <a:off x="3622223" y="1291628"/>
                <a:ext cx="136440" cy="214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8E00A8-849B-E2BB-161A-5B72233D594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16103" y="1285508"/>
                  <a:ext cx="148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222DED-CC4C-A78A-E672-428CE8FFB754}"/>
                    </a:ext>
                  </a:extLst>
                </p14:cNvPr>
                <p14:cNvContentPartPr/>
                <p14:nvPr/>
              </p14:nvContentPartPr>
              <p14:xfrm>
                <a:off x="3873863" y="1601588"/>
                <a:ext cx="51120" cy="59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222DED-CC4C-A78A-E672-428CE8FFB75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67743" y="1595468"/>
                  <a:ext cx="6336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446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CB19-88B2-4430-3E27-14927651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photodiode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6D07A-B05A-B95B-FACC-6F03BACB2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C835B-637A-6561-1B38-B2C79A78FA59}"/>
              </a:ext>
            </a:extLst>
          </p:cNvPr>
          <p:cNvGrpSpPr/>
          <p:nvPr/>
        </p:nvGrpSpPr>
        <p:grpSpPr>
          <a:xfrm>
            <a:off x="4907317" y="1732038"/>
            <a:ext cx="217440" cy="339480"/>
            <a:chOff x="4907317" y="1732038"/>
            <a:chExt cx="2174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14:cNvPr>
                <p14:cNvContentPartPr/>
                <p14:nvPr/>
              </p14:nvContentPartPr>
              <p14:xfrm>
                <a:off x="4949077" y="1837518"/>
                <a:ext cx="29880" cy="234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1077" y="1819518"/>
                  <a:ext cx="65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14:cNvPr>
                <p14:cNvContentPartPr/>
                <p14:nvPr/>
              </p14:nvContentPartPr>
              <p14:xfrm>
                <a:off x="4907317" y="1732038"/>
                <a:ext cx="217440" cy="17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677" y="1714398"/>
                  <a:ext cx="2530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7ACC30-D64E-3DE5-F8FE-F776E52FA90E}"/>
              </a:ext>
            </a:extLst>
          </p:cNvPr>
          <p:cNvGrpSpPr/>
          <p:nvPr/>
        </p:nvGrpSpPr>
        <p:grpSpPr>
          <a:xfrm>
            <a:off x="5043397" y="2251158"/>
            <a:ext cx="581760" cy="1156320"/>
            <a:chOff x="5043397" y="2251158"/>
            <a:chExt cx="58176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14:cNvPr>
                <p14:cNvContentPartPr/>
                <p14:nvPr/>
              </p14:nvContentPartPr>
              <p14:xfrm>
                <a:off x="5043397" y="2251158"/>
                <a:ext cx="255960" cy="29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5757" y="2233518"/>
                  <a:ext cx="291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14:cNvPr>
                <p14:cNvContentPartPr/>
                <p14:nvPr/>
              </p14:nvContentPartPr>
              <p14:xfrm>
                <a:off x="5371357" y="2261598"/>
                <a:ext cx="201960" cy="30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53357" y="2243598"/>
                  <a:ext cx="237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14:cNvPr>
                <p14:cNvContentPartPr/>
                <p14:nvPr/>
              </p14:nvContentPartPr>
              <p14:xfrm>
                <a:off x="5094877" y="2577678"/>
                <a:ext cx="204120" cy="28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6877" y="2560038"/>
                  <a:ext cx="239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14:cNvPr>
                <p14:cNvContentPartPr/>
                <p14:nvPr/>
              </p14:nvContentPartPr>
              <p14:xfrm>
                <a:off x="5381797" y="2542758"/>
                <a:ext cx="21600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3797" y="2524758"/>
                  <a:ext cx="251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14:cNvPr>
                <p14:cNvContentPartPr/>
                <p14:nvPr/>
              </p14:nvContentPartPr>
              <p14:xfrm>
                <a:off x="5078317" y="2903118"/>
                <a:ext cx="217440" cy="26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0317" y="2885118"/>
                  <a:ext cx="253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14:cNvPr>
                <p14:cNvContentPartPr/>
                <p14:nvPr/>
              </p14:nvContentPartPr>
              <p14:xfrm>
                <a:off x="5383597" y="2884038"/>
                <a:ext cx="1886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5597" y="2866038"/>
                  <a:ext cx="22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14:cNvPr>
                <p14:cNvContentPartPr/>
                <p14:nvPr/>
              </p14:nvContentPartPr>
              <p14:xfrm>
                <a:off x="5126917" y="3179958"/>
                <a:ext cx="17172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8917" y="3161958"/>
                  <a:ext cx="207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14:cNvPr>
                <p14:cNvContentPartPr/>
                <p14:nvPr/>
              </p14:nvContentPartPr>
              <p14:xfrm>
                <a:off x="5360557" y="3177798"/>
                <a:ext cx="194400" cy="22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2917" y="3159798"/>
                  <a:ext cx="230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14:cNvPr>
                <p14:cNvContentPartPr/>
                <p14:nvPr/>
              </p14:nvContentPartPr>
              <p14:xfrm>
                <a:off x="5096677" y="2415318"/>
                <a:ext cx="82800" cy="3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9037" y="2397678"/>
                  <a:ext cx="118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14:cNvPr>
                <p14:cNvContentPartPr/>
                <p14:nvPr/>
              </p14:nvContentPartPr>
              <p14:xfrm>
                <a:off x="5470717" y="2364198"/>
                <a:ext cx="138240" cy="3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3077" y="2346198"/>
                  <a:ext cx="173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14:cNvPr>
                <p14:cNvContentPartPr/>
                <p14:nvPr/>
              </p14:nvContentPartPr>
              <p14:xfrm>
                <a:off x="5159677" y="2719518"/>
                <a:ext cx="12024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2037" y="2701518"/>
                  <a:ext cx="155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14:cNvPr>
                <p14:cNvContentPartPr/>
                <p14:nvPr/>
              </p14:nvContentPartPr>
              <p14:xfrm>
                <a:off x="5487277" y="2683878"/>
                <a:ext cx="137880" cy="5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9637" y="2665878"/>
                  <a:ext cx="173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14:cNvPr>
                <p14:cNvContentPartPr/>
                <p14:nvPr/>
              </p14:nvContentPartPr>
              <p14:xfrm>
                <a:off x="5126917" y="3039558"/>
                <a:ext cx="140760" cy="2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08917" y="3021558"/>
                  <a:ext cx="176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14:cNvPr>
                <p14:cNvContentPartPr/>
                <p14:nvPr/>
              </p14:nvContentPartPr>
              <p14:xfrm>
                <a:off x="5487277" y="3007158"/>
                <a:ext cx="763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9277" y="2989158"/>
                  <a:ext cx="111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14:cNvPr>
                <p14:cNvContentPartPr/>
                <p14:nvPr/>
              </p14:nvContentPartPr>
              <p14:xfrm>
                <a:off x="5152117" y="3320718"/>
                <a:ext cx="114840" cy="1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4117" y="3303078"/>
                  <a:ext cx="150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14:cNvPr>
                <p14:cNvContentPartPr/>
                <p14:nvPr/>
              </p14:nvContentPartPr>
              <p14:xfrm>
                <a:off x="5455237" y="3316758"/>
                <a:ext cx="1299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7237" y="3299118"/>
                  <a:ext cx="165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18D67D-2249-24F3-A22A-D1FB25E9F383}"/>
              </a:ext>
            </a:extLst>
          </p:cNvPr>
          <p:cNvGrpSpPr/>
          <p:nvPr/>
        </p:nvGrpSpPr>
        <p:grpSpPr>
          <a:xfrm>
            <a:off x="5747197" y="1855518"/>
            <a:ext cx="551520" cy="1546200"/>
            <a:chOff x="5747197" y="1855518"/>
            <a:chExt cx="551520" cy="15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14:cNvPr>
                <p14:cNvContentPartPr/>
                <p14:nvPr/>
              </p14:nvContentPartPr>
              <p14:xfrm>
                <a:off x="6134917" y="1962798"/>
                <a:ext cx="33120" cy="23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6917" y="1945158"/>
                  <a:ext cx="68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14:cNvPr>
                <p14:cNvContentPartPr/>
                <p14:nvPr/>
              </p14:nvContentPartPr>
              <p14:xfrm>
                <a:off x="6135637" y="1855518"/>
                <a:ext cx="16308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7637" y="1837518"/>
                  <a:ext cx="198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14:cNvPr>
                <p14:cNvContentPartPr/>
                <p14:nvPr/>
              </p14:nvContentPartPr>
              <p14:xfrm>
                <a:off x="5761237" y="2335038"/>
                <a:ext cx="141840" cy="243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43237" y="2317398"/>
                  <a:ext cx="17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14:cNvPr>
                <p14:cNvContentPartPr/>
                <p14:nvPr/>
              </p14:nvContentPartPr>
              <p14:xfrm>
                <a:off x="6003517" y="2293638"/>
                <a:ext cx="168480" cy="20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85877" y="2275998"/>
                  <a:ext cx="204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14:cNvPr>
                <p14:cNvContentPartPr/>
                <p14:nvPr/>
              </p14:nvContentPartPr>
              <p14:xfrm>
                <a:off x="5764837" y="2607918"/>
                <a:ext cx="20880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46837" y="2590278"/>
                  <a:ext cx="24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14:cNvPr>
                <p14:cNvContentPartPr/>
                <p14:nvPr/>
              </p14:nvContentPartPr>
              <p14:xfrm>
                <a:off x="6000277" y="2580198"/>
                <a:ext cx="141120" cy="29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2277" y="2562198"/>
                  <a:ext cx="176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14:cNvPr>
                <p14:cNvContentPartPr/>
                <p14:nvPr/>
              </p14:nvContentPartPr>
              <p14:xfrm>
                <a:off x="5758717" y="2926878"/>
                <a:ext cx="190800" cy="22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0717" y="2909238"/>
                  <a:ext cx="226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14:cNvPr>
                <p14:cNvContentPartPr/>
                <p14:nvPr/>
              </p14:nvContentPartPr>
              <p14:xfrm>
                <a:off x="6015397" y="2893398"/>
                <a:ext cx="195480" cy="22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7757" y="2875398"/>
                  <a:ext cx="231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14:cNvPr>
                <p14:cNvContentPartPr/>
                <p14:nvPr/>
              </p14:nvContentPartPr>
              <p14:xfrm>
                <a:off x="5813797" y="3166998"/>
                <a:ext cx="180000" cy="23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6157" y="3149358"/>
                  <a:ext cx="215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14:cNvPr>
                <p14:cNvContentPartPr/>
                <p14:nvPr/>
              </p14:nvContentPartPr>
              <p14:xfrm>
                <a:off x="6025477" y="3169158"/>
                <a:ext cx="158400" cy="21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07837" y="3151158"/>
                  <a:ext cx="194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14:cNvPr>
                <p14:cNvContentPartPr/>
                <p14:nvPr/>
              </p14:nvContentPartPr>
              <p14:xfrm>
                <a:off x="5747197" y="2476158"/>
                <a:ext cx="13788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29197" y="2458158"/>
                  <a:ext cx="17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14:cNvPr>
                <p14:cNvContentPartPr/>
                <p14:nvPr/>
              </p14:nvContentPartPr>
              <p14:xfrm>
                <a:off x="5824597" y="2411718"/>
                <a:ext cx="22320" cy="14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6957" y="2393718"/>
                  <a:ext cx="57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14:cNvPr>
                <p14:cNvContentPartPr/>
                <p14:nvPr/>
              </p14:nvContentPartPr>
              <p14:xfrm>
                <a:off x="6053557" y="2414598"/>
                <a:ext cx="97920" cy="2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35917" y="2396958"/>
                  <a:ext cx="133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14:cNvPr>
                <p14:cNvContentPartPr/>
                <p14:nvPr/>
              </p14:nvContentPartPr>
              <p14:xfrm>
                <a:off x="6087397" y="2365998"/>
                <a:ext cx="14400" cy="16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9757" y="2348358"/>
                  <a:ext cx="50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14:cNvPr>
                <p14:cNvContentPartPr/>
                <p14:nvPr/>
              </p14:nvContentPartPr>
              <p14:xfrm>
                <a:off x="5805517" y="2747598"/>
                <a:ext cx="108360" cy="1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7517" y="2729598"/>
                  <a:ext cx="14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14:cNvPr>
                <p14:cNvContentPartPr/>
                <p14:nvPr/>
              </p14:nvContentPartPr>
              <p14:xfrm>
                <a:off x="5859517" y="2708718"/>
                <a:ext cx="14040" cy="137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1517" y="2691078"/>
                  <a:ext cx="49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14:cNvPr>
                <p14:cNvContentPartPr/>
                <p14:nvPr/>
              </p14:nvContentPartPr>
              <p14:xfrm>
                <a:off x="6027277" y="2703318"/>
                <a:ext cx="15372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9637" y="2685318"/>
                  <a:ext cx="189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14:cNvPr>
                <p14:cNvContentPartPr/>
                <p14:nvPr/>
              </p14:nvContentPartPr>
              <p14:xfrm>
                <a:off x="6103957" y="2652918"/>
                <a:ext cx="17280" cy="14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6317" y="2634918"/>
                  <a:ext cx="52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14:cNvPr>
                <p14:cNvContentPartPr/>
                <p14:nvPr/>
              </p14:nvContentPartPr>
              <p14:xfrm>
                <a:off x="5795797" y="3021558"/>
                <a:ext cx="12600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8157" y="3003558"/>
                  <a:ext cx="161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14:cNvPr>
                <p14:cNvContentPartPr/>
                <p14:nvPr/>
              </p14:nvContentPartPr>
              <p14:xfrm>
                <a:off x="5844037" y="2980878"/>
                <a:ext cx="1908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26037" y="2963238"/>
                  <a:ext cx="5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14:cNvPr>
                <p14:cNvContentPartPr/>
                <p14:nvPr/>
              </p14:nvContentPartPr>
              <p14:xfrm>
                <a:off x="6084517" y="2985198"/>
                <a:ext cx="121680" cy="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66877" y="2967558"/>
                  <a:ext cx="15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14:cNvPr>
                <p14:cNvContentPartPr/>
                <p14:nvPr/>
              </p14:nvContentPartPr>
              <p14:xfrm>
                <a:off x="6132397" y="2953878"/>
                <a:ext cx="1620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4397" y="2936238"/>
                  <a:ext cx="5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14:cNvPr>
                <p14:cNvContentPartPr/>
                <p14:nvPr/>
              </p14:nvContentPartPr>
              <p14:xfrm>
                <a:off x="5845477" y="3278598"/>
                <a:ext cx="131760" cy="2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27477" y="3260598"/>
                  <a:ext cx="16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14:cNvPr>
                <p14:cNvContentPartPr/>
                <p14:nvPr/>
              </p14:nvContentPartPr>
              <p14:xfrm>
                <a:off x="5872117" y="3237558"/>
                <a:ext cx="1188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54477" y="3219918"/>
                  <a:ext cx="47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14:cNvPr>
                <p14:cNvContentPartPr/>
                <p14:nvPr/>
              </p14:nvContentPartPr>
              <p14:xfrm>
                <a:off x="6081997" y="3253758"/>
                <a:ext cx="56160" cy="2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3997" y="3236118"/>
                  <a:ext cx="91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14:cNvPr>
                <p14:cNvContentPartPr/>
                <p14:nvPr/>
              </p14:nvContentPartPr>
              <p14:xfrm>
                <a:off x="6096757" y="3238998"/>
                <a:ext cx="972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8757" y="3220998"/>
                  <a:ext cx="453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725930-F048-9285-FBC1-DA8C58EB2C19}"/>
              </a:ext>
            </a:extLst>
          </p:cNvPr>
          <p:cNvGrpSpPr/>
          <p:nvPr/>
        </p:nvGrpSpPr>
        <p:grpSpPr>
          <a:xfrm>
            <a:off x="4130077" y="2200398"/>
            <a:ext cx="3315960" cy="2357280"/>
            <a:chOff x="4130077" y="2200398"/>
            <a:chExt cx="3315960" cy="23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14:cNvPr>
                <p14:cNvContentPartPr/>
                <p14:nvPr/>
              </p14:nvContentPartPr>
              <p14:xfrm>
                <a:off x="4397557" y="2274918"/>
                <a:ext cx="59400" cy="120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9557" y="2256918"/>
                  <a:ext cx="9504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14:cNvPr>
                <p14:cNvContentPartPr/>
                <p14:nvPr/>
              </p14:nvContentPartPr>
              <p14:xfrm>
                <a:off x="4374877" y="2212998"/>
                <a:ext cx="2745720" cy="130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6877" y="2195358"/>
                  <a:ext cx="278136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14:cNvPr>
                <p14:cNvContentPartPr/>
                <p14:nvPr/>
              </p14:nvContentPartPr>
              <p14:xfrm>
                <a:off x="5657917" y="2200398"/>
                <a:ext cx="110880" cy="136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9917" y="2182758"/>
                  <a:ext cx="146520" cy="13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14:cNvPr>
                <p14:cNvContentPartPr/>
                <p14:nvPr/>
              </p14:nvContentPartPr>
              <p14:xfrm>
                <a:off x="4130077" y="2736438"/>
                <a:ext cx="307440" cy="33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12437" y="2718438"/>
                  <a:ext cx="343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14:cNvPr>
                <p14:cNvContentPartPr/>
                <p14:nvPr/>
              </p14:nvContentPartPr>
              <p14:xfrm>
                <a:off x="4181197" y="2747598"/>
                <a:ext cx="730440" cy="135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3557" y="2729958"/>
                  <a:ext cx="76608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14:cNvPr>
                <p14:cNvContentPartPr/>
                <p14:nvPr/>
              </p14:nvContentPartPr>
              <p14:xfrm>
                <a:off x="4959517" y="3964038"/>
                <a:ext cx="42120" cy="29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1517" y="3946038"/>
                  <a:ext cx="77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14:cNvPr>
                <p14:cNvContentPartPr/>
                <p14:nvPr/>
              </p14:nvContentPartPr>
              <p14:xfrm>
                <a:off x="5154637" y="3625998"/>
                <a:ext cx="57600" cy="9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36637" y="3608358"/>
                  <a:ext cx="9324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14:cNvPr>
                <p14:cNvContentPartPr/>
                <p14:nvPr/>
              </p14:nvContentPartPr>
              <p14:xfrm>
                <a:off x="5206117" y="4034958"/>
                <a:ext cx="792360" cy="7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8477" y="4016958"/>
                  <a:ext cx="82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14:cNvPr>
                <p14:cNvContentPartPr/>
                <p14:nvPr/>
              </p14:nvContentPartPr>
              <p14:xfrm>
                <a:off x="6059317" y="3853878"/>
                <a:ext cx="758880" cy="33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41677" y="3835878"/>
                  <a:ext cx="794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14:cNvPr>
                <p14:cNvContentPartPr/>
                <p14:nvPr/>
              </p14:nvContentPartPr>
              <p14:xfrm>
                <a:off x="6849877" y="3973398"/>
                <a:ext cx="477000" cy="3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1877" y="3955398"/>
                  <a:ext cx="512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14:cNvPr>
                <p14:cNvContentPartPr/>
                <p14:nvPr/>
              </p14:nvContentPartPr>
              <p14:xfrm>
                <a:off x="7048957" y="2675958"/>
                <a:ext cx="363240" cy="2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1317" y="2658318"/>
                  <a:ext cx="398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14:cNvPr>
                <p14:cNvContentPartPr/>
                <p14:nvPr/>
              </p14:nvContentPartPr>
              <p14:xfrm>
                <a:off x="7384837" y="2736438"/>
                <a:ext cx="61200" cy="124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66837" y="2718438"/>
                  <a:ext cx="96840" cy="12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99A20D-9BE4-1C50-565B-D82F88CF5B72}"/>
              </a:ext>
            </a:extLst>
          </p:cNvPr>
          <p:cNvGrpSpPr/>
          <p:nvPr/>
        </p:nvGrpSpPr>
        <p:grpSpPr>
          <a:xfrm>
            <a:off x="5677717" y="4455078"/>
            <a:ext cx="2580120" cy="503640"/>
            <a:chOff x="5677717" y="4455078"/>
            <a:chExt cx="258012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14:cNvPr>
                <p14:cNvContentPartPr/>
                <p14:nvPr/>
              </p14:nvContentPartPr>
              <p14:xfrm>
                <a:off x="5677717" y="4455078"/>
                <a:ext cx="1932480" cy="7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60077" y="4437078"/>
                  <a:ext cx="196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14:cNvPr>
                <p14:cNvContentPartPr/>
                <p14:nvPr/>
              </p14:nvContentPartPr>
              <p14:xfrm>
                <a:off x="5683477" y="4901478"/>
                <a:ext cx="2023920" cy="5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65477" y="4883478"/>
                  <a:ext cx="2059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14:cNvPr>
                <p14:cNvContentPartPr/>
                <p14:nvPr/>
              </p14:nvContentPartPr>
              <p14:xfrm>
                <a:off x="7703797" y="4515918"/>
                <a:ext cx="245880" cy="27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6157" y="4497918"/>
                  <a:ext cx="281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14:cNvPr>
                <p14:cNvContentPartPr/>
                <p14:nvPr/>
              </p14:nvContentPartPr>
              <p14:xfrm>
                <a:off x="8052997" y="4532118"/>
                <a:ext cx="75600" cy="27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4997" y="4514118"/>
                  <a:ext cx="111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14:cNvPr>
                <p14:cNvContentPartPr/>
                <p14:nvPr/>
              </p14:nvContentPartPr>
              <p14:xfrm>
                <a:off x="8065957" y="4500798"/>
                <a:ext cx="191880" cy="39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47957" y="4483158"/>
                  <a:ext cx="22752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DBEAC9-C737-4E9C-D383-6EBCF81AB5BD}"/>
              </a:ext>
            </a:extLst>
          </p:cNvPr>
          <p:cNvGrpSpPr/>
          <p:nvPr/>
        </p:nvGrpSpPr>
        <p:grpSpPr>
          <a:xfrm>
            <a:off x="5709757" y="5305398"/>
            <a:ext cx="2491920" cy="551520"/>
            <a:chOff x="5709757" y="5305398"/>
            <a:chExt cx="2491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14:cNvPr>
                <p14:cNvContentPartPr/>
                <p14:nvPr/>
              </p14:nvContentPartPr>
              <p14:xfrm>
                <a:off x="5709757" y="5331678"/>
                <a:ext cx="2067480" cy="10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2117" y="5313678"/>
                  <a:ext cx="210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14:cNvPr>
                <p14:cNvContentPartPr/>
                <p14:nvPr/>
              </p14:nvContentPartPr>
              <p14:xfrm>
                <a:off x="5774557" y="5757918"/>
                <a:ext cx="1855800" cy="9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56557" y="5739918"/>
                  <a:ext cx="1891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14:cNvPr>
                <p14:cNvContentPartPr/>
                <p14:nvPr/>
              </p14:nvContentPartPr>
              <p14:xfrm>
                <a:off x="7590037" y="5347158"/>
                <a:ext cx="221760" cy="30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72037" y="5329518"/>
                  <a:ext cx="257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14:cNvPr>
                <p14:cNvContentPartPr/>
                <p14:nvPr/>
              </p14:nvContentPartPr>
              <p14:xfrm>
                <a:off x="7974157" y="5320518"/>
                <a:ext cx="103320" cy="315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6517" y="5302518"/>
                  <a:ext cx="13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14:cNvPr>
                <p14:cNvContentPartPr/>
                <p14:nvPr/>
              </p14:nvContentPartPr>
              <p14:xfrm>
                <a:off x="7987477" y="5305398"/>
                <a:ext cx="214200" cy="33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69837" y="5287398"/>
                  <a:ext cx="24984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14:cNvPr>
              <p14:cNvContentPartPr/>
              <p14:nvPr/>
            </p14:nvContentPartPr>
            <p14:xfrm>
              <a:off x="5826037" y="5350038"/>
              <a:ext cx="1735200" cy="371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08037" y="5332038"/>
                <a:ext cx="1770840" cy="4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F98F4A1-4E57-22C4-7BC2-43F56CAE8761}"/>
              </a:ext>
            </a:extLst>
          </p:cNvPr>
          <p:cNvGrpSpPr/>
          <p:nvPr/>
        </p:nvGrpSpPr>
        <p:grpSpPr>
          <a:xfrm>
            <a:off x="5504917" y="1105638"/>
            <a:ext cx="726840" cy="883800"/>
            <a:chOff x="5504917" y="1105638"/>
            <a:chExt cx="72684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14:cNvPr>
                <p14:cNvContentPartPr/>
                <p14:nvPr/>
              </p14:nvContentPartPr>
              <p14:xfrm>
                <a:off x="5504917" y="1191318"/>
                <a:ext cx="271440" cy="782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87277" y="1173678"/>
                  <a:ext cx="3070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14:cNvPr>
                <p14:cNvContentPartPr/>
                <p14:nvPr/>
              </p14:nvContentPartPr>
              <p14:xfrm>
                <a:off x="5588437" y="1874598"/>
                <a:ext cx="137160" cy="11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0797" y="1856598"/>
                  <a:ext cx="172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14:cNvPr>
                <p14:cNvContentPartPr/>
                <p14:nvPr/>
              </p14:nvContentPartPr>
              <p14:xfrm>
                <a:off x="5959237" y="1105638"/>
                <a:ext cx="272520" cy="74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41597" y="1087998"/>
                  <a:ext cx="3081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14:cNvPr>
                <p14:cNvContentPartPr/>
                <p14:nvPr/>
              </p14:nvContentPartPr>
              <p14:xfrm>
                <a:off x="5928637" y="1788558"/>
                <a:ext cx="135360" cy="13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10997" y="1770918"/>
                  <a:ext cx="1710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B09429-A216-B049-4153-1FABEACB8253}"/>
              </a:ext>
            </a:extLst>
          </p:cNvPr>
          <p:cNvGrpSpPr/>
          <p:nvPr/>
        </p:nvGrpSpPr>
        <p:grpSpPr>
          <a:xfrm>
            <a:off x="6476917" y="1000878"/>
            <a:ext cx="771120" cy="433800"/>
            <a:chOff x="6476917" y="1000878"/>
            <a:chExt cx="77112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14:cNvPr>
                <p14:cNvContentPartPr/>
                <p14:nvPr/>
              </p14:nvContentPartPr>
              <p14:xfrm>
                <a:off x="6476917" y="1063878"/>
                <a:ext cx="140760" cy="30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59277" y="1045878"/>
                  <a:ext cx="176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14:cNvPr>
                <p14:cNvContentPartPr/>
                <p14:nvPr/>
              </p14:nvContentPartPr>
              <p14:xfrm>
                <a:off x="6670957" y="1210398"/>
                <a:ext cx="47520" cy="141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53317" y="1192398"/>
                  <a:ext cx="8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14:cNvPr>
                <p14:cNvContentPartPr/>
                <p14:nvPr/>
              </p14:nvContentPartPr>
              <p14:xfrm>
                <a:off x="6673117" y="1094478"/>
                <a:ext cx="35280" cy="6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55477" y="1076478"/>
                  <a:ext cx="70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14:cNvPr>
                <p14:cNvContentPartPr/>
                <p14:nvPr/>
              </p14:nvContentPartPr>
              <p14:xfrm>
                <a:off x="6794077" y="1137318"/>
                <a:ext cx="91800" cy="29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76437" y="1119678"/>
                  <a:ext cx="127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14:cNvPr>
                <p14:cNvContentPartPr/>
                <p14:nvPr/>
              </p14:nvContentPartPr>
              <p14:xfrm>
                <a:off x="6885517" y="1032918"/>
                <a:ext cx="199800" cy="23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7517" y="1015278"/>
                  <a:ext cx="23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14:cNvPr>
                <p14:cNvContentPartPr/>
                <p14:nvPr/>
              </p14:nvContentPartPr>
              <p14:xfrm>
                <a:off x="7114117" y="1005198"/>
                <a:ext cx="101880" cy="20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6477" y="987558"/>
                  <a:ext cx="137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14:cNvPr>
                <p14:cNvContentPartPr/>
                <p14:nvPr/>
              </p14:nvContentPartPr>
              <p14:xfrm>
                <a:off x="7109437" y="1000878"/>
                <a:ext cx="1386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1437" y="983238"/>
                  <a:ext cx="1742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F9ECFE3-D500-546C-00AB-587C1473870F}"/>
              </a:ext>
            </a:extLst>
          </p:cNvPr>
          <p:cNvGrpSpPr/>
          <p:nvPr/>
        </p:nvGrpSpPr>
        <p:grpSpPr>
          <a:xfrm>
            <a:off x="4560383" y="2319428"/>
            <a:ext cx="342360" cy="138240"/>
            <a:chOff x="4560383" y="2319428"/>
            <a:chExt cx="34236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CC7F61-28D8-FAE0-708A-091362650956}"/>
                    </a:ext>
                  </a:extLst>
                </p14:cNvPr>
                <p14:cNvContentPartPr/>
                <p14:nvPr/>
              </p14:nvContentPartPr>
              <p14:xfrm>
                <a:off x="4560383" y="2388548"/>
                <a:ext cx="120960" cy="2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CC7F61-28D8-FAE0-708A-0913626509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42383" y="2370908"/>
                  <a:ext cx="156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591C87-D587-AC56-B071-9C2086624850}"/>
                    </a:ext>
                  </a:extLst>
                </p14:cNvPr>
                <p14:cNvContentPartPr/>
                <p14:nvPr/>
              </p14:nvContentPartPr>
              <p14:xfrm>
                <a:off x="4593143" y="2319428"/>
                <a:ext cx="9720" cy="138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591C87-D587-AC56-B071-9C208662485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75143" y="2301788"/>
                  <a:ext cx="4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F99DF6-B092-8B61-4C95-BDB947DDAB6B}"/>
                    </a:ext>
                  </a:extLst>
                </p14:cNvPr>
                <p14:cNvContentPartPr/>
                <p14:nvPr/>
              </p14:nvContentPartPr>
              <p14:xfrm>
                <a:off x="4774583" y="2386748"/>
                <a:ext cx="128160" cy="55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F99DF6-B092-8B61-4C95-BDB947DDAB6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56583" y="2369108"/>
                  <a:ext cx="163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E46C2B-3A54-6FF0-5195-7B548BBDD3C6}"/>
                    </a:ext>
                  </a:extLst>
                </p14:cNvPr>
                <p14:cNvContentPartPr/>
                <p14:nvPr/>
              </p14:nvContentPartPr>
              <p14:xfrm>
                <a:off x="4851623" y="2356868"/>
                <a:ext cx="24120" cy="9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E46C2B-3A54-6FF0-5195-7B548BBDD3C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33983" y="2338868"/>
                  <a:ext cx="597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F0712CB-605A-4415-7C7A-14CAA68F5F61}"/>
              </a:ext>
            </a:extLst>
          </p:cNvPr>
          <p:cNvGrpSpPr/>
          <p:nvPr/>
        </p:nvGrpSpPr>
        <p:grpSpPr>
          <a:xfrm>
            <a:off x="4524743" y="2536148"/>
            <a:ext cx="339120" cy="157320"/>
            <a:chOff x="4524743" y="2536148"/>
            <a:chExt cx="33912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535D0A-9B17-877E-44AB-831D58050F6C}"/>
                    </a:ext>
                  </a:extLst>
                </p14:cNvPr>
                <p14:cNvContentPartPr/>
                <p14:nvPr/>
              </p14:nvContentPartPr>
              <p14:xfrm>
                <a:off x="4524743" y="2536148"/>
                <a:ext cx="135000" cy="117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535D0A-9B17-877E-44AB-831D58050F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07103" y="2518148"/>
                  <a:ext cx="170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1EDF2D-5A32-BB55-89ED-ACE80E4ADBCB}"/>
                    </a:ext>
                  </a:extLst>
                </p14:cNvPr>
                <p14:cNvContentPartPr/>
                <p14:nvPr/>
              </p14:nvContentPartPr>
              <p14:xfrm>
                <a:off x="4749023" y="2645588"/>
                <a:ext cx="114840" cy="1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1EDF2D-5A32-BB55-89ED-ACE80E4ADB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31383" y="2627948"/>
                  <a:ext cx="150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2C37F1-815E-54E8-7D46-19D44EBD5754}"/>
                    </a:ext>
                  </a:extLst>
                </p14:cNvPr>
                <p14:cNvContentPartPr/>
                <p14:nvPr/>
              </p14:nvContentPartPr>
              <p14:xfrm>
                <a:off x="4809143" y="2560628"/>
                <a:ext cx="27720" cy="132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C37F1-815E-54E8-7D46-19D44EBD575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91143" y="2542628"/>
                  <a:ext cx="633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23F0F5F-CDDE-92F8-90E2-C8D94B539C57}"/>
              </a:ext>
            </a:extLst>
          </p:cNvPr>
          <p:cNvGrpSpPr/>
          <p:nvPr/>
        </p:nvGrpSpPr>
        <p:grpSpPr>
          <a:xfrm>
            <a:off x="4556063" y="2784188"/>
            <a:ext cx="401400" cy="581760"/>
            <a:chOff x="4556063" y="2784188"/>
            <a:chExt cx="40140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4D30CBF-C43E-9D63-C212-15EB742D657E}"/>
                    </a:ext>
                  </a:extLst>
                </p14:cNvPr>
                <p14:cNvContentPartPr/>
                <p14:nvPr/>
              </p14:nvContentPartPr>
              <p14:xfrm>
                <a:off x="4556063" y="2784188"/>
                <a:ext cx="116640" cy="150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4D30CBF-C43E-9D63-C212-15EB742D65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38423" y="2766548"/>
                  <a:ext cx="152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F21DC96-EE37-9DC8-73B2-A58AA4A162B6}"/>
                    </a:ext>
                  </a:extLst>
                </p14:cNvPr>
                <p14:cNvContentPartPr/>
                <p14:nvPr/>
              </p14:nvContentPartPr>
              <p14:xfrm>
                <a:off x="4776743" y="2852948"/>
                <a:ext cx="80280" cy="38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F21DC96-EE37-9DC8-73B2-A58AA4A162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59103" y="2835308"/>
                  <a:ext cx="115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A28B85-4F91-FEEA-E5BC-AD6631AA8FA2}"/>
                    </a:ext>
                  </a:extLst>
                </p14:cNvPr>
                <p14:cNvContentPartPr/>
                <p14:nvPr/>
              </p14:nvContentPartPr>
              <p14:xfrm>
                <a:off x="4831823" y="2791748"/>
                <a:ext cx="14400" cy="178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A28B85-4F91-FEEA-E5BC-AD6631AA8FA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13823" y="2773748"/>
                  <a:ext cx="5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25C53A-729E-3BE6-3340-5134922B0987}"/>
                    </a:ext>
                  </a:extLst>
                </p14:cNvPr>
                <p14:cNvContentPartPr/>
                <p14:nvPr/>
              </p14:nvContentPartPr>
              <p14:xfrm>
                <a:off x="4595663" y="3039428"/>
                <a:ext cx="121680" cy="169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25C53A-729E-3BE6-3340-5134922B09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77663" y="3021788"/>
                  <a:ext cx="157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AFCE6F-1BB1-21E0-32E6-24EDF9C0BB62}"/>
                    </a:ext>
                  </a:extLst>
                </p14:cNvPr>
                <p14:cNvContentPartPr/>
                <p14:nvPr/>
              </p14:nvContentPartPr>
              <p14:xfrm>
                <a:off x="4818503" y="3129068"/>
                <a:ext cx="97200" cy="33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AFCE6F-1BB1-21E0-32E6-24EDF9C0BB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0503" y="3111428"/>
                  <a:ext cx="132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0B63FC-1174-3020-E7CA-B52428153269}"/>
                    </a:ext>
                  </a:extLst>
                </p14:cNvPr>
                <p14:cNvContentPartPr/>
                <p14:nvPr/>
              </p14:nvContentPartPr>
              <p14:xfrm>
                <a:off x="4877183" y="3025388"/>
                <a:ext cx="22680" cy="185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0B63FC-1174-3020-E7CA-B5242815326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9543" y="3007388"/>
                  <a:ext cx="58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337E4F-5754-D5FB-702F-5011F0411499}"/>
                    </a:ext>
                  </a:extLst>
                </p14:cNvPr>
                <p14:cNvContentPartPr/>
                <p14:nvPr/>
              </p14:nvContentPartPr>
              <p14:xfrm>
                <a:off x="4672343" y="3256868"/>
                <a:ext cx="46800" cy="10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337E4F-5754-D5FB-702F-5011F04114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54703" y="3239228"/>
                  <a:ext cx="82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99DD8D-447E-44C1-29A8-D72A38EA40B3}"/>
                    </a:ext>
                  </a:extLst>
                </p14:cNvPr>
                <p14:cNvContentPartPr/>
                <p14:nvPr/>
              </p14:nvContentPartPr>
              <p14:xfrm>
                <a:off x="4841183" y="3347588"/>
                <a:ext cx="116280" cy="9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99DD8D-447E-44C1-29A8-D72A38EA40B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23183" y="3329948"/>
                  <a:ext cx="15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9891ECD-57D6-1D42-7DEE-99A60E4D5ADD}"/>
                    </a:ext>
                  </a:extLst>
                </p14:cNvPr>
                <p14:cNvContentPartPr/>
                <p14:nvPr/>
              </p14:nvContentPartPr>
              <p14:xfrm>
                <a:off x="4921823" y="3246788"/>
                <a:ext cx="12960" cy="119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9891ECD-57D6-1D42-7DEE-99A60E4D5A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04183" y="3229148"/>
                  <a:ext cx="486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6A556F8-4818-E2A3-077A-7B11EBEF066C}"/>
                  </a:ext>
                </a:extLst>
              </p14:cNvPr>
              <p14:cNvContentPartPr/>
              <p14:nvPr/>
            </p14:nvContentPartPr>
            <p14:xfrm>
              <a:off x="6372263" y="2430668"/>
              <a:ext cx="91800" cy="25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6A556F8-4818-E2A3-077A-7B11EBEF066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354263" y="2412668"/>
                <a:ext cx="127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C653436-84A7-ADB5-4B14-30768796EB3E}"/>
                  </a:ext>
                </a:extLst>
              </p14:cNvPr>
              <p14:cNvContentPartPr/>
              <p14:nvPr/>
            </p14:nvContentPartPr>
            <p14:xfrm>
              <a:off x="6615623" y="2398628"/>
              <a:ext cx="131760" cy="244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C653436-84A7-ADB5-4B14-30768796EB3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597623" y="2380988"/>
                <a:ext cx="167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D8B145D-FD47-ACD6-1B34-2DAD2DD98AFA}"/>
                  </a:ext>
                </a:extLst>
              </p14:cNvPr>
              <p14:cNvContentPartPr/>
              <p14:nvPr/>
            </p14:nvContentPartPr>
            <p14:xfrm>
              <a:off x="6380543" y="2577548"/>
              <a:ext cx="110520" cy="270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D8B145D-FD47-ACD6-1B34-2DAD2DD98AF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362543" y="2559548"/>
                <a:ext cx="146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D572AB2-D2EB-CDDF-A44F-BCDE38D2E224}"/>
                  </a:ext>
                </a:extLst>
              </p14:cNvPr>
              <p14:cNvContentPartPr/>
              <p14:nvPr/>
            </p14:nvContentPartPr>
            <p14:xfrm>
              <a:off x="6655583" y="2595908"/>
              <a:ext cx="97560" cy="180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D572AB2-D2EB-CDDF-A44F-BCDE38D2E22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637583" y="2578268"/>
                <a:ext cx="133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B3CE964-6DFD-4810-BC36-CABD9D3A31DE}"/>
                  </a:ext>
                </a:extLst>
              </p14:cNvPr>
              <p14:cNvContentPartPr/>
              <p14:nvPr/>
            </p14:nvContentPartPr>
            <p14:xfrm>
              <a:off x="6436703" y="2789588"/>
              <a:ext cx="123120" cy="248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B3CE964-6DFD-4810-BC36-CABD9D3A31D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419063" y="2771588"/>
                <a:ext cx="158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A0164A5-F5C2-73CE-8FDD-8324D24B6923}"/>
                  </a:ext>
                </a:extLst>
              </p14:cNvPr>
              <p14:cNvContentPartPr/>
              <p14:nvPr/>
            </p14:nvContentPartPr>
            <p14:xfrm>
              <a:off x="6713903" y="2818028"/>
              <a:ext cx="84960" cy="97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A0164A5-F5C2-73CE-8FDD-8324D24B692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695903" y="2800028"/>
                <a:ext cx="1206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F963321-6E57-5C5F-1383-F4B0FE25C7BB}"/>
              </a:ext>
            </a:extLst>
          </p:cNvPr>
          <p:cNvGrpSpPr/>
          <p:nvPr/>
        </p:nvGrpSpPr>
        <p:grpSpPr>
          <a:xfrm>
            <a:off x="6492863" y="2933228"/>
            <a:ext cx="341280" cy="94680"/>
            <a:chOff x="6492863" y="2933228"/>
            <a:chExt cx="34128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AF3544-E745-945D-55AE-E2E506F2ABD1}"/>
                    </a:ext>
                  </a:extLst>
                </p14:cNvPr>
                <p14:cNvContentPartPr/>
                <p14:nvPr/>
              </p14:nvContentPartPr>
              <p14:xfrm>
                <a:off x="6492863" y="2933228"/>
                <a:ext cx="119520" cy="22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AF3544-E745-945D-55AE-E2E506F2AB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74863" y="2915228"/>
                  <a:ext cx="155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D26F95-B86D-2B2A-AB9C-CDA192EBA0B6}"/>
                    </a:ext>
                  </a:extLst>
                </p14:cNvPr>
                <p14:cNvContentPartPr/>
                <p14:nvPr/>
              </p14:nvContentPartPr>
              <p14:xfrm>
                <a:off x="6738383" y="3011348"/>
                <a:ext cx="95760" cy="16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D26F95-B86D-2B2A-AB9C-CDA192EBA0B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20383" y="2993348"/>
                  <a:ext cx="1314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B5BD3D0-F871-D534-D39D-DDD7ED205CCF}"/>
              </a:ext>
            </a:extLst>
          </p:cNvPr>
          <p:cNvGrpSpPr/>
          <p:nvPr/>
        </p:nvGrpSpPr>
        <p:grpSpPr>
          <a:xfrm>
            <a:off x="6424463" y="3156428"/>
            <a:ext cx="398160" cy="176400"/>
            <a:chOff x="6424463" y="3156428"/>
            <a:chExt cx="39816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7EE74A4-86A3-9051-6D11-E57D232F2C65}"/>
                    </a:ext>
                  </a:extLst>
                </p14:cNvPr>
                <p14:cNvContentPartPr/>
                <p14:nvPr/>
              </p14:nvContentPartPr>
              <p14:xfrm>
                <a:off x="6424463" y="3156428"/>
                <a:ext cx="115560" cy="22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7EE74A4-86A3-9051-6D11-E57D232F2C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06823" y="3138428"/>
                  <a:ext cx="151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B19F0C9-30FD-B0E0-2EE5-B6DB1343FF94}"/>
                    </a:ext>
                  </a:extLst>
                </p14:cNvPr>
                <p14:cNvContentPartPr/>
                <p14:nvPr/>
              </p14:nvContentPartPr>
              <p14:xfrm>
                <a:off x="6487823" y="3210788"/>
                <a:ext cx="267120" cy="10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B19F0C9-30FD-B0E0-2EE5-B6DB1343FF9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70183" y="3193148"/>
                  <a:ext cx="302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4672FB8-06E2-C479-894F-2C85C69464B9}"/>
                    </a:ext>
                  </a:extLst>
                </p14:cNvPr>
                <p14:cNvContentPartPr/>
                <p14:nvPr/>
              </p14:nvContentPartPr>
              <p14:xfrm>
                <a:off x="6757103" y="3311948"/>
                <a:ext cx="65520" cy="20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4672FB8-06E2-C479-894F-2C85C69464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39103" y="3293948"/>
                  <a:ext cx="1011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61652ED-174B-E356-71D0-63F03B784D83}"/>
              </a:ext>
            </a:extLst>
          </p:cNvPr>
          <p:cNvGrpSpPr/>
          <p:nvPr/>
        </p:nvGrpSpPr>
        <p:grpSpPr>
          <a:xfrm>
            <a:off x="8662583" y="1106948"/>
            <a:ext cx="1864440" cy="2885040"/>
            <a:chOff x="8662583" y="1106948"/>
            <a:chExt cx="1864440" cy="28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C837DD-C338-717A-9B1F-F69794BA9483}"/>
                    </a:ext>
                  </a:extLst>
                </p14:cNvPr>
                <p14:cNvContentPartPr/>
                <p14:nvPr/>
              </p14:nvContentPartPr>
              <p14:xfrm>
                <a:off x="8662583" y="1106948"/>
                <a:ext cx="1864440" cy="1252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C837DD-C338-717A-9B1F-F69794BA94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44943" y="1089308"/>
                  <a:ext cx="190008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C473F1-6C4A-55DD-91BC-4C6956A8870A}"/>
                    </a:ext>
                  </a:extLst>
                </p14:cNvPr>
                <p14:cNvContentPartPr/>
                <p14:nvPr/>
              </p14:nvContentPartPr>
              <p14:xfrm>
                <a:off x="9011783" y="3211868"/>
                <a:ext cx="1294200" cy="780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C473F1-6C4A-55DD-91BC-4C6956A8870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94143" y="3194228"/>
                  <a:ext cx="132984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0AA2E7-CFE5-6E31-8BCF-64BC745F2A15}"/>
                    </a:ext>
                  </a:extLst>
                </p14:cNvPr>
                <p14:cNvContentPartPr/>
                <p14:nvPr/>
              </p14:nvContentPartPr>
              <p14:xfrm>
                <a:off x="9447383" y="3420308"/>
                <a:ext cx="11520" cy="12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0AA2E7-CFE5-6E31-8BCF-64BC745F2A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29383" y="3402308"/>
                  <a:ext cx="47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C2D501-D480-617D-A5BA-31F1B8135BF2}"/>
                    </a:ext>
                  </a:extLst>
                </p14:cNvPr>
                <p14:cNvContentPartPr/>
                <p14:nvPr/>
              </p14:nvContentPartPr>
              <p14:xfrm>
                <a:off x="9400583" y="3613268"/>
                <a:ext cx="18000" cy="50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C2D501-D480-617D-A5BA-31F1B8135B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82943" y="3595628"/>
                  <a:ext cx="53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116542-AF2D-1A43-60EB-3CF480DDE742}"/>
                    </a:ext>
                  </a:extLst>
                </p14:cNvPr>
                <p14:cNvContentPartPr/>
                <p14:nvPr/>
              </p14:nvContentPartPr>
              <p14:xfrm>
                <a:off x="9603623" y="3548828"/>
                <a:ext cx="30240" cy="1544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116542-AF2D-1A43-60EB-3CF480DDE7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85623" y="3531188"/>
                  <a:ext cx="65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B1C927-0496-38C1-EB11-D937D54D28EA}"/>
                    </a:ext>
                  </a:extLst>
                </p14:cNvPr>
                <p14:cNvContentPartPr/>
                <p14:nvPr/>
              </p14:nvContentPartPr>
              <p14:xfrm>
                <a:off x="9453503" y="3751868"/>
                <a:ext cx="38520" cy="20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B1C927-0496-38C1-EB11-D937D54D28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35863" y="3733868"/>
                  <a:ext cx="74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A028079-5E6A-A0B0-3944-3EE847703402}"/>
                    </a:ext>
                  </a:extLst>
                </p14:cNvPr>
                <p14:cNvContentPartPr/>
                <p14:nvPr/>
              </p14:nvContentPartPr>
              <p14:xfrm>
                <a:off x="9517223" y="2017028"/>
                <a:ext cx="149400" cy="1357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A028079-5E6A-A0B0-3944-3EE84770340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99583" y="1999388"/>
                  <a:ext cx="18504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D1198D-35E7-1F34-69E9-DAECA645779D}"/>
                    </a:ext>
                  </a:extLst>
                </p14:cNvPr>
                <p14:cNvContentPartPr/>
                <p14:nvPr/>
              </p14:nvContentPartPr>
              <p14:xfrm>
                <a:off x="9573743" y="2033588"/>
                <a:ext cx="142200" cy="179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D1198D-35E7-1F34-69E9-DAECA64577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56103" y="2015588"/>
                  <a:ext cx="177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EA983BF-05A3-FE4B-A72D-94A2156144EC}"/>
                    </a:ext>
                  </a:extLst>
                </p14:cNvPr>
                <p14:cNvContentPartPr/>
                <p14:nvPr/>
              </p14:nvContentPartPr>
              <p14:xfrm>
                <a:off x="9742943" y="1911188"/>
                <a:ext cx="99000" cy="14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EA983BF-05A3-FE4B-A72D-94A2156144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24943" y="1893548"/>
                  <a:ext cx="13464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921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CB19-88B2-4430-3E27-14927651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photodiode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6D07A-B05A-B95B-FACC-6F03BACB2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C835B-637A-6561-1B38-B2C79A78FA59}"/>
              </a:ext>
            </a:extLst>
          </p:cNvPr>
          <p:cNvGrpSpPr/>
          <p:nvPr/>
        </p:nvGrpSpPr>
        <p:grpSpPr>
          <a:xfrm>
            <a:off x="4907317" y="1732038"/>
            <a:ext cx="217440" cy="339480"/>
            <a:chOff x="4907317" y="1732038"/>
            <a:chExt cx="2174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14:cNvPr>
                <p14:cNvContentPartPr/>
                <p14:nvPr/>
              </p14:nvContentPartPr>
              <p14:xfrm>
                <a:off x="4949077" y="1837518"/>
                <a:ext cx="29880" cy="234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1077" y="1819518"/>
                  <a:ext cx="65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14:cNvPr>
                <p14:cNvContentPartPr/>
                <p14:nvPr/>
              </p14:nvContentPartPr>
              <p14:xfrm>
                <a:off x="4907317" y="1732038"/>
                <a:ext cx="217440" cy="17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317" y="1714038"/>
                  <a:ext cx="2530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7ACC30-D64E-3DE5-F8FE-F776E52FA90E}"/>
              </a:ext>
            </a:extLst>
          </p:cNvPr>
          <p:cNvGrpSpPr/>
          <p:nvPr/>
        </p:nvGrpSpPr>
        <p:grpSpPr>
          <a:xfrm>
            <a:off x="5043397" y="2251158"/>
            <a:ext cx="581760" cy="1156320"/>
            <a:chOff x="5043397" y="2251158"/>
            <a:chExt cx="58176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14:cNvPr>
                <p14:cNvContentPartPr/>
                <p14:nvPr/>
              </p14:nvContentPartPr>
              <p14:xfrm>
                <a:off x="5043397" y="2251158"/>
                <a:ext cx="255960" cy="29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5397" y="2233158"/>
                  <a:ext cx="291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14:cNvPr>
                <p14:cNvContentPartPr/>
                <p14:nvPr/>
              </p14:nvContentPartPr>
              <p14:xfrm>
                <a:off x="5371357" y="2261598"/>
                <a:ext cx="201960" cy="30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53389" y="2243598"/>
                  <a:ext cx="237537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14:cNvPr>
                <p14:cNvContentPartPr/>
                <p14:nvPr/>
              </p14:nvContentPartPr>
              <p14:xfrm>
                <a:off x="5094877" y="2577678"/>
                <a:ext cx="204120" cy="28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6877" y="2559678"/>
                  <a:ext cx="239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14:cNvPr>
                <p14:cNvContentPartPr/>
                <p14:nvPr/>
              </p14:nvContentPartPr>
              <p14:xfrm>
                <a:off x="5381797" y="2542758"/>
                <a:ext cx="21600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3797" y="2524783"/>
                  <a:ext cx="251640" cy="294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14:cNvPr>
                <p14:cNvContentPartPr/>
                <p14:nvPr/>
              </p14:nvContentPartPr>
              <p14:xfrm>
                <a:off x="5078317" y="2903118"/>
                <a:ext cx="217440" cy="26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0317" y="2885118"/>
                  <a:ext cx="253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14:cNvPr>
                <p14:cNvContentPartPr/>
                <p14:nvPr/>
              </p14:nvContentPartPr>
              <p14:xfrm>
                <a:off x="5383597" y="2884038"/>
                <a:ext cx="1886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5597" y="2866038"/>
                  <a:ext cx="22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14:cNvPr>
                <p14:cNvContentPartPr/>
                <p14:nvPr/>
              </p14:nvContentPartPr>
              <p14:xfrm>
                <a:off x="5126917" y="3179958"/>
                <a:ext cx="17172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8955" y="3161958"/>
                  <a:ext cx="207285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14:cNvPr>
                <p14:cNvContentPartPr/>
                <p14:nvPr/>
              </p14:nvContentPartPr>
              <p14:xfrm>
                <a:off x="5360557" y="3177798"/>
                <a:ext cx="194400" cy="22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2524" y="3159798"/>
                  <a:ext cx="23010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14:cNvPr>
                <p14:cNvContentPartPr/>
                <p14:nvPr/>
              </p14:nvContentPartPr>
              <p14:xfrm>
                <a:off x="5096677" y="2415318"/>
                <a:ext cx="82800" cy="3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8598" y="2397318"/>
                  <a:ext cx="118596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14:cNvPr>
                <p14:cNvContentPartPr/>
                <p14:nvPr/>
              </p14:nvContentPartPr>
              <p14:xfrm>
                <a:off x="5470717" y="2364198"/>
                <a:ext cx="138240" cy="3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2670" y="2346198"/>
                  <a:ext cx="173973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14:cNvPr>
                <p14:cNvContentPartPr/>
                <p14:nvPr/>
              </p14:nvContentPartPr>
              <p14:xfrm>
                <a:off x="5159677" y="2719518"/>
                <a:ext cx="12024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1677" y="2701518"/>
                  <a:ext cx="155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14:cNvPr>
                <p14:cNvContentPartPr/>
                <p14:nvPr/>
              </p14:nvContentPartPr>
              <p14:xfrm>
                <a:off x="5487277" y="2683878"/>
                <a:ext cx="137880" cy="5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9277" y="2665996"/>
                  <a:ext cx="173520" cy="90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14:cNvPr>
                <p14:cNvContentPartPr/>
                <p14:nvPr/>
              </p14:nvContentPartPr>
              <p14:xfrm>
                <a:off x="5126917" y="3039558"/>
                <a:ext cx="140760" cy="2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08917" y="3021558"/>
                  <a:ext cx="176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14:cNvPr>
                <p14:cNvContentPartPr/>
                <p14:nvPr/>
              </p14:nvContentPartPr>
              <p14:xfrm>
                <a:off x="5487277" y="3007158"/>
                <a:ext cx="763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9362" y="2989158"/>
                  <a:ext cx="111793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14:cNvPr>
                <p14:cNvContentPartPr/>
                <p14:nvPr/>
              </p14:nvContentPartPr>
              <p14:xfrm>
                <a:off x="5152117" y="3320718"/>
                <a:ext cx="114840" cy="1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4117" y="3302718"/>
                  <a:ext cx="150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14:cNvPr>
                <p14:cNvContentPartPr/>
                <p14:nvPr/>
              </p14:nvContentPartPr>
              <p14:xfrm>
                <a:off x="5455237" y="3316758"/>
                <a:ext cx="1299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7237" y="3298758"/>
                  <a:ext cx="165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18D67D-2249-24F3-A22A-D1FB25E9F383}"/>
              </a:ext>
            </a:extLst>
          </p:cNvPr>
          <p:cNvGrpSpPr/>
          <p:nvPr/>
        </p:nvGrpSpPr>
        <p:grpSpPr>
          <a:xfrm>
            <a:off x="5747197" y="1855518"/>
            <a:ext cx="551520" cy="1546200"/>
            <a:chOff x="5747197" y="1855518"/>
            <a:chExt cx="551520" cy="15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14:cNvPr>
                <p14:cNvContentPartPr/>
                <p14:nvPr/>
              </p14:nvContentPartPr>
              <p14:xfrm>
                <a:off x="6134917" y="1962798"/>
                <a:ext cx="33120" cy="23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6917" y="1944798"/>
                  <a:ext cx="68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14:cNvPr>
                <p14:cNvContentPartPr/>
                <p14:nvPr/>
              </p14:nvContentPartPr>
              <p14:xfrm>
                <a:off x="6135637" y="1855518"/>
                <a:ext cx="16308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7637" y="1837546"/>
                  <a:ext cx="198720" cy="269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14:cNvPr>
                <p14:cNvContentPartPr/>
                <p14:nvPr/>
              </p14:nvContentPartPr>
              <p14:xfrm>
                <a:off x="5761237" y="2335038"/>
                <a:ext cx="141840" cy="243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43237" y="2317038"/>
                  <a:ext cx="17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14:cNvPr>
                <p14:cNvContentPartPr/>
                <p14:nvPr/>
              </p14:nvContentPartPr>
              <p14:xfrm>
                <a:off x="6003517" y="2293638"/>
                <a:ext cx="168480" cy="20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85517" y="2275606"/>
                  <a:ext cx="204120" cy="24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14:cNvPr>
                <p14:cNvContentPartPr/>
                <p14:nvPr/>
              </p14:nvContentPartPr>
              <p14:xfrm>
                <a:off x="5764837" y="2607918"/>
                <a:ext cx="20880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46837" y="2589918"/>
                  <a:ext cx="24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14:cNvPr>
                <p14:cNvContentPartPr/>
                <p14:nvPr/>
              </p14:nvContentPartPr>
              <p14:xfrm>
                <a:off x="6000277" y="2580198"/>
                <a:ext cx="141120" cy="29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2323" y="2562198"/>
                  <a:ext cx="176669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14:cNvPr>
                <p14:cNvContentPartPr/>
                <p14:nvPr/>
              </p14:nvContentPartPr>
              <p14:xfrm>
                <a:off x="5758717" y="2926878"/>
                <a:ext cx="190800" cy="22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0751" y="2908878"/>
                  <a:ext cx="226373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14:cNvPr>
                <p14:cNvContentPartPr/>
                <p14:nvPr/>
              </p14:nvContentPartPr>
              <p14:xfrm>
                <a:off x="6015397" y="2893398"/>
                <a:ext cx="195480" cy="22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7397" y="2875398"/>
                  <a:ext cx="231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14:cNvPr>
                <p14:cNvContentPartPr/>
                <p14:nvPr/>
              </p14:nvContentPartPr>
              <p14:xfrm>
                <a:off x="5813797" y="3166998"/>
                <a:ext cx="180000" cy="23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5797" y="3148998"/>
                  <a:ext cx="215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14:cNvPr>
                <p14:cNvContentPartPr/>
                <p14:nvPr/>
              </p14:nvContentPartPr>
              <p14:xfrm>
                <a:off x="6025477" y="3169158"/>
                <a:ext cx="158400" cy="21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07436" y="3151188"/>
                  <a:ext cx="194121" cy="24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14:cNvPr>
                <p14:cNvContentPartPr/>
                <p14:nvPr/>
              </p14:nvContentPartPr>
              <p14:xfrm>
                <a:off x="5747197" y="2476158"/>
                <a:ext cx="13788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29197" y="2458158"/>
                  <a:ext cx="17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14:cNvPr>
                <p14:cNvContentPartPr/>
                <p14:nvPr/>
              </p14:nvContentPartPr>
              <p14:xfrm>
                <a:off x="5824597" y="2411718"/>
                <a:ext cx="22320" cy="14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6597" y="2393762"/>
                  <a:ext cx="57960" cy="18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14:cNvPr>
                <p14:cNvContentPartPr/>
                <p14:nvPr/>
              </p14:nvContentPartPr>
              <p14:xfrm>
                <a:off x="6053557" y="2414598"/>
                <a:ext cx="97920" cy="2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35557" y="2396325"/>
                  <a:ext cx="133560" cy="6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14:cNvPr>
                <p14:cNvContentPartPr/>
                <p14:nvPr/>
              </p14:nvContentPartPr>
              <p14:xfrm>
                <a:off x="6087397" y="2365998"/>
                <a:ext cx="14400" cy="16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9397" y="2347998"/>
                  <a:ext cx="50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14:cNvPr>
                <p14:cNvContentPartPr/>
                <p14:nvPr/>
              </p14:nvContentPartPr>
              <p14:xfrm>
                <a:off x="5805517" y="2747598"/>
                <a:ext cx="108360" cy="1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7517" y="2729598"/>
                  <a:ext cx="14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14:cNvPr>
                <p14:cNvContentPartPr/>
                <p14:nvPr/>
              </p14:nvContentPartPr>
              <p14:xfrm>
                <a:off x="5859517" y="2708718"/>
                <a:ext cx="14040" cy="137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1967" y="2690671"/>
                  <a:ext cx="48789" cy="173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14:cNvPr>
                <p14:cNvContentPartPr/>
                <p14:nvPr/>
              </p14:nvContentPartPr>
              <p14:xfrm>
                <a:off x="6027277" y="2703318"/>
                <a:ext cx="15372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9277" y="2685608"/>
                  <a:ext cx="189360" cy="57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14:cNvPr>
                <p14:cNvContentPartPr/>
                <p14:nvPr/>
              </p14:nvContentPartPr>
              <p14:xfrm>
                <a:off x="6103957" y="2652918"/>
                <a:ext cx="17280" cy="14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5957" y="2634963"/>
                  <a:ext cx="52920" cy="17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14:cNvPr>
                <p14:cNvContentPartPr/>
                <p14:nvPr/>
              </p14:nvContentPartPr>
              <p14:xfrm>
                <a:off x="5795797" y="3021558"/>
                <a:ext cx="12600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7797" y="3003558"/>
                  <a:ext cx="161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14:cNvPr>
                <p14:cNvContentPartPr/>
                <p14:nvPr/>
              </p14:nvContentPartPr>
              <p14:xfrm>
                <a:off x="5844037" y="2980878"/>
                <a:ext cx="1908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26037" y="2962878"/>
                  <a:ext cx="5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14:cNvPr>
                <p14:cNvContentPartPr/>
                <p14:nvPr/>
              </p14:nvContentPartPr>
              <p14:xfrm>
                <a:off x="6084517" y="2985198"/>
                <a:ext cx="121680" cy="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66517" y="2967198"/>
                  <a:ext cx="15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14:cNvPr>
                <p14:cNvContentPartPr/>
                <p14:nvPr/>
              </p14:nvContentPartPr>
              <p14:xfrm>
                <a:off x="6132397" y="2953878"/>
                <a:ext cx="1620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4397" y="2935832"/>
                  <a:ext cx="51840" cy="176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14:cNvPr>
                <p14:cNvContentPartPr/>
                <p14:nvPr/>
              </p14:nvContentPartPr>
              <p14:xfrm>
                <a:off x="5845477" y="3278598"/>
                <a:ext cx="131760" cy="2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27477" y="3260598"/>
                  <a:ext cx="16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14:cNvPr>
                <p14:cNvContentPartPr/>
                <p14:nvPr/>
              </p14:nvContentPartPr>
              <p14:xfrm>
                <a:off x="5872117" y="3237558"/>
                <a:ext cx="1188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54117" y="3219558"/>
                  <a:ext cx="47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14:cNvPr>
                <p14:cNvContentPartPr/>
                <p14:nvPr/>
              </p14:nvContentPartPr>
              <p14:xfrm>
                <a:off x="6081997" y="3253758"/>
                <a:ext cx="56160" cy="2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4112" y="3235758"/>
                  <a:ext cx="91573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14:cNvPr>
                <p14:cNvContentPartPr/>
                <p14:nvPr/>
              </p14:nvContentPartPr>
              <p14:xfrm>
                <a:off x="6096757" y="3238998"/>
                <a:ext cx="972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8757" y="3220998"/>
                  <a:ext cx="453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725930-F048-9285-FBC1-DA8C58EB2C19}"/>
              </a:ext>
            </a:extLst>
          </p:cNvPr>
          <p:cNvGrpSpPr/>
          <p:nvPr/>
        </p:nvGrpSpPr>
        <p:grpSpPr>
          <a:xfrm>
            <a:off x="4130077" y="2200398"/>
            <a:ext cx="3315960" cy="2357280"/>
            <a:chOff x="4130077" y="2200398"/>
            <a:chExt cx="3315960" cy="23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14:cNvPr>
                <p14:cNvContentPartPr/>
                <p14:nvPr/>
              </p14:nvContentPartPr>
              <p14:xfrm>
                <a:off x="4397557" y="2274918"/>
                <a:ext cx="59400" cy="120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9557" y="2256918"/>
                  <a:ext cx="9504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14:cNvPr>
                <p14:cNvContentPartPr/>
                <p14:nvPr/>
              </p14:nvContentPartPr>
              <p14:xfrm>
                <a:off x="4374877" y="2212998"/>
                <a:ext cx="2745720" cy="130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6877" y="2194993"/>
                  <a:ext cx="2781360" cy="1342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14:cNvPr>
                <p14:cNvContentPartPr/>
                <p14:nvPr/>
              </p14:nvContentPartPr>
              <p14:xfrm>
                <a:off x="5657917" y="2200398"/>
                <a:ext cx="110880" cy="136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9917" y="2182398"/>
                  <a:ext cx="146520" cy="13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14:cNvPr>
                <p14:cNvContentPartPr/>
                <p14:nvPr/>
              </p14:nvContentPartPr>
              <p14:xfrm>
                <a:off x="4130077" y="2736438"/>
                <a:ext cx="307440" cy="33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12056" y="2718438"/>
                  <a:ext cx="343122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14:cNvPr>
                <p14:cNvContentPartPr/>
                <p14:nvPr/>
              </p14:nvContentPartPr>
              <p14:xfrm>
                <a:off x="4181197" y="2747598"/>
                <a:ext cx="730440" cy="135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3197" y="2729598"/>
                  <a:ext cx="76608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14:cNvPr>
                <p14:cNvContentPartPr/>
                <p14:nvPr/>
              </p14:nvContentPartPr>
              <p14:xfrm>
                <a:off x="4959517" y="3964038"/>
                <a:ext cx="42120" cy="29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1517" y="3946038"/>
                  <a:ext cx="77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14:cNvPr>
                <p14:cNvContentPartPr/>
                <p14:nvPr/>
              </p14:nvContentPartPr>
              <p14:xfrm>
                <a:off x="5154637" y="3625998"/>
                <a:ext cx="57600" cy="9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36637" y="3607991"/>
                  <a:ext cx="93240" cy="967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14:cNvPr>
                <p14:cNvContentPartPr/>
                <p14:nvPr/>
              </p14:nvContentPartPr>
              <p14:xfrm>
                <a:off x="5206117" y="4034958"/>
                <a:ext cx="792360" cy="7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8117" y="4017043"/>
                  <a:ext cx="828000" cy="111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14:cNvPr>
                <p14:cNvContentPartPr/>
                <p14:nvPr/>
              </p14:nvContentPartPr>
              <p14:xfrm>
                <a:off x="6059317" y="3853878"/>
                <a:ext cx="758880" cy="33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41308" y="3835878"/>
                  <a:ext cx="794537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14:cNvPr>
                <p14:cNvContentPartPr/>
                <p14:nvPr/>
              </p14:nvContentPartPr>
              <p14:xfrm>
                <a:off x="6849877" y="3973398"/>
                <a:ext cx="477000" cy="3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1877" y="3955398"/>
                  <a:ext cx="512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14:cNvPr>
                <p14:cNvContentPartPr/>
                <p14:nvPr/>
              </p14:nvContentPartPr>
              <p14:xfrm>
                <a:off x="7048957" y="2675958"/>
                <a:ext cx="363240" cy="2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0957" y="2657701"/>
                  <a:ext cx="398880" cy="61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14:cNvPr>
                <p14:cNvContentPartPr/>
                <p14:nvPr/>
              </p14:nvContentPartPr>
              <p14:xfrm>
                <a:off x="7384837" y="2736438"/>
                <a:ext cx="61200" cy="124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66837" y="2718438"/>
                  <a:ext cx="96840" cy="12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99A20D-9BE4-1C50-565B-D82F88CF5B72}"/>
              </a:ext>
            </a:extLst>
          </p:cNvPr>
          <p:cNvGrpSpPr/>
          <p:nvPr/>
        </p:nvGrpSpPr>
        <p:grpSpPr>
          <a:xfrm>
            <a:off x="5677717" y="4455078"/>
            <a:ext cx="2580120" cy="503640"/>
            <a:chOff x="5677717" y="4455078"/>
            <a:chExt cx="258012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14:cNvPr>
                <p14:cNvContentPartPr/>
                <p14:nvPr/>
              </p14:nvContentPartPr>
              <p14:xfrm>
                <a:off x="5677717" y="4455078"/>
                <a:ext cx="1932480" cy="7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9717" y="4437078"/>
                  <a:ext cx="196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14:cNvPr>
                <p14:cNvContentPartPr/>
                <p14:nvPr/>
              </p14:nvContentPartPr>
              <p14:xfrm>
                <a:off x="5683477" y="4901478"/>
                <a:ext cx="2023920" cy="5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65477" y="4883590"/>
                  <a:ext cx="2059560" cy="92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14:cNvPr>
                <p14:cNvContentPartPr/>
                <p14:nvPr/>
              </p14:nvContentPartPr>
              <p14:xfrm>
                <a:off x="7703797" y="4515918"/>
                <a:ext cx="245880" cy="27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5797" y="4497918"/>
                  <a:ext cx="281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14:cNvPr>
                <p14:cNvContentPartPr/>
                <p14:nvPr/>
              </p14:nvContentPartPr>
              <p14:xfrm>
                <a:off x="8052997" y="4532118"/>
                <a:ext cx="75600" cy="27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4997" y="4514118"/>
                  <a:ext cx="111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14:cNvPr>
                <p14:cNvContentPartPr/>
                <p14:nvPr/>
              </p14:nvContentPartPr>
              <p14:xfrm>
                <a:off x="8065957" y="4500798"/>
                <a:ext cx="191880" cy="39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47991" y="4482798"/>
                  <a:ext cx="227453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DBEAC9-C737-4E9C-D383-6EBCF81AB5BD}"/>
              </a:ext>
            </a:extLst>
          </p:cNvPr>
          <p:cNvGrpSpPr/>
          <p:nvPr/>
        </p:nvGrpSpPr>
        <p:grpSpPr>
          <a:xfrm>
            <a:off x="5709757" y="5305398"/>
            <a:ext cx="2491920" cy="551520"/>
            <a:chOff x="5709757" y="5305398"/>
            <a:chExt cx="2491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14:cNvPr>
                <p14:cNvContentPartPr/>
                <p14:nvPr/>
              </p14:nvContentPartPr>
              <p14:xfrm>
                <a:off x="5709757" y="5331678"/>
                <a:ext cx="2067480" cy="10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1757" y="5313678"/>
                  <a:ext cx="210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14:cNvPr>
                <p14:cNvContentPartPr/>
                <p14:nvPr/>
              </p14:nvContentPartPr>
              <p14:xfrm>
                <a:off x="5774557" y="5757918"/>
                <a:ext cx="1855800" cy="9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56560" y="5739983"/>
                  <a:ext cx="1891433" cy="134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14:cNvPr>
                <p14:cNvContentPartPr/>
                <p14:nvPr/>
              </p14:nvContentPartPr>
              <p14:xfrm>
                <a:off x="7590037" y="5347158"/>
                <a:ext cx="221760" cy="30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72037" y="5329158"/>
                  <a:ext cx="257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14:cNvPr>
                <p14:cNvContentPartPr/>
                <p14:nvPr/>
              </p14:nvContentPartPr>
              <p14:xfrm>
                <a:off x="7974157" y="5320518"/>
                <a:ext cx="103320" cy="315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6157" y="5302518"/>
                  <a:ext cx="13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14:cNvPr>
                <p14:cNvContentPartPr/>
                <p14:nvPr/>
              </p14:nvContentPartPr>
              <p14:xfrm>
                <a:off x="7987477" y="5305398"/>
                <a:ext cx="214200" cy="33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69447" y="5287398"/>
                  <a:ext cx="2499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14:cNvPr>
              <p14:cNvContentPartPr/>
              <p14:nvPr/>
            </p14:nvContentPartPr>
            <p14:xfrm>
              <a:off x="5826037" y="5350038"/>
              <a:ext cx="1735200" cy="371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08037" y="5332055"/>
                <a:ext cx="1770840" cy="407125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7C3EE25-1F60-195B-E370-784A2618D059}"/>
              </a:ext>
            </a:extLst>
          </p:cNvPr>
          <p:cNvGrpSpPr/>
          <p:nvPr/>
        </p:nvGrpSpPr>
        <p:grpSpPr>
          <a:xfrm>
            <a:off x="4420597" y="2297598"/>
            <a:ext cx="621000" cy="1131480"/>
            <a:chOff x="4420597" y="2297598"/>
            <a:chExt cx="621000" cy="11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8B2B13-BD7A-B6C2-C55F-8CABE06B78FD}"/>
                    </a:ext>
                  </a:extLst>
                </p14:cNvPr>
                <p14:cNvContentPartPr/>
                <p14:nvPr/>
              </p14:nvContentPartPr>
              <p14:xfrm>
                <a:off x="4420597" y="2297598"/>
                <a:ext cx="111960" cy="173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8B2B13-BD7A-B6C2-C55F-8CABE06B78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02539" y="2279598"/>
                  <a:ext cx="147715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8C39B7-3578-F18D-A66D-FFA20386D121}"/>
                    </a:ext>
                  </a:extLst>
                </p14:cNvPr>
                <p14:cNvContentPartPr/>
                <p14:nvPr/>
              </p14:nvContentPartPr>
              <p14:xfrm>
                <a:off x="4677637" y="2308398"/>
                <a:ext cx="94680" cy="173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8C39B7-3578-F18D-A66D-FFA20386D1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59568" y="2290398"/>
                  <a:ext cx="130456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ED44AA-4E11-0265-82CF-406264E6E3A2}"/>
                    </a:ext>
                  </a:extLst>
                </p14:cNvPr>
                <p14:cNvContentPartPr/>
                <p14:nvPr/>
              </p14:nvContentPartPr>
              <p14:xfrm>
                <a:off x="4553797" y="2547078"/>
                <a:ext cx="61560" cy="12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ED44AA-4E11-0265-82CF-406264E6E3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5691" y="2529078"/>
                  <a:ext cx="9741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A72D6D-A000-C875-9B6E-45AA7C263498}"/>
                    </a:ext>
                  </a:extLst>
                </p14:cNvPr>
                <p14:cNvContentPartPr/>
                <p14:nvPr/>
              </p14:nvContentPartPr>
              <p14:xfrm>
                <a:off x="4719757" y="2572998"/>
                <a:ext cx="56520" cy="9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A72D6D-A000-C875-9B6E-45AA7C2634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01757" y="2554998"/>
                  <a:ext cx="92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D8CC53-6E0F-6F1F-4F41-24A06A8B242D}"/>
                    </a:ext>
                  </a:extLst>
                </p14:cNvPr>
                <p14:cNvContentPartPr/>
                <p14:nvPr/>
              </p14:nvContentPartPr>
              <p14:xfrm>
                <a:off x="4518517" y="2788998"/>
                <a:ext cx="110160" cy="16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D8CC53-6E0F-6F1F-4F41-24A06A8B24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00458" y="2770998"/>
                  <a:ext cx="145917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170020-58A6-2EBB-6A0A-B802C4214990}"/>
                    </a:ext>
                  </a:extLst>
                </p14:cNvPr>
                <p14:cNvContentPartPr/>
                <p14:nvPr/>
              </p14:nvContentPartPr>
              <p14:xfrm>
                <a:off x="4703917" y="2756598"/>
                <a:ext cx="111600" cy="14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170020-58A6-2EBB-6A0A-B802C42149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85917" y="2738553"/>
                  <a:ext cx="147240" cy="181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19CA92-2B60-F0C0-1931-28182B0D8D3D}"/>
                    </a:ext>
                  </a:extLst>
                </p14:cNvPr>
                <p14:cNvContentPartPr/>
                <p14:nvPr/>
              </p14:nvContentPartPr>
              <p14:xfrm>
                <a:off x="4806517" y="2924718"/>
                <a:ext cx="61200" cy="128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19CA92-2B60-F0C0-1931-28182B0D8D3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8622" y="2906718"/>
                  <a:ext cx="96632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0D96D8-25E4-C9B8-15E5-32EFAE074165}"/>
                    </a:ext>
                  </a:extLst>
                </p14:cNvPr>
                <p14:cNvContentPartPr/>
                <p14:nvPr/>
              </p14:nvContentPartPr>
              <p14:xfrm>
                <a:off x="4612117" y="3087078"/>
                <a:ext cx="111240" cy="138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0D96D8-25E4-C9B8-15E5-32EFAE0741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94117" y="3069078"/>
                  <a:ext cx="146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967921-D53D-2C37-DDC7-5D2A0F6297F6}"/>
                    </a:ext>
                  </a:extLst>
                </p14:cNvPr>
                <p14:cNvContentPartPr/>
                <p14:nvPr/>
              </p14:nvContentPartPr>
              <p14:xfrm>
                <a:off x="4809037" y="3211278"/>
                <a:ext cx="85320" cy="10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967921-D53D-2C37-DDC7-5D2A0F6297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91037" y="3193278"/>
                  <a:ext cx="120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87E3F9-EE4C-397C-A602-5D050D5815BE}"/>
                    </a:ext>
                  </a:extLst>
                </p14:cNvPr>
                <p14:cNvContentPartPr/>
                <p14:nvPr/>
              </p14:nvContentPartPr>
              <p14:xfrm>
                <a:off x="4594117" y="3330798"/>
                <a:ext cx="84600" cy="9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87E3F9-EE4C-397C-A602-5D050D5815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76040" y="3312798"/>
                  <a:ext cx="120392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00D3A1-1E92-6DFE-2FBA-983B96C90BDB}"/>
                    </a:ext>
                  </a:extLst>
                </p14:cNvPr>
                <p14:cNvContentPartPr/>
                <p14:nvPr/>
              </p14:nvContentPartPr>
              <p14:xfrm>
                <a:off x="4876357" y="2363838"/>
                <a:ext cx="70920" cy="14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00D3A1-1E92-6DFE-2FBA-983B96C90B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58265" y="2345838"/>
                  <a:ext cx="106742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A530C5-DA11-76EF-72E8-0FCC45D2B2BF}"/>
                    </a:ext>
                  </a:extLst>
                </p14:cNvPr>
                <p14:cNvContentPartPr/>
                <p14:nvPr/>
              </p14:nvContentPartPr>
              <p14:xfrm>
                <a:off x="4895797" y="2621958"/>
                <a:ext cx="70560" cy="15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A530C5-DA11-76EF-72E8-0FCC45D2B2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77797" y="2603915"/>
                  <a:ext cx="106200" cy="185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78114B-010A-4B6B-DDFD-3486E5B66308}"/>
                    </a:ext>
                  </a:extLst>
                </p14:cNvPr>
                <p14:cNvContentPartPr/>
                <p14:nvPr/>
              </p14:nvContentPartPr>
              <p14:xfrm>
                <a:off x="4950517" y="2983398"/>
                <a:ext cx="58320" cy="11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78114B-010A-4B6B-DDFD-3486E5B663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32517" y="2965456"/>
                  <a:ext cx="93960" cy="14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3A7332-1218-CCD6-DFE8-4C5CFFD092DE}"/>
                    </a:ext>
                  </a:extLst>
                </p14:cNvPr>
                <p14:cNvContentPartPr/>
                <p14:nvPr/>
              </p14:nvContentPartPr>
              <p14:xfrm>
                <a:off x="4952677" y="3256998"/>
                <a:ext cx="88920" cy="8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3A7332-1218-CCD6-DFE8-4C5CFFD092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4677" y="3238925"/>
                  <a:ext cx="124560" cy="1247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E67D96E-F311-E023-4BA7-B0C8DCAEBB77}"/>
              </a:ext>
            </a:extLst>
          </p:cNvPr>
          <p:cNvGrpSpPr/>
          <p:nvPr/>
        </p:nvGrpSpPr>
        <p:grpSpPr>
          <a:xfrm>
            <a:off x="6285757" y="2332158"/>
            <a:ext cx="685080" cy="1073880"/>
            <a:chOff x="6285757" y="2332158"/>
            <a:chExt cx="68508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269CBD-0376-7F4E-9E1B-EC4FC5879305}"/>
                    </a:ext>
                  </a:extLst>
                </p14:cNvPr>
                <p14:cNvContentPartPr/>
                <p14:nvPr/>
              </p14:nvContentPartPr>
              <p14:xfrm>
                <a:off x="6413917" y="2332158"/>
                <a:ext cx="23400" cy="24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269CBD-0376-7F4E-9E1B-EC4FC58793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5917" y="2314158"/>
                  <a:ext cx="59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385B75-0F1B-7AC6-D930-6D8F93DC516A}"/>
                    </a:ext>
                  </a:extLst>
                </p14:cNvPr>
                <p14:cNvContentPartPr/>
                <p14:nvPr/>
              </p14:nvContentPartPr>
              <p14:xfrm>
                <a:off x="6453517" y="2576238"/>
                <a:ext cx="1440" cy="2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385B75-0F1B-7AC6-D930-6D8F93DC51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9117" y="2558238"/>
                  <a:ext cx="29952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619783-3CC7-1226-223D-1BF69A8A8932}"/>
                    </a:ext>
                  </a:extLst>
                </p14:cNvPr>
                <p14:cNvContentPartPr/>
                <p14:nvPr/>
              </p14:nvContentPartPr>
              <p14:xfrm>
                <a:off x="6285757" y="2640318"/>
                <a:ext cx="68760" cy="11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619783-3CC7-1226-223D-1BF69A8A89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67757" y="2622318"/>
                  <a:ext cx="104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EEEA59-C511-CEA0-AAA8-52E5348C4F3B}"/>
                    </a:ext>
                  </a:extLst>
                </p14:cNvPr>
                <p14:cNvContentPartPr/>
                <p14:nvPr/>
              </p14:nvContentPartPr>
              <p14:xfrm>
                <a:off x="6494917" y="2594238"/>
                <a:ext cx="5760" cy="3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EEEA59-C511-CEA0-AAA8-52E5348C4F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5717" y="2576058"/>
                  <a:ext cx="43776" cy="72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4018FFA-C682-8C92-30EE-703DF1A9A022}"/>
                    </a:ext>
                  </a:extLst>
                </p14:cNvPr>
                <p14:cNvContentPartPr/>
                <p14:nvPr/>
              </p14:nvContentPartPr>
              <p14:xfrm>
                <a:off x="6527677" y="2607918"/>
                <a:ext cx="115920" cy="313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4018FFA-C682-8C92-30EE-703DF1A9A0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09733" y="2589918"/>
                  <a:ext cx="15145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AB7B7D-E632-5FDB-67AC-6B6747C69770}"/>
                    </a:ext>
                  </a:extLst>
                </p14:cNvPr>
                <p14:cNvContentPartPr/>
                <p14:nvPr/>
              </p14:nvContentPartPr>
              <p14:xfrm>
                <a:off x="6474757" y="2854158"/>
                <a:ext cx="18000" cy="177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AB7B7D-E632-5FDB-67AC-6B6747C697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56757" y="2836158"/>
                  <a:ext cx="53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8CB6F9-EE64-30F3-53AB-E93F3F2C2CBC}"/>
                    </a:ext>
                  </a:extLst>
                </p14:cNvPr>
                <p14:cNvContentPartPr/>
                <p14:nvPr/>
              </p14:nvContentPartPr>
              <p14:xfrm>
                <a:off x="6352357" y="2805558"/>
                <a:ext cx="126360" cy="330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8CB6F9-EE64-30F3-53AB-E93F3F2C2C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34357" y="2787558"/>
                  <a:ext cx="162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BC3E671-350C-2E49-23E8-17D878940D31}"/>
                    </a:ext>
                  </a:extLst>
                </p14:cNvPr>
                <p14:cNvContentPartPr/>
                <p14:nvPr/>
              </p14:nvContentPartPr>
              <p14:xfrm>
                <a:off x="6730717" y="3043878"/>
                <a:ext cx="51120" cy="1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BC3E671-350C-2E49-23E8-17D878940D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12717" y="3025878"/>
                  <a:ext cx="86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0FD4D4-E14D-E7C3-884F-180F1AE5F15A}"/>
                    </a:ext>
                  </a:extLst>
                </p14:cNvPr>
                <p14:cNvContentPartPr/>
                <p14:nvPr/>
              </p14:nvContentPartPr>
              <p14:xfrm>
                <a:off x="6727117" y="3207318"/>
                <a:ext cx="1476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0FD4D4-E14D-E7C3-884F-180F1AE5F1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09117" y="3189318"/>
                  <a:ext cx="50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1C705F-D6A2-0997-271C-B3CB8EF1984B}"/>
                    </a:ext>
                  </a:extLst>
                </p14:cNvPr>
                <p14:cNvContentPartPr/>
                <p14:nvPr/>
              </p14:nvContentPartPr>
              <p14:xfrm>
                <a:off x="6538477" y="3258798"/>
                <a:ext cx="4680" cy="2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1C705F-D6A2-0997-271C-B3CB8EF1984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20477" y="3240798"/>
                  <a:ext cx="40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CE2868-ABC0-606C-EB36-D17C2346FAC8}"/>
                    </a:ext>
                  </a:extLst>
                </p14:cNvPr>
                <p14:cNvContentPartPr/>
                <p14:nvPr/>
              </p14:nvContentPartPr>
              <p14:xfrm>
                <a:off x="6675997" y="2883678"/>
                <a:ext cx="12960" cy="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CE2868-ABC0-606C-EB36-D17C2346FA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57997" y="2867178"/>
                  <a:ext cx="48600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7E179D-24A2-A802-781D-BFC03F574FE7}"/>
                    </a:ext>
                  </a:extLst>
                </p14:cNvPr>
                <p14:cNvContentPartPr/>
                <p14:nvPr/>
              </p14:nvContentPartPr>
              <p14:xfrm>
                <a:off x="6678877" y="2725638"/>
                <a:ext cx="6840" cy="44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7E179D-24A2-A802-781D-BFC03F574F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0877" y="2707638"/>
                  <a:ext cx="42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DC8962-8AEE-02D9-4077-CF42792B0C98}"/>
                    </a:ext>
                  </a:extLst>
                </p14:cNvPr>
                <p14:cNvContentPartPr/>
                <p14:nvPr/>
              </p14:nvContentPartPr>
              <p14:xfrm>
                <a:off x="6814237" y="2552118"/>
                <a:ext cx="7200" cy="24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DC8962-8AEE-02D9-4077-CF42792B0C9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96237" y="2534118"/>
                  <a:ext cx="4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0F6C36-3E04-E07A-86D6-16D307EEC264}"/>
                    </a:ext>
                  </a:extLst>
                </p14:cNvPr>
                <p14:cNvContentPartPr/>
                <p14:nvPr/>
              </p14:nvContentPartPr>
              <p14:xfrm>
                <a:off x="6650437" y="2372838"/>
                <a:ext cx="43200" cy="18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0F6C36-3E04-E07A-86D6-16D307EEC2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32437" y="2354838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249403-06FD-7E30-0C94-923C1502FB37}"/>
                    </a:ext>
                  </a:extLst>
                </p14:cNvPr>
                <p14:cNvContentPartPr/>
                <p14:nvPr/>
              </p14:nvContentPartPr>
              <p14:xfrm>
                <a:off x="6882277" y="2370318"/>
                <a:ext cx="88560" cy="36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249403-06FD-7E30-0C94-923C1502FB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4277" y="2352318"/>
                  <a:ext cx="124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5045F0-167B-8A34-2559-64BD4C461FEB}"/>
                    </a:ext>
                  </a:extLst>
                </p14:cNvPr>
                <p14:cNvContentPartPr/>
                <p14:nvPr/>
              </p14:nvContentPartPr>
              <p14:xfrm>
                <a:off x="6943837" y="2989158"/>
                <a:ext cx="36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5045F0-167B-8A34-2559-64BD4C461F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23837" y="2970848"/>
                  <a:ext cx="43200" cy="57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1AAA1DF-8DAD-25AD-4BCC-B3BA69E1AC82}"/>
                    </a:ext>
                  </a:extLst>
                </p14:cNvPr>
                <p14:cNvContentPartPr/>
                <p14:nvPr/>
              </p14:nvContentPartPr>
              <p14:xfrm>
                <a:off x="6922597" y="3218118"/>
                <a:ext cx="21600" cy="43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1AAA1DF-8DAD-25AD-4BCC-B3BA69E1AC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04597" y="3200118"/>
                  <a:ext cx="57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056ECF-1724-A56B-D048-F11F55B74A93}"/>
                    </a:ext>
                  </a:extLst>
                </p14:cNvPr>
                <p14:cNvContentPartPr/>
                <p14:nvPr/>
              </p14:nvContentPartPr>
              <p14:xfrm>
                <a:off x="6714877" y="3392718"/>
                <a:ext cx="6480" cy="1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056ECF-1724-A56B-D048-F11F55B74A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96877" y="3374718"/>
                  <a:ext cx="4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690E006-3A45-B3C8-5F80-2F9764C92421}"/>
                    </a:ext>
                  </a:extLst>
                </p14:cNvPr>
                <p14:cNvContentPartPr/>
                <p14:nvPr/>
              </p14:nvContentPartPr>
              <p14:xfrm>
                <a:off x="6861037" y="3174198"/>
                <a:ext cx="8280" cy="14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690E006-3A45-B3C8-5F80-2F9764C924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43037" y="3156198"/>
                  <a:ext cx="4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4B11D5-91E0-5E1F-6802-063951DC60C2}"/>
                    </a:ext>
                  </a:extLst>
                </p14:cNvPr>
                <p14:cNvContentPartPr/>
                <p14:nvPr/>
              </p14:nvContentPartPr>
              <p14:xfrm>
                <a:off x="6897037" y="2841918"/>
                <a:ext cx="15120" cy="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4B11D5-91E0-5E1F-6802-063951DC60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9456" y="2823918"/>
                  <a:ext cx="49931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FF5666-A69A-B84D-7830-2024195EF968}"/>
                    </a:ext>
                  </a:extLst>
                </p14:cNvPr>
                <p14:cNvContentPartPr/>
                <p14:nvPr/>
              </p14:nvContentPartPr>
              <p14:xfrm>
                <a:off x="6733957" y="2904918"/>
                <a:ext cx="7200" cy="1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FF5666-A69A-B84D-7830-2024195EF9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15957" y="2886551"/>
                  <a:ext cx="42840" cy="54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CA4886-EE4F-5F52-EEB8-4B6579D9627F}"/>
                    </a:ext>
                  </a:extLst>
                </p14:cNvPr>
                <p14:cNvContentPartPr/>
                <p14:nvPr/>
              </p14:nvContentPartPr>
              <p14:xfrm>
                <a:off x="6542797" y="3148278"/>
                <a:ext cx="1476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CA4886-EE4F-5F52-EEB8-4B6579D962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25226" y="3130278"/>
                  <a:ext cx="49551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2445DF-F8EF-FC2D-8FCD-ACDA5B7FA030}"/>
                    </a:ext>
                  </a:extLst>
                </p14:cNvPr>
                <p14:cNvContentPartPr/>
                <p14:nvPr/>
              </p14:nvContentPartPr>
              <p14:xfrm>
                <a:off x="6615157" y="3009318"/>
                <a:ext cx="6120" cy="2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2445DF-F8EF-FC2D-8FCD-ACDA5B7FA0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97157" y="2991532"/>
                  <a:ext cx="41760" cy="65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80AF86-8E7A-23D9-58DB-3B04AE23ECE0}"/>
                    </a:ext>
                  </a:extLst>
                </p14:cNvPr>
                <p14:cNvContentPartPr/>
                <p14:nvPr/>
              </p14:nvContentPartPr>
              <p14:xfrm>
                <a:off x="6350917" y="3314238"/>
                <a:ext cx="24840" cy="6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80AF86-8E7A-23D9-58DB-3B04AE23ECE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32917" y="3295113"/>
                  <a:ext cx="6048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81F796-DAE6-68C8-A571-8B66E23B5A1D}"/>
                    </a:ext>
                  </a:extLst>
                </p14:cNvPr>
                <p14:cNvContentPartPr/>
                <p14:nvPr/>
              </p14:nvContentPartPr>
              <p14:xfrm>
                <a:off x="6328957" y="2899158"/>
                <a:ext cx="62640" cy="14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81F796-DAE6-68C8-A571-8B66E23B5A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10957" y="2881158"/>
                  <a:ext cx="9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E782573-1987-8BAC-0960-1D1CB5943D26}"/>
                    </a:ext>
                  </a:extLst>
                </p14:cNvPr>
                <p14:cNvContentPartPr/>
                <p14:nvPr/>
              </p14:nvContentPartPr>
              <p14:xfrm>
                <a:off x="6429037" y="3090318"/>
                <a:ext cx="6120" cy="3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E782573-1987-8BAC-0960-1D1CB5943D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11037" y="3072318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B75547-71B7-BECB-F2E5-02F3F9224EDF}"/>
                    </a:ext>
                  </a:extLst>
                </p14:cNvPr>
                <p14:cNvContentPartPr/>
                <p14:nvPr/>
              </p14:nvContentPartPr>
              <p14:xfrm>
                <a:off x="6479077" y="3208758"/>
                <a:ext cx="17280" cy="20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B75547-71B7-BECB-F2E5-02F3F9224E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1077" y="3190758"/>
                  <a:ext cx="52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92B158-C20A-DBA8-C1A5-68F6DE6358B0}"/>
                    </a:ext>
                  </a:extLst>
                </p14:cNvPr>
                <p14:cNvContentPartPr/>
                <p14:nvPr/>
              </p14:nvContentPartPr>
              <p14:xfrm>
                <a:off x="6377197" y="2462118"/>
                <a:ext cx="270360" cy="4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92B158-C20A-DBA8-C1A5-68F6DE6358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59173" y="2444118"/>
                  <a:ext cx="306048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7128CB-E35E-75A3-27F5-CBABBBE978D3}"/>
                    </a:ext>
                  </a:extLst>
                </p14:cNvPr>
                <p14:cNvContentPartPr/>
                <p14:nvPr/>
              </p14:nvContentPartPr>
              <p14:xfrm>
                <a:off x="6489877" y="2769198"/>
                <a:ext cx="3600" cy="3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7128CB-E35E-75A3-27F5-CBABBBE978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69877" y="2751198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F98F4A1-4E57-22C4-7BC2-43F56CAE8761}"/>
              </a:ext>
            </a:extLst>
          </p:cNvPr>
          <p:cNvGrpSpPr/>
          <p:nvPr/>
        </p:nvGrpSpPr>
        <p:grpSpPr>
          <a:xfrm>
            <a:off x="5504917" y="1105638"/>
            <a:ext cx="726840" cy="883800"/>
            <a:chOff x="5504917" y="1105638"/>
            <a:chExt cx="72684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14:cNvPr>
                <p14:cNvContentPartPr/>
                <p14:nvPr/>
              </p14:nvContentPartPr>
              <p14:xfrm>
                <a:off x="5504917" y="1191318"/>
                <a:ext cx="271440" cy="782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86917" y="1173318"/>
                  <a:ext cx="3070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14:cNvPr>
                <p14:cNvContentPartPr/>
                <p14:nvPr/>
              </p14:nvContentPartPr>
              <p14:xfrm>
                <a:off x="5588437" y="1874598"/>
                <a:ext cx="137160" cy="11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0390" y="1856598"/>
                  <a:ext cx="172894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14:cNvPr>
                <p14:cNvContentPartPr/>
                <p14:nvPr/>
              </p14:nvContentPartPr>
              <p14:xfrm>
                <a:off x="5959237" y="1105638"/>
                <a:ext cx="272520" cy="74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41237" y="1087638"/>
                  <a:ext cx="3081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14:cNvPr>
                <p14:cNvContentPartPr/>
                <p14:nvPr/>
              </p14:nvContentPartPr>
              <p14:xfrm>
                <a:off x="5928637" y="1788558"/>
                <a:ext cx="135360" cy="13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10589" y="1770558"/>
                  <a:ext cx="171095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B09429-A216-B049-4153-1FABEACB8253}"/>
              </a:ext>
            </a:extLst>
          </p:cNvPr>
          <p:cNvGrpSpPr/>
          <p:nvPr/>
        </p:nvGrpSpPr>
        <p:grpSpPr>
          <a:xfrm>
            <a:off x="6476917" y="1000878"/>
            <a:ext cx="771120" cy="433800"/>
            <a:chOff x="6476917" y="1000878"/>
            <a:chExt cx="77112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14:cNvPr>
                <p14:cNvContentPartPr/>
                <p14:nvPr/>
              </p14:nvContentPartPr>
              <p14:xfrm>
                <a:off x="6476917" y="1063878"/>
                <a:ext cx="140760" cy="30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58917" y="1045878"/>
                  <a:ext cx="176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14:cNvPr>
                <p14:cNvContentPartPr/>
                <p14:nvPr/>
              </p14:nvContentPartPr>
              <p14:xfrm>
                <a:off x="6670957" y="1210398"/>
                <a:ext cx="47520" cy="141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52957" y="1192398"/>
                  <a:ext cx="8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14:cNvPr>
                <p14:cNvContentPartPr/>
                <p14:nvPr/>
              </p14:nvContentPartPr>
              <p14:xfrm>
                <a:off x="6673117" y="1094478"/>
                <a:ext cx="35280" cy="6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55117" y="1076478"/>
                  <a:ext cx="70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14:cNvPr>
                <p14:cNvContentPartPr/>
                <p14:nvPr/>
              </p14:nvContentPartPr>
              <p14:xfrm>
                <a:off x="6794077" y="1137318"/>
                <a:ext cx="91800" cy="29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76006" y="1119318"/>
                  <a:ext cx="1275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14:cNvPr>
                <p14:cNvContentPartPr/>
                <p14:nvPr/>
              </p14:nvContentPartPr>
              <p14:xfrm>
                <a:off x="6885517" y="1032918"/>
                <a:ext cx="199800" cy="23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7517" y="1014918"/>
                  <a:ext cx="23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14:cNvPr>
                <p14:cNvContentPartPr/>
                <p14:nvPr/>
              </p14:nvContentPartPr>
              <p14:xfrm>
                <a:off x="7114117" y="1005198"/>
                <a:ext cx="101880" cy="20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6053" y="987166"/>
                  <a:ext cx="137646" cy="238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14:cNvPr>
                <p14:cNvContentPartPr/>
                <p14:nvPr/>
              </p14:nvContentPartPr>
              <p14:xfrm>
                <a:off x="7109437" y="1000878"/>
                <a:ext cx="1386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1437" y="982837"/>
                  <a:ext cx="174240" cy="1926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3FB7A3C-7BC8-9BAA-6151-6B7F753D7E8F}"/>
              </a:ext>
            </a:extLst>
          </p:cNvPr>
          <p:cNvGrpSpPr/>
          <p:nvPr/>
        </p:nvGrpSpPr>
        <p:grpSpPr>
          <a:xfrm>
            <a:off x="4559557" y="2689638"/>
            <a:ext cx="1836000" cy="370440"/>
            <a:chOff x="4559557" y="2689638"/>
            <a:chExt cx="18360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4E996B-64CB-433F-0E8E-BE3313D75C2D}"/>
                    </a:ext>
                  </a:extLst>
                </p14:cNvPr>
                <p14:cNvContentPartPr/>
                <p14:nvPr/>
              </p14:nvContentPartPr>
              <p14:xfrm>
                <a:off x="5352637" y="2814198"/>
                <a:ext cx="5400" cy="2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4E996B-64CB-433F-0E8E-BE3313D75C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34637" y="2796558"/>
                  <a:ext cx="41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B5B537-4D8F-60BD-678B-4E2BAE43B517}"/>
                    </a:ext>
                  </a:extLst>
                </p14:cNvPr>
                <p14:cNvContentPartPr/>
                <p14:nvPr/>
              </p14:nvContentPartPr>
              <p14:xfrm>
                <a:off x="5329237" y="2776038"/>
                <a:ext cx="24840" cy="5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B5B537-4D8F-60BD-678B-4E2BAE43B5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1597" y="2758038"/>
                  <a:ext cx="60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41077C-1E93-ACCC-80EA-A149B1284B69}"/>
                    </a:ext>
                  </a:extLst>
                </p14:cNvPr>
                <p14:cNvContentPartPr/>
                <p14:nvPr/>
              </p14:nvContentPartPr>
              <p14:xfrm>
                <a:off x="5368477" y="2809158"/>
                <a:ext cx="965520" cy="66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41077C-1E93-ACCC-80EA-A149B1284B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50477" y="2791518"/>
                  <a:ext cx="1001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3E4FDE-A46C-B6AA-335A-ADB6FDD6C658}"/>
                    </a:ext>
                  </a:extLst>
                </p14:cNvPr>
                <p14:cNvContentPartPr/>
                <p14:nvPr/>
              </p14:nvContentPartPr>
              <p14:xfrm>
                <a:off x="6252277" y="2689638"/>
                <a:ext cx="143280" cy="32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3E4FDE-A46C-B6AA-335A-ADB6FDD6C6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34637" y="2671638"/>
                  <a:ext cx="178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70A00E-D73C-E4BD-4412-53B17EE2A92D}"/>
                    </a:ext>
                  </a:extLst>
                </p14:cNvPr>
                <p14:cNvContentPartPr/>
                <p14:nvPr/>
              </p14:nvContentPartPr>
              <p14:xfrm>
                <a:off x="5268757" y="2875038"/>
                <a:ext cx="122040" cy="174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70A00E-D73C-E4BD-4412-53B17EE2A92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50757" y="2857038"/>
                  <a:ext cx="157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C30880-5183-C08E-9D58-FC30D5BF2EC1}"/>
                    </a:ext>
                  </a:extLst>
                </p14:cNvPr>
                <p14:cNvContentPartPr/>
                <p14:nvPr/>
              </p14:nvContentPartPr>
              <p14:xfrm>
                <a:off x="4571077" y="2933358"/>
                <a:ext cx="723960" cy="62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C30880-5183-C08E-9D58-FC30D5BF2E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53437" y="2915358"/>
                  <a:ext cx="759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04C489-C31B-9734-48B5-918DE562B334}"/>
                    </a:ext>
                  </a:extLst>
                </p14:cNvPr>
                <p14:cNvContentPartPr/>
                <p14:nvPr/>
              </p14:nvContentPartPr>
              <p14:xfrm>
                <a:off x="4559557" y="2964678"/>
                <a:ext cx="133920" cy="9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04C489-C31B-9734-48B5-918DE562B3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41557" y="2947038"/>
                  <a:ext cx="16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9828D5C-4BF5-D74E-6E89-0BD6C9E987FA}"/>
                    </a:ext>
                  </a:extLst>
                </p14:cNvPr>
                <p14:cNvContentPartPr/>
                <p14:nvPr/>
              </p14:nvContentPartPr>
              <p14:xfrm>
                <a:off x="4566757" y="2824278"/>
                <a:ext cx="183240" cy="135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9828D5C-4BF5-D74E-6E89-0BD6C9E987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8757" y="2806638"/>
                  <a:ext cx="2188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80E24B8-C713-FDCD-8769-EEBC072C276C}"/>
                  </a:ext>
                </a:extLst>
              </p14:cNvPr>
              <p14:cNvContentPartPr/>
              <p14:nvPr/>
            </p14:nvContentPartPr>
            <p14:xfrm>
              <a:off x="4020637" y="3197238"/>
              <a:ext cx="295920" cy="283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80E24B8-C713-FDCD-8769-EEBC072C276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002997" y="3179598"/>
                <a:ext cx="331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224C37-2534-DE96-F588-C070DEF34117}"/>
              </a:ext>
            </a:extLst>
          </p:cNvPr>
          <p:cNvGrpSpPr/>
          <p:nvPr/>
        </p:nvGrpSpPr>
        <p:grpSpPr>
          <a:xfrm>
            <a:off x="7314277" y="3115518"/>
            <a:ext cx="278640" cy="200880"/>
            <a:chOff x="7314277" y="3115518"/>
            <a:chExt cx="2786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487E44-BFC3-A7D1-63E0-634149BA5226}"/>
                    </a:ext>
                  </a:extLst>
                </p14:cNvPr>
                <p14:cNvContentPartPr/>
                <p14:nvPr/>
              </p14:nvContentPartPr>
              <p14:xfrm>
                <a:off x="7314277" y="3115518"/>
                <a:ext cx="102600" cy="20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487E44-BFC3-A7D1-63E0-634149BA52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96277" y="3097878"/>
                  <a:ext cx="138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EAAD5DE-E48E-20F2-E47E-F09F0798C832}"/>
                    </a:ext>
                  </a:extLst>
                </p14:cNvPr>
                <p14:cNvContentPartPr/>
                <p14:nvPr/>
              </p14:nvContentPartPr>
              <p14:xfrm>
                <a:off x="7325077" y="3303438"/>
                <a:ext cx="216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EAAD5DE-E48E-20F2-E47E-F09F0798C8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7437" y="3285798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B734840-BCA2-E1FA-3907-5DAF0F3B0008}"/>
                    </a:ext>
                  </a:extLst>
                </p14:cNvPr>
                <p14:cNvContentPartPr/>
                <p14:nvPr/>
              </p14:nvContentPartPr>
              <p14:xfrm>
                <a:off x="7418677" y="3132438"/>
                <a:ext cx="174240" cy="120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B734840-BCA2-E1FA-3907-5DAF0F3B00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01037" y="3114798"/>
                  <a:ext cx="2098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5A7169D-7C34-0DC7-EAE1-05810BCE0CA9}"/>
              </a:ext>
            </a:extLst>
          </p:cNvPr>
          <p:cNvGrpSpPr/>
          <p:nvPr/>
        </p:nvGrpSpPr>
        <p:grpSpPr>
          <a:xfrm>
            <a:off x="6822157" y="4601958"/>
            <a:ext cx="299520" cy="920880"/>
            <a:chOff x="6822157" y="4601958"/>
            <a:chExt cx="29952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D27B4B8-A5AA-16E6-C6CC-E988CD581DA4}"/>
                    </a:ext>
                  </a:extLst>
                </p14:cNvPr>
                <p14:cNvContentPartPr/>
                <p14:nvPr/>
              </p14:nvContentPartPr>
              <p14:xfrm>
                <a:off x="6827917" y="4625718"/>
                <a:ext cx="231840" cy="897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D27B4B8-A5AA-16E6-C6CC-E988CD581D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09917" y="4607718"/>
                  <a:ext cx="26748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0955B9-8D3B-F398-2217-3C131200782C}"/>
                    </a:ext>
                  </a:extLst>
                </p14:cNvPr>
                <p14:cNvContentPartPr/>
                <p14:nvPr/>
              </p14:nvContentPartPr>
              <p14:xfrm>
                <a:off x="6822157" y="4615638"/>
                <a:ext cx="83160" cy="13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0955B9-8D3B-F398-2217-3C13120078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4517" y="4597638"/>
                  <a:ext cx="118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CFA0595-53B9-3F3C-2163-8FC3753C80F8}"/>
                    </a:ext>
                  </a:extLst>
                </p14:cNvPr>
                <p14:cNvContentPartPr/>
                <p14:nvPr/>
              </p14:nvContentPartPr>
              <p14:xfrm>
                <a:off x="7052917" y="4601958"/>
                <a:ext cx="68760" cy="42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CFA0595-53B9-3F3C-2163-8FC3753C80F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35277" y="4583958"/>
                  <a:ext cx="1044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B65A1C4-7059-F61B-7A0A-2B3363D6DA39}"/>
              </a:ext>
            </a:extLst>
          </p:cNvPr>
          <p:cNvGrpSpPr/>
          <p:nvPr/>
        </p:nvGrpSpPr>
        <p:grpSpPr>
          <a:xfrm>
            <a:off x="2753543" y="1798508"/>
            <a:ext cx="1069560" cy="1011600"/>
            <a:chOff x="2753543" y="1798508"/>
            <a:chExt cx="1069560" cy="10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0436BE4-F6E8-3BE1-8357-29D36B19325B}"/>
                    </a:ext>
                  </a:extLst>
                </p14:cNvPr>
                <p14:cNvContentPartPr/>
                <p14:nvPr/>
              </p14:nvContentPartPr>
              <p14:xfrm>
                <a:off x="2753543" y="2463428"/>
                <a:ext cx="205560" cy="24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0436BE4-F6E8-3BE1-8357-29D36B1932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35903" y="2445428"/>
                  <a:ext cx="241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C588AD-174D-F1B2-A676-481B8CB1D851}"/>
                    </a:ext>
                  </a:extLst>
                </p14:cNvPr>
                <p14:cNvContentPartPr/>
                <p14:nvPr/>
              </p14:nvContentPartPr>
              <p14:xfrm>
                <a:off x="2771903" y="2377028"/>
                <a:ext cx="190080" cy="22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C588AD-174D-F1B2-A676-481B8CB1D8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54263" y="2359028"/>
                  <a:ext cx="225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6C0B13-879C-18F4-7433-479661ADBB78}"/>
                    </a:ext>
                  </a:extLst>
                </p14:cNvPr>
                <p14:cNvContentPartPr/>
                <p14:nvPr/>
              </p14:nvContentPartPr>
              <p14:xfrm>
                <a:off x="3004823" y="2388188"/>
                <a:ext cx="158760" cy="17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6C0B13-879C-18F4-7433-479661ADBB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86823" y="2370548"/>
                  <a:ext cx="194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811F5A7-C885-94C9-2FDD-9773A343F242}"/>
                    </a:ext>
                  </a:extLst>
                </p14:cNvPr>
                <p14:cNvContentPartPr/>
                <p14:nvPr/>
              </p14:nvContentPartPr>
              <p14:xfrm>
                <a:off x="3137663" y="2191268"/>
                <a:ext cx="118800" cy="17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811F5A7-C885-94C9-2FDD-9773A343F2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20023" y="2173628"/>
                  <a:ext cx="154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2E907F-CB71-C04A-E620-23AC3F810E53}"/>
                    </a:ext>
                  </a:extLst>
                </p14:cNvPr>
                <p14:cNvContentPartPr/>
                <p14:nvPr/>
              </p14:nvContentPartPr>
              <p14:xfrm>
                <a:off x="3274463" y="2131148"/>
                <a:ext cx="153360" cy="178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2E907F-CB71-C04A-E620-23AC3F810E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56823" y="2113148"/>
                  <a:ext cx="189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468898F-D7DA-4D1B-CE7A-A72100375814}"/>
                    </a:ext>
                  </a:extLst>
                </p14:cNvPr>
                <p14:cNvContentPartPr/>
                <p14:nvPr/>
              </p14:nvContentPartPr>
              <p14:xfrm>
                <a:off x="3388943" y="1954388"/>
                <a:ext cx="127800" cy="175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468898F-D7DA-4D1B-CE7A-A7210037581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70943" y="1936388"/>
                  <a:ext cx="163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2AF461A-CA6B-8907-C584-AF7CFD843B3A}"/>
                    </a:ext>
                  </a:extLst>
                </p14:cNvPr>
                <p14:cNvContentPartPr/>
                <p14:nvPr/>
              </p14:nvContentPartPr>
              <p14:xfrm>
                <a:off x="3549863" y="1799228"/>
                <a:ext cx="152640" cy="270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2AF461A-CA6B-8907-C584-AF7CFD843B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32223" y="1781588"/>
                  <a:ext cx="188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BE06FE-E02B-32FA-9184-DD599F78BD49}"/>
                    </a:ext>
                  </a:extLst>
                </p14:cNvPr>
                <p14:cNvContentPartPr/>
                <p14:nvPr/>
              </p14:nvContentPartPr>
              <p14:xfrm>
                <a:off x="3675503" y="1798508"/>
                <a:ext cx="128880" cy="155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BE06FE-E02B-32FA-9184-DD599F78BD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57503" y="1780508"/>
                  <a:ext cx="164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C39604D-F515-7FBF-9C29-EFB3AFDA73C4}"/>
                    </a:ext>
                  </a:extLst>
                </p14:cNvPr>
                <p14:cNvContentPartPr/>
                <p14:nvPr/>
              </p14:nvContentPartPr>
              <p14:xfrm>
                <a:off x="3301463" y="2608868"/>
                <a:ext cx="158400" cy="20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C39604D-F515-7FBF-9C29-EFB3AFDA73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83463" y="2590868"/>
                  <a:ext cx="194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DF4BFBE-CA5A-278C-B701-421CE8C09C37}"/>
                    </a:ext>
                  </a:extLst>
                </p14:cNvPr>
                <p14:cNvContentPartPr/>
                <p14:nvPr/>
              </p14:nvContentPartPr>
              <p14:xfrm>
                <a:off x="3427463" y="2521028"/>
                <a:ext cx="142200" cy="160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DF4BFBE-CA5A-278C-B701-421CE8C09C3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09463" y="2503028"/>
                  <a:ext cx="177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E3D50A-2163-904E-5AB2-CE43DF91729C}"/>
                    </a:ext>
                  </a:extLst>
                </p14:cNvPr>
                <p14:cNvContentPartPr/>
                <p14:nvPr/>
              </p14:nvContentPartPr>
              <p14:xfrm>
                <a:off x="3590543" y="2443628"/>
                <a:ext cx="147600" cy="155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E3D50A-2163-904E-5AB2-CE43DF9172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72903" y="2425628"/>
                  <a:ext cx="183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1420FB-0AD5-4986-DEF8-1821147B7EE3}"/>
                    </a:ext>
                  </a:extLst>
                </p14:cNvPr>
                <p14:cNvContentPartPr/>
                <p14:nvPr/>
              </p14:nvContentPartPr>
              <p14:xfrm>
                <a:off x="3704303" y="2286668"/>
                <a:ext cx="118800" cy="224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1420FB-0AD5-4986-DEF8-1821147B7E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86303" y="2269028"/>
                  <a:ext cx="154440" cy="26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36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CB19-88B2-4430-3E27-14927651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photodiode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6D07A-B05A-B95B-FACC-6F03BACB2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C835B-637A-6561-1B38-B2C79A78FA59}"/>
              </a:ext>
            </a:extLst>
          </p:cNvPr>
          <p:cNvGrpSpPr/>
          <p:nvPr/>
        </p:nvGrpSpPr>
        <p:grpSpPr>
          <a:xfrm>
            <a:off x="1482240" y="1867210"/>
            <a:ext cx="217440" cy="339480"/>
            <a:chOff x="4907317" y="1732038"/>
            <a:chExt cx="2174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14:cNvPr>
                <p14:cNvContentPartPr/>
                <p14:nvPr/>
              </p14:nvContentPartPr>
              <p14:xfrm>
                <a:off x="4949077" y="1837518"/>
                <a:ext cx="29880" cy="234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A0436-121C-D6BE-F692-1D537B39A1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1077" y="1819518"/>
                  <a:ext cx="65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14:cNvPr>
                <p14:cNvContentPartPr/>
                <p14:nvPr/>
              </p14:nvContentPartPr>
              <p14:xfrm>
                <a:off x="4907317" y="1732038"/>
                <a:ext cx="217440" cy="17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7F21E7-D168-C721-B367-38576C4CD8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317" y="1714038"/>
                  <a:ext cx="2530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7ACC30-D64E-3DE5-F8FE-F776E52FA90E}"/>
              </a:ext>
            </a:extLst>
          </p:cNvPr>
          <p:cNvGrpSpPr/>
          <p:nvPr/>
        </p:nvGrpSpPr>
        <p:grpSpPr>
          <a:xfrm>
            <a:off x="1618320" y="2386330"/>
            <a:ext cx="581760" cy="1156320"/>
            <a:chOff x="5043397" y="2251158"/>
            <a:chExt cx="58176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14:cNvPr>
                <p14:cNvContentPartPr/>
                <p14:nvPr/>
              </p14:nvContentPartPr>
              <p14:xfrm>
                <a:off x="5043397" y="2251158"/>
                <a:ext cx="255960" cy="29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0EF106-02CB-BF92-89D9-7DDF6AD891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5397" y="2233158"/>
                  <a:ext cx="291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14:cNvPr>
                <p14:cNvContentPartPr/>
                <p14:nvPr/>
              </p14:nvContentPartPr>
              <p14:xfrm>
                <a:off x="5371357" y="2261598"/>
                <a:ext cx="201960" cy="30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CB04B1-EC36-F913-212D-EC62C2D538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53389" y="2243598"/>
                  <a:ext cx="237537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14:cNvPr>
                <p14:cNvContentPartPr/>
                <p14:nvPr/>
              </p14:nvContentPartPr>
              <p14:xfrm>
                <a:off x="5094877" y="2577678"/>
                <a:ext cx="204120" cy="28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7587F6-6698-32F2-DDD6-81D9FBBB26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6877" y="2559678"/>
                  <a:ext cx="239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14:cNvPr>
                <p14:cNvContentPartPr/>
                <p14:nvPr/>
              </p14:nvContentPartPr>
              <p14:xfrm>
                <a:off x="5381797" y="2542758"/>
                <a:ext cx="21600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0B7E8D-7AD9-3FF3-D9F3-B3237928F4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3797" y="2524783"/>
                  <a:ext cx="251640" cy="294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14:cNvPr>
                <p14:cNvContentPartPr/>
                <p14:nvPr/>
              </p14:nvContentPartPr>
              <p14:xfrm>
                <a:off x="5078317" y="2903118"/>
                <a:ext cx="217440" cy="26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AF4E40-7683-E505-91A5-0232CE3CAB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0317" y="2885118"/>
                  <a:ext cx="253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14:cNvPr>
                <p14:cNvContentPartPr/>
                <p14:nvPr/>
              </p14:nvContentPartPr>
              <p14:xfrm>
                <a:off x="5383597" y="2884038"/>
                <a:ext cx="1886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77A1A1-90BD-F7CE-1112-B24951E50D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5597" y="2866038"/>
                  <a:ext cx="22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14:cNvPr>
                <p14:cNvContentPartPr/>
                <p14:nvPr/>
              </p14:nvContentPartPr>
              <p14:xfrm>
                <a:off x="5126917" y="3179958"/>
                <a:ext cx="17172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5A9D23-186B-3C70-9849-27C348D52B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8955" y="3161958"/>
                  <a:ext cx="207285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14:cNvPr>
                <p14:cNvContentPartPr/>
                <p14:nvPr/>
              </p14:nvContentPartPr>
              <p14:xfrm>
                <a:off x="5360557" y="3177798"/>
                <a:ext cx="194400" cy="22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C5CA16-8389-4A84-044B-2A6D3D1B09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2524" y="3159798"/>
                  <a:ext cx="23010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14:cNvPr>
                <p14:cNvContentPartPr/>
                <p14:nvPr/>
              </p14:nvContentPartPr>
              <p14:xfrm>
                <a:off x="5096677" y="2415318"/>
                <a:ext cx="82800" cy="3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BA9F7A-921C-F4F1-9740-873A2F25D2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8598" y="2397318"/>
                  <a:ext cx="118596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14:cNvPr>
                <p14:cNvContentPartPr/>
                <p14:nvPr/>
              </p14:nvContentPartPr>
              <p14:xfrm>
                <a:off x="5470717" y="2364198"/>
                <a:ext cx="138240" cy="3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CAE988-6ABC-1450-A68F-3CFCB385F8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2670" y="2346198"/>
                  <a:ext cx="173973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14:cNvPr>
                <p14:cNvContentPartPr/>
                <p14:nvPr/>
              </p14:nvContentPartPr>
              <p14:xfrm>
                <a:off x="5159677" y="2719518"/>
                <a:ext cx="12024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8AE2D7-E2B1-77FC-600B-BEA6C55ED2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1677" y="2701518"/>
                  <a:ext cx="155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14:cNvPr>
                <p14:cNvContentPartPr/>
                <p14:nvPr/>
              </p14:nvContentPartPr>
              <p14:xfrm>
                <a:off x="5487277" y="2683878"/>
                <a:ext cx="137880" cy="5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888649-6547-488A-20D2-3F07ADBE2D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9277" y="2665996"/>
                  <a:ext cx="173520" cy="90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14:cNvPr>
                <p14:cNvContentPartPr/>
                <p14:nvPr/>
              </p14:nvContentPartPr>
              <p14:xfrm>
                <a:off x="5126917" y="3039558"/>
                <a:ext cx="140760" cy="2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86A513-DC91-468F-3AE2-CA9D4EB9E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08917" y="3021558"/>
                  <a:ext cx="176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14:cNvPr>
                <p14:cNvContentPartPr/>
                <p14:nvPr/>
              </p14:nvContentPartPr>
              <p14:xfrm>
                <a:off x="5487277" y="3007158"/>
                <a:ext cx="763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5D233-70FB-29E6-5988-13AA9FA98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9362" y="2989158"/>
                  <a:ext cx="111793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14:cNvPr>
                <p14:cNvContentPartPr/>
                <p14:nvPr/>
              </p14:nvContentPartPr>
              <p14:xfrm>
                <a:off x="5152117" y="3320718"/>
                <a:ext cx="114840" cy="1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5986B6-7882-B1A6-0BE3-3EDCAB475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4117" y="3302718"/>
                  <a:ext cx="150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14:cNvPr>
                <p14:cNvContentPartPr/>
                <p14:nvPr/>
              </p14:nvContentPartPr>
              <p14:xfrm>
                <a:off x="5455237" y="3316758"/>
                <a:ext cx="1299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33CDF6-8535-DA24-7FF7-499AEA3860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7237" y="3298758"/>
                  <a:ext cx="165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18D67D-2249-24F3-A22A-D1FB25E9F383}"/>
              </a:ext>
            </a:extLst>
          </p:cNvPr>
          <p:cNvGrpSpPr/>
          <p:nvPr/>
        </p:nvGrpSpPr>
        <p:grpSpPr>
          <a:xfrm>
            <a:off x="2322120" y="1990690"/>
            <a:ext cx="551520" cy="1546200"/>
            <a:chOff x="5747197" y="1855518"/>
            <a:chExt cx="551520" cy="15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14:cNvPr>
                <p14:cNvContentPartPr/>
                <p14:nvPr/>
              </p14:nvContentPartPr>
              <p14:xfrm>
                <a:off x="6134917" y="1962798"/>
                <a:ext cx="33120" cy="23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8FADEA-0F44-26DD-D461-F131C2AB0E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6917" y="1944798"/>
                  <a:ext cx="68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14:cNvPr>
                <p14:cNvContentPartPr/>
                <p14:nvPr/>
              </p14:nvContentPartPr>
              <p14:xfrm>
                <a:off x="6135637" y="1855518"/>
                <a:ext cx="16308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8BF9FB-F097-3D8B-66A0-1DD10021A5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7637" y="1837546"/>
                  <a:ext cx="198720" cy="269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14:cNvPr>
                <p14:cNvContentPartPr/>
                <p14:nvPr/>
              </p14:nvContentPartPr>
              <p14:xfrm>
                <a:off x="5761237" y="2335038"/>
                <a:ext cx="141840" cy="243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849EFB-6AAD-E1A5-BF11-6F7650DEB3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43237" y="2317038"/>
                  <a:ext cx="17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14:cNvPr>
                <p14:cNvContentPartPr/>
                <p14:nvPr/>
              </p14:nvContentPartPr>
              <p14:xfrm>
                <a:off x="6003517" y="2293638"/>
                <a:ext cx="168480" cy="20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BD5039-F119-349C-B539-AB2CC41084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85517" y="2275606"/>
                  <a:ext cx="204120" cy="24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14:cNvPr>
                <p14:cNvContentPartPr/>
                <p14:nvPr/>
              </p14:nvContentPartPr>
              <p14:xfrm>
                <a:off x="5764837" y="2607918"/>
                <a:ext cx="20880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DE176C-3F25-541F-C2D1-54477CCCA1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46837" y="2589918"/>
                  <a:ext cx="24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14:cNvPr>
                <p14:cNvContentPartPr/>
                <p14:nvPr/>
              </p14:nvContentPartPr>
              <p14:xfrm>
                <a:off x="6000277" y="2580198"/>
                <a:ext cx="141120" cy="29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A6E316-3A09-1EA0-B0AB-57EF13D470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2323" y="2562198"/>
                  <a:ext cx="176669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14:cNvPr>
                <p14:cNvContentPartPr/>
                <p14:nvPr/>
              </p14:nvContentPartPr>
              <p14:xfrm>
                <a:off x="5758717" y="2926878"/>
                <a:ext cx="190800" cy="22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E8BB96-E0C8-E176-D6BA-AACBCCFD5C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0751" y="2908878"/>
                  <a:ext cx="226373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14:cNvPr>
                <p14:cNvContentPartPr/>
                <p14:nvPr/>
              </p14:nvContentPartPr>
              <p14:xfrm>
                <a:off x="6015397" y="2893398"/>
                <a:ext cx="195480" cy="22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D5A715-BF38-4A10-26FF-F4F97CD0DA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7397" y="2875398"/>
                  <a:ext cx="231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14:cNvPr>
                <p14:cNvContentPartPr/>
                <p14:nvPr/>
              </p14:nvContentPartPr>
              <p14:xfrm>
                <a:off x="5813797" y="3166998"/>
                <a:ext cx="180000" cy="23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D87B49-5195-BC7E-8888-880CAA9596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5797" y="3148998"/>
                  <a:ext cx="215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14:cNvPr>
                <p14:cNvContentPartPr/>
                <p14:nvPr/>
              </p14:nvContentPartPr>
              <p14:xfrm>
                <a:off x="6025477" y="3169158"/>
                <a:ext cx="158400" cy="21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0182E9-E55C-7AE1-B489-4D949809E5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07436" y="3151188"/>
                  <a:ext cx="194121" cy="24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14:cNvPr>
                <p14:cNvContentPartPr/>
                <p14:nvPr/>
              </p14:nvContentPartPr>
              <p14:xfrm>
                <a:off x="5747197" y="2476158"/>
                <a:ext cx="13788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719DE9-FF59-9EFB-6EEB-E51223B836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29197" y="2458158"/>
                  <a:ext cx="17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14:cNvPr>
                <p14:cNvContentPartPr/>
                <p14:nvPr/>
              </p14:nvContentPartPr>
              <p14:xfrm>
                <a:off x="5824597" y="2411718"/>
                <a:ext cx="22320" cy="14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E47E72-944D-0DDF-6C10-DAA1986A4C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6597" y="2393762"/>
                  <a:ext cx="57960" cy="18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14:cNvPr>
                <p14:cNvContentPartPr/>
                <p14:nvPr/>
              </p14:nvContentPartPr>
              <p14:xfrm>
                <a:off x="6053557" y="2414598"/>
                <a:ext cx="97920" cy="2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38C39-44F6-790E-5080-4E7B4D26F7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35557" y="2396325"/>
                  <a:ext cx="133560" cy="6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14:cNvPr>
                <p14:cNvContentPartPr/>
                <p14:nvPr/>
              </p14:nvContentPartPr>
              <p14:xfrm>
                <a:off x="6087397" y="2365998"/>
                <a:ext cx="14400" cy="16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CC6648-5968-9AED-FE06-C3886A4D8C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9397" y="2347998"/>
                  <a:ext cx="50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14:cNvPr>
                <p14:cNvContentPartPr/>
                <p14:nvPr/>
              </p14:nvContentPartPr>
              <p14:xfrm>
                <a:off x="5805517" y="2747598"/>
                <a:ext cx="108360" cy="1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CC79A-23BD-368E-CF48-21D7C551E6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7517" y="2729598"/>
                  <a:ext cx="14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14:cNvPr>
                <p14:cNvContentPartPr/>
                <p14:nvPr/>
              </p14:nvContentPartPr>
              <p14:xfrm>
                <a:off x="5859517" y="2708718"/>
                <a:ext cx="14040" cy="137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29191A-8919-27F4-AA9C-735507E1D8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1967" y="2690671"/>
                  <a:ext cx="48789" cy="173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14:cNvPr>
                <p14:cNvContentPartPr/>
                <p14:nvPr/>
              </p14:nvContentPartPr>
              <p14:xfrm>
                <a:off x="6027277" y="2703318"/>
                <a:ext cx="15372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3B59C5-768B-4F63-BBDB-10EB0399B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9277" y="2685608"/>
                  <a:ext cx="189360" cy="57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14:cNvPr>
                <p14:cNvContentPartPr/>
                <p14:nvPr/>
              </p14:nvContentPartPr>
              <p14:xfrm>
                <a:off x="6103957" y="2652918"/>
                <a:ext cx="17280" cy="14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110EA4-17A6-C8EA-724C-2A7965AF43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5957" y="2634963"/>
                  <a:ext cx="52920" cy="17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14:cNvPr>
                <p14:cNvContentPartPr/>
                <p14:nvPr/>
              </p14:nvContentPartPr>
              <p14:xfrm>
                <a:off x="5795797" y="3021558"/>
                <a:ext cx="12600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F19509-6C42-C6B7-90DA-C86738589E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7797" y="3003558"/>
                  <a:ext cx="161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14:cNvPr>
                <p14:cNvContentPartPr/>
                <p14:nvPr/>
              </p14:nvContentPartPr>
              <p14:xfrm>
                <a:off x="5844037" y="2980878"/>
                <a:ext cx="1908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A5FD3C-17D4-7EA3-5C8E-1EE897946B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26037" y="2962878"/>
                  <a:ext cx="5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14:cNvPr>
                <p14:cNvContentPartPr/>
                <p14:nvPr/>
              </p14:nvContentPartPr>
              <p14:xfrm>
                <a:off x="6084517" y="2985198"/>
                <a:ext cx="121680" cy="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4118AC-BF65-9BE8-17BB-101EA5A716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66517" y="2967198"/>
                  <a:ext cx="15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14:cNvPr>
                <p14:cNvContentPartPr/>
                <p14:nvPr/>
              </p14:nvContentPartPr>
              <p14:xfrm>
                <a:off x="6132397" y="2953878"/>
                <a:ext cx="1620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5FD001-F87F-071A-51C7-06976D7C99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4397" y="2935832"/>
                  <a:ext cx="51840" cy="176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14:cNvPr>
                <p14:cNvContentPartPr/>
                <p14:nvPr/>
              </p14:nvContentPartPr>
              <p14:xfrm>
                <a:off x="5845477" y="3278598"/>
                <a:ext cx="131760" cy="2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C6A7A2-0096-D47C-9E06-BBEDA2F9DA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27477" y="3260598"/>
                  <a:ext cx="16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14:cNvPr>
                <p14:cNvContentPartPr/>
                <p14:nvPr/>
              </p14:nvContentPartPr>
              <p14:xfrm>
                <a:off x="5872117" y="3237558"/>
                <a:ext cx="1188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FB2394-60C3-CE95-05B0-E94A2AEB3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54117" y="3219558"/>
                  <a:ext cx="47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14:cNvPr>
                <p14:cNvContentPartPr/>
                <p14:nvPr/>
              </p14:nvContentPartPr>
              <p14:xfrm>
                <a:off x="6081997" y="3253758"/>
                <a:ext cx="56160" cy="2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DEB97E-FD0B-F608-795A-A9686CA96A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4112" y="3235758"/>
                  <a:ext cx="91573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14:cNvPr>
                <p14:cNvContentPartPr/>
                <p14:nvPr/>
              </p14:nvContentPartPr>
              <p14:xfrm>
                <a:off x="6096757" y="3238998"/>
                <a:ext cx="972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9E25D8-6BF7-247E-B2BB-1D2DB53C59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8757" y="3220998"/>
                  <a:ext cx="453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725930-F048-9285-FBC1-DA8C58EB2C19}"/>
              </a:ext>
            </a:extLst>
          </p:cNvPr>
          <p:cNvGrpSpPr/>
          <p:nvPr/>
        </p:nvGrpSpPr>
        <p:grpSpPr>
          <a:xfrm>
            <a:off x="705000" y="2335570"/>
            <a:ext cx="3315960" cy="2357280"/>
            <a:chOff x="4130077" y="2200398"/>
            <a:chExt cx="3315960" cy="23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14:cNvPr>
                <p14:cNvContentPartPr/>
                <p14:nvPr/>
              </p14:nvContentPartPr>
              <p14:xfrm>
                <a:off x="4397557" y="2274918"/>
                <a:ext cx="59400" cy="120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1300D5-C54F-BFCA-BE95-266C47A0D9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9557" y="2256918"/>
                  <a:ext cx="9504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14:cNvPr>
                <p14:cNvContentPartPr/>
                <p14:nvPr/>
              </p14:nvContentPartPr>
              <p14:xfrm>
                <a:off x="4374877" y="2212998"/>
                <a:ext cx="2745720" cy="130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31525E-1DD0-088C-A356-ABE644627D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6877" y="2194993"/>
                  <a:ext cx="2781360" cy="1342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14:cNvPr>
                <p14:cNvContentPartPr/>
                <p14:nvPr/>
              </p14:nvContentPartPr>
              <p14:xfrm>
                <a:off x="5657917" y="2200398"/>
                <a:ext cx="110880" cy="136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1414BD-51B6-FA2B-C7CD-E364F1A8C4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9917" y="2182398"/>
                  <a:ext cx="146520" cy="13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14:cNvPr>
                <p14:cNvContentPartPr/>
                <p14:nvPr/>
              </p14:nvContentPartPr>
              <p14:xfrm>
                <a:off x="4130077" y="2736438"/>
                <a:ext cx="307440" cy="33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4A008B-2C98-4247-47EB-E738C84084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12056" y="2718438"/>
                  <a:ext cx="343122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14:cNvPr>
                <p14:cNvContentPartPr/>
                <p14:nvPr/>
              </p14:nvContentPartPr>
              <p14:xfrm>
                <a:off x="4181197" y="2747598"/>
                <a:ext cx="730440" cy="135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901328-4072-7758-7DBB-204F6AB916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3197" y="2729598"/>
                  <a:ext cx="76608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14:cNvPr>
                <p14:cNvContentPartPr/>
                <p14:nvPr/>
              </p14:nvContentPartPr>
              <p14:xfrm>
                <a:off x="4959517" y="3964038"/>
                <a:ext cx="42120" cy="29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5A525C-DDDE-1C72-5F12-66279640D4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1517" y="3946038"/>
                  <a:ext cx="77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14:cNvPr>
                <p14:cNvContentPartPr/>
                <p14:nvPr/>
              </p14:nvContentPartPr>
              <p14:xfrm>
                <a:off x="5154637" y="3625998"/>
                <a:ext cx="57600" cy="9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39D067-806E-A22A-7F1F-05F643234B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36637" y="3607991"/>
                  <a:ext cx="93240" cy="967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14:cNvPr>
                <p14:cNvContentPartPr/>
                <p14:nvPr/>
              </p14:nvContentPartPr>
              <p14:xfrm>
                <a:off x="5206117" y="4034958"/>
                <a:ext cx="792360" cy="7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5FEE9D-47B1-58B1-99A9-E1864D2BF2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8117" y="4017043"/>
                  <a:ext cx="828000" cy="111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14:cNvPr>
                <p14:cNvContentPartPr/>
                <p14:nvPr/>
              </p14:nvContentPartPr>
              <p14:xfrm>
                <a:off x="6059317" y="3853878"/>
                <a:ext cx="758880" cy="33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9D8E5D-2110-4589-B370-D05D5AD84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41308" y="3835878"/>
                  <a:ext cx="794537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14:cNvPr>
                <p14:cNvContentPartPr/>
                <p14:nvPr/>
              </p14:nvContentPartPr>
              <p14:xfrm>
                <a:off x="6849877" y="3973398"/>
                <a:ext cx="477000" cy="3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BF143A-7001-33D3-218A-AE2ABD5183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1877" y="3955398"/>
                  <a:ext cx="512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14:cNvPr>
                <p14:cNvContentPartPr/>
                <p14:nvPr/>
              </p14:nvContentPartPr>
              <p14:xfrm>
                <a:off x="7048957" y="2675958"/>
                <a:ext cx="363240" cy="2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773327-18DC-5581-3FC0-00A5B21588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0957" y="2657701"/>
                  <a:ext cx="398880" cy="61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14:cNvPr>
                <p14:cNvContentPartPr/>
                <p14:nvPr/>
              </p14:nvContentPartPr>
              <p14:xfrm>
                <a:off x="7384837" y="2736438"/>
                <a:ext cx="61200" cy="124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249010-76E4-259D-0CB9-76E7463B09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66837" y="2718438"/>
                  <a:ext cx="96840" cy="12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99A20D-9BE4-1C50-565B-D82F88CF5B72}"/>
              </a:ext>
            </a:extLst>
          </p:cNvPr>
          <p:cNvGrpSpPr/>
          <p:nvPr/>
        </p:nvGrpSpPr>
        <p:grpSpPr>
          <a:xfrm>
            <a:off x="2252640" y="4590250"/>
            <a:ext cx="2580120" cy="503640"/>
            <a:chOff x="5677717" y="4455078"/>
            <a:chExt cx="258012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14:cNvPr>
                <p14:cNvContentPartPr/>
                <p14:nvPr/>
              </p14:nvContentPartPr>
              <p14:xfrm>
                <a:off x="5677717" y="4455078"/>
                <a:ext cx="1932480" cy="7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C352F9-091B-12C1-1253-5088AC11CC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9717" y="4437078"/>
                  <a:ext cx="196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14:cNvPr>
                <p14:cNvContentPartPr/>
                <p14:nvPr/>
              </p14:nvContentPartPr>
              <p14:xfrm>
                <a:off x="5683477" y="4901478"/>
                <a:ext cx="2023920" cy="5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0C5AB2-6608-EADA-9534-D4879FA668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65477" y="4883590"/>
                  <a:ext cx="2059560" cy="92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14:cNvPr>
                <p14:cNvContentPartPr/>
                <p14:nvPr/>
              </p14:nvContentPartPr>
              <p14:xfrm>
                <a:off x="7703797" y="4515918"/>
                <a:ext cx="245880" cy="27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399A4E-433B-C6D2-9855-A29FF75D26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5797" y="4497918"/>
                  <a:ext cx="281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14:cNvPr>
                <p14:cNvContentPartPr/>
                <p14:nvPr/>
              </p14:nvContentPartPr>
              <p14:xfrm>
                <a:off x="8052997" y="4532118"/>
                <a:ext cx="75600" cy="27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B62EFD-C31F-02FC-5899-B33DB4BBC3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4997" y="4514118"/>
                  <a:ext cx="111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14:cNvPr>
                <p14:cNvContentPartPr/>
                <p14:nvPr/>
              </p14:nvContentPartPr>
              <p14:xfrm>
                <a:off x="8065957" y="4500798"/>
                <a:ext cx="191880" cy="39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540454-B03E-9CAD-6C2A-26F8FDE21E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47991" y="4482798"/>
                  <a:ext cx="227453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DBEAC9-C737-4E9C-D383-6EBCF81AB5BD}"/>
              </a:ext>
            </a:extLst>
          </p:cNvPr>
          <p:cNvGrpSpPr/>
          <p:nvPr/>
        </p:nvGrpSpPr>
        <p:grpSpPr>
          <a:xfrm>
            <a:off x="2284680" y="5440570"/>
            <a:ext cx="2491920" cy="551520"/>
            <a:chOff x="5709757" y="5305398"/>
            <a:chExt cx="2491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14:cNvPr>
                <p14:cNvContentPartPr/>
                <p14:nvPr/>
              </p14:nvContentPartPr>
              <p14:xfrm>
                <a:off x="5709757" y="5331678"/>
                <a:ext cx="2067480" cy="10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E4E809-C579-55A8-BD98-CC0FF584F8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1757" y="5313678"/>
                  <a:ext cx="210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14:cNvPr>
                <p14:cNvContentPartPr/>
                <p14:nvPr/>
              </p14:nvContentPartPr>
              <p14:xfrm>
                <a:off x="5774557" y="5757918"/>
                <a:ext cx="1855800" cy="9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605862-CEBB-EAE7-6DDF-2EEE3AC7C6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56560" y="5739983"/>
                  <a:ext cx="1891433" cy="134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14:cNvPr>
                <p14:cNvContentPartPr/>
                <p14:nvPr/>
              </p14:nvContentPartPr>
              <p14:xfrm>
                <a:off x="7590037" y="5347158"/>
                <a:ext cx="221760" cy="30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0E135E-FD9A-0A60-46AF-71BDE2203C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72037" y="5329158"/>
                  <a:ext cx="257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14:cNvPr>
                <p14:cNvContentPartPr/>
                <p14:nvPr/>
              </p14:nvContentPartPr>
              <p14:xfrm>
                <a:off x="7974157" y="5320518"/>
                <a:ext cx="103320" cy="315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E6A3E1-D110-1278-4450-1AA6A81E41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6157" y="5302518"/>
                  <a:ext cx="13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14:cNvPr>
                <p14:cNvContentPartPr/>
                <p14:nvPr/>
              </p14:nvContentPartPr>
              <p14:xfrm>
                <a:off x="7987477" y="5305398"/>
                <a:ext cx="214200" cy="33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EC4D36-78A2-9D86-5FE0-F9A483D5D6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69447" y="5287398"/>
                  <a:ext cx="2499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14:cNvPr>
              <p14:cNvContentPartPr/>
              <p14:nvPr/>
            </p14:nvContentPartPr>
            <p14:xfrm>
              <a:off x="2400960" y="5485210"/>
              <a:ext cx="1735200" cy="371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51B7891-3D4B-9AA7-E6F0-567E36AD8AB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82960" y="5467227"/>
                <a:ext cx="1770840" cy="407125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7C3EE25-1F60-195B-E370-784A2618D059}"/>
              </a:ext>
            </a:extLst>
          </p:cNvPr>
          <p:cNvGrpSpPr/>
          <p:nvPr/>
        </p:nvGrpSpPr>
        <p:grpSpPr>
          <a:xfrm>
            <a:off x="995520" y="2432770"/>
            <a:ext cx="621000" cy="1131480"/>
            <a:chOff x="4420597" y="2297598"/>
            <a:chExt cx="621000" cy="11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8B2B13-BD7A-B6C2-C55F-8CABE06B78FD}"/>
                    </a:ext>
                  </a:extLst>
                </p14:cNvPr>
                <p14:cNvContentPartPr/>
                <p14:nvPr/>
              </p14:nvContentPartPr>
              <p14:xfrm>
                <a:off x="4420597" y="2297598"/>
                <a:ext cx="111960" cy="173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8B2B13-BD7A-B6C2-C55F-8CABE06B78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02539" y="2279598"/>
                  <a:ext cx="147715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8C39B7-3578-F18D-A66D-FFA20386D121}"/>
                    </a:ext>
                  </a:extLst>
                </p14:cNvPr>
                <p14:cNvContentPartPr/>
                <p14:nvPr/>
              </p14:nvContentPartPr>
              <p14:xfrm>
                <a:off x="4677637" y="2308398"/>
                <a:ext cx="94680" cy="173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8C39B7-3578-F18D-A66D-FFA20386D1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59568" y="2290398"/>
                  <a:ext cx="130456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ED44AA-4E11-0265-82CF-406264E6E3A2}"/>
                    </a:ext>
                  </a:extLst>
                </p14:cNvPr>
                <p14:cNvContentPartPr/>
                <p14:nvPr/>
              </p14:nvContentPartPr>
              <p14:xfrm>
                <a:off x="4553797" y="2547078"/>
                <a:ext cx="61560" cy="12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ED44AA-4E11-0265-82CF-406264E6E3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5691" y="2529078"/>
                  <a:ext cx="9741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A72D6D-A000-C875-9B6E-45AA7C263498}"/>
                    </a:ext>
                  </a:extLst>
                </p14:cNvPr>
                <p14:cNvContentPartPr/>
                <p14:nvPr/>
              </p14:nvContentPartPr>
              <p14:xfrm>
                <a:off x="4719757" y="2572998"/>
                <a:ext cx="56520" cy="9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A72D6D-A000-C875-9B6E-45AA7C2634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01757" y="2554998"/>
                  <a:ext cx="92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D8CC53-6E0F-6F1F-4F41-24A06A8B242D}"/>
                    </a:ext>
                  </a:extLst>
                </p14:cNvPr>
                <p14:cNvContentPartPr/>
                <p14:nvPr/>
              </p14:nvContentPartPr>
              <p14:xfrm>
                <a:off x="4518517" y="2788998"/>
                <a:ext cx="110160" cy="16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D8CC53-6E0F-6F1F-4F41-24A06A8B24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00458" y="2770998"/>
                  <a:ext cx="145917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170020-58A6-2EBB-6A0A-B802C4214990}"/>
                    </a:ext>
                  </a:extLst>
                </p14:cNvPr>
                <p14:cNvContentPartPr/>
                <p14:nvPr/>
              </p14:nvContentPartPr>
              <p14:xfrm>
                <a:off x="4703917" y="2756598"/>
                <a:ext cx="111600" cy="14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170020-58A6-2EBB-6A0A-B802C42149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85917" y="2738553"/>
                  <a:ext cx="147240" cy="181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19CA92-2B60-F0C0-1931-28182B0D8D3D}"/>
                    </a:ext>
                  </a:extLst>
                </p14:cNvPr>
                <p14:cNvContentPartPr/>
                <p14:nvPr/>
              </p14:nvContentPartPr>
              <p14:xfrm>
                <a:off x="4806517" y="2924718"/>
                <a:ext cx="61200" cy="128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19CA92-2B60-F0C0-1931-28182B0D8D3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8622" y="2906718"/>
                  <a:ext cx="96632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0D96D8-25E4-C9B8-15E5-32EFAE074165}"/>
                    </a:ext>
                  </a:extLst>
                </p14:cNvPr>
                <p14:cNvContentPartPr/>
                <p14:nvPr/>
              </p14:nvContentPartPr>
              <p14:xfrm>
                <a:off x="4612117" y="3087078"/>
                <a:ext cx="111240" cy="138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0D96D8-25E4-C9B8-15E5-32EFAE0741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94117" y="3069078"/>
                  <a:ext cx="146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967921-D53D-2C37-DDC7-5D2A0F6297F6}"/>
                    </a:ext>
                  </a:extLst>
                </p14:cNvPr>
                <p14:cNvContentPartPr/>
                <p14:nvPr/>
              </p14:nvContentPartPr>
              <p14:xfrm>
                <a:off x="4809037" y="3211278"/>
                <a:ext cx="85320" cy="10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967921-D53D-2C37-DDC7-5D2A0F6297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91037" y="3193278"/>
                  <a:ext cx="120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87E3F9-EE4C-397C-A602-5D050D5815BE}"/>
                    </a:ext>
                  </a:extLst>
                </p14:cNvPr>
                <p14:cNvContentPartPr/>
                <p14:nvPr/>
              </p14:nvContentPartPr>
              <p14:xfrm>
                <a:off x="4594117" y="3330798"/>
                <a:ext cx="84600" cy="9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87E3F9-EE4C-397C-A602-5D050D5815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76040" y="3312798"/>
                  <a:ext cx="120392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00D3A1-1E92-6DFE-2FBA-983B96C90BDB}"/>
                    </a:ext>
                  </a:extLst>
                </p14:cNvPr>
                <p14:cNvContentPartPr/>
                <p14:nvPr/>
              </p14:nvContentPartPr>
              <p14:xfrm>
                <a:off x="4876357" y="2363838"/>
                <a:ext cx="70920" cy="14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00D3A1-1E92-6DFE-2FBA-983B96C90B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58265" y="2345838"/>
                  <a:ext cx="106742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A530C5-DA11-76EF-72E8-0FCC45D2B2BF}"/>
                    </a:ext>
                  </a:extLst>
                </p14:cNvPr>
                <p14:cNvContentPartPr/>
                <p14:nvPr/>
              </p14:nvContentPartPr>
              <p14:xfrm>
                <a:off x="4895797" y="2621958"/>
                <a:ext cx="70560" cy="15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A530C5-DA11-76EF-72E8-0FCC45D2B2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77797" y="2603915"/>
                  <a:ext cx="106200" cy="185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78114B-010A-4B6B-DDFD-3486E5B66308}"/>
                    </a:ext>
                  </a:extLst>
                </p14:cNvPr>
                <p14:cNvContentPartPr/>
                <p14:nvPr/>
              </p14:nvContentPartPr>
              <p14:xfrm>
                <a:off x="4950517" y="2983398"/>
                <a:ext cx="58320" cy="11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78114B-010A-4B6B-DDFD-3486E5B663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32517" y="2965456"/>
                  <a:ext cx="93960" cy="14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3A7332-1218-CCD6-DFE8-4C5CFFD092DE}"/>
                    </a:ext>
                  </a:extLst>
                </p14:cNvPr>
                <p14:cNvContentPartPr/>
                <p14:nvPr/>
              </p14:nvContentPartPr>
              <p14:xfrm>
                <a:off x="4952677" y="3256998"/>
                <a:ext cx="88920" cy="8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3A7332-1218-CCD6-DFE8-4C5CFFD092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4677" y="3238925"/>
                  <a:ext cx="124560" cy="1247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E67D96E-F311-E023-4BA7-B0C8DCAEBB77}"/>
              </a:ext>
            </a:extLst>
          </p:cNvPr>
          <p:cNvGrpSpPr/>
          <p:nvPr/>
        </p:nvGrpSpPr>
        <p:grpSpPr>
          <a:xfrm>
            <a:off x="2860680" y="2467330"/>
            <a:ext cx="685080" cy="1073880"/>
            <a:chOff x="6285757" y="2332158"/>
            <a:chExt cx="68508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269CBD-0376-7F4E-9E1B-EC4FC5879305}"/>
                    </a:ext>
                  </a:extLst>
                </p14:cNvPr>
                <p14:cNvContentPartPr/>
                <p14:nvPr/>
              </p14:nvContentPartPr>
              <p14:xfrm>
                <a:off x="6413917" y="2332158"/>
                <a:ext cx="23400" cy="24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269CBD-0376-7F4E-9E1B-EC4FC58793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5917" y="2314158"/>
                  <a:ext cx="59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385B75-0F1B-7AC6-D930-6D8F93DC516A}"/>
                    </a:ext>
                  </a:extLst>
                </p14:cNvPr>
                <p14:cNvContentPartPr/>
                <p14:nvPr/>
              </p14:nvContentPartPr>
              <p14:xfrm>
                <a:off x="6453517" y="2576238"/>
                <a:ext cx="1440" cy="2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385B75-0F1B-7AC6-D930-6D8F93DC51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9117" y="2558238"/>
                  <a:ext cx="29952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619783-3CC7-1226-223D-1BF69A8A8932}"/>
                    </a:ext>
                  </a:extLst>
                </p14:cNvPr>
                <p14:cNvContentPartPr/>
                <p14:nvPr/>
              </p14:nvContentPartPr>
              <p14:xfrm>
                <a:off x="6285757" y="2640318"/>
                <a:ext cx="68760" cy="11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619783-3CC7-1226-223D-1BF69A8A89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67757" y="2622318"/>
                  <a:ext cx="104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EEEA59-C511-CEA0-AAA8-52E5348C4F3B}"/>
                    </a:ext>
                  </a:extLst>
                </p14:cNvPr>
                <p14:cNvContentPartPr/>
                <p14:nvPr/>
              </p14:nvContentPartPr>
              <p14:xfrm>
                <a:off x="6494917" y="2594238"/>
                <a:ext cx="5760" cy="3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EEEA59-C511-CEA0-AAA8-52E5348C4F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5717" y="2576058"/>
                  <a:ext cx="43776" cy="72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4018FFA-C682-8C92-30EE-703DF1A9A022}"/>
                    </a:ext>
                  </a:extLst>
                </p14:cNvPr>
                <p14:cNvContentPartPr/>
                <p14:nvPr/>
              </p14:nvContentPartPr>
              <p14:xfrm>
                <a:off x="6527677" y="2607918"/>
                <a:ext cx="115920" cy="313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4018FFA-C682-8C92-30EE-703DF1A9A0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09733" y="2589918"/>
                  <a:ext cx="15145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AB7B7D-E632-5FDB-67AC-6B6747C69770}"/>
                    </a:ext>
                  </a:extLst>
                </p14:cNvPr>
                <p14:cNvContentPartPr/>
                <p14:nvPr/>
              </p14:nvContentPartPr>
              <p14:xfrm>
                <a:off x="6474757" y="2854158"/>
                <a:ext cx="18000" cy="177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AB7B7D-E632-5FDB-67AC-6B6747C697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56757" y="2836158"/>
                  <a:ext cx="53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8CB6F9-EE64-30F3-53AB-E93F3F2C2CBC}"/>
                    </a:ext>
                  </a:extLst>
                </p14:cNvPr>
                <p14:cNvContentPartPr/>
                <p14:nvPr/>
              </p14:nvContentPartPr>
              <p14:xfrm>
                <a:off x="6352357" y="2805558"/>
                <a:ext cx="126360" cy="330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8CB6F9-EE64-30F3-53AB-E93F3F2C2C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34357" y="2787558"/>
                  <a:ext cx="162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BC3E671-350C-2E49-23E8-17D878940D31}"/>
                    </a:ext>
                  </a:extLst>
                </p14:cNvPr>
                <p14:cNvContentPartPr/>
                <p14:nvPr/>
              </p14:nvContentPartPr>
              <p14:xfrm>
                <a:off x="6730717" y="3043878"/>
                <a:ext cx="51120" cy="1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BC3E671-350C-2E49-23E8-17D878940D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12717" y="3025878"/>
                  <a:ext cx="86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0FD4D4-E14D-E7C3-884F-180F1AE5F15A}"/>
                    </a:ext>
                  </a:extLst>
                </p14:cNvPr>
                <p14:cNvContentPartPr/>
                <p14:nvPr/>
              </p14:nvContentPartPr>
              <p14:xfrm>
                <a:off x="6727117" y="3207318"/>
                <a:ext cx="1476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0FD4D4-E14D-E7C3-884F-180F1AE5F1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09117" y="3189318"/>
                  <a:ext cx="50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1C705F-D6A2-0997-271C-B3CB8EF1984B}"/>
                    </a:ext>
                  </a:extLst>
                </p14:cNvPr>
                <p14:cNvContentPartPr/>
                <p14:nvPr/>
              </p14:nvContentPartPr>
              <p14:xfrm>
                <a:off x="6538477" y="3258798"/>
                <a:ext cx="4680" cy="2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1C705F-D6A2-0997-271C-B3CB8EF1984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20477" y="3240798"/>
                  <a:ext cx="40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CE2868-ABC0-606C-EB36-D17C2346FAC8}"/>
                    </a:ext>
                  </a:extLst>
                </p14:cNvPr>
                <p14:cNvContentPartPr/>
                <p14:nvPr/>
              </p14:nvContentPartPr>
              <p14:xfrm>
                <a:off x="6675997" y="2883678"/>
                <a:ext cx="12960" cy="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CE2868-ABC0-606C-EB36-D17C2346FA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57997" y="2867178"/>
                  <a:ext cx="48600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7E179D-24A2-A802-781D-BFC03F574FE7}"/>
                    </a:ext>
                  </a:extLst>
                </p14:cNvPr>
                <p14:cNvContentPartPr/>
                <p14:nvPr/>
              </p14:nvContentPartPr>
              <p14:xfrm>
                <a:off x="6678877" y="2725638"/>
                <a:ext cx="6840" cy="44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7E179D-24A2-A802-781D-BFC03F574F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0877" y="2707638"/>
                  <a:ext cx="42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DC8962-8AEE-02D9-4077-CF42792B0C98}"/>
                    </a:ext>
                  </a:extLst>
                </p14:cNvPr>
                <p14:cNvContentPartPr/>
                <p14:nvPr/>
              </p14:nvContentPartPr>
              <p14:xfrm>
                <a:off x="6814237" y="2552118"/>
                <a:ext cx="7200" cy="24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DC8962-8AEE-02D9-4077-CF42792B0C9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96237" y="2534118"/>
                  <a:ext cx="4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0F6C36-3E04-E07A-86D6-16D307EEC264}"/>
                    </a:ext>
                  </a:extLst>
                </p14:cNvPr>
                <p14:cNvContentPartPr/>
                <p14:nvPr/>
              </p14:nvContentPartPr>
              <p14:xfrm>
                <a:off x="6650437" y="2372838"/>
                <a:ext cx="43200" cy="18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0F6C36-3E04-E07A-86D6-16D307EEC2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32437" y="2354838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249403-06FD-7E30-0C94-923C1502FB37}"/>
                    </a:ext>
                  </a:extLst>
                </p14:cNvPr>
                <p14:cNvContentPartPr/>
                <p14:nvPr/>
              </p14:nvContentPartPr>
              <p14:xfrm>
                <a:off x="6882277" y="2370318"/>
                <a:ext cx="88560" cy="36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249403-06FD-7E30-0C94-923C1502FB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4277" y="2352318"/>
                  <a:ext cx="124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5045F0-167B-8A34-2559-64BD4C461FEB}"/>
                    </a:ext>
                  </a:extLst>
                </p14:cNvPr>
                <p14:cNvContentPartPr/>
                <p14:nvPr/>
              </p14:nvContentPartPr>
              <p14:xfrm>
                <a:off x="6943837" y="2989158"/>
                <a:ext cx="36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5045F0-167B-8A34-2559-64BD4C461F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23837" y="2970848"/>
                  <a:ext cx="43200" cy="57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1AAA1DF-8DAD-25AD-4BCC-B3BA69E1AC82}"/>
                    </a:ext>
                  </a:extLst>
                </p14:cNvPr>
                <p14:cNvContentPartPr/>
                <p14:nvPr/>
              </p14:nvContentPartPr>
              <p14:xfrm>
                <a:off x="6922597" y="3218118"/>
                <a:ext cx="21600" cy="43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1AAA1DF-8DAD-25AD-4BCC-B3BA69E1AC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04597" y="3200118"/>
                  <a:ext cx="57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056ECF-1724-A56B-D048-F11F55B74A93}"/>
                    </a:ext>
                  </a:extLst>
                </p14:cNvPr>
                <p14:cNvContentPartPr/>
                <p14:nvPr/>
              </p14:nvContentPartPr>
              <p14:xfrm>
                <a:off x="6714877" y="3392718"/>
                <a:ext cx="6480" cy="1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056ECF-1724-A56B-D048-F11F55B74A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96877" y="3374718"/>
                  <a:ext cx="4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690E006-3A45-B3C8-5F80-2F9764C92421}"/>
                    </a:ext>
                  </a:extLst>
                </p14:cNvPr>
                <p14:cNvContentPartPr/>
                <p14:nvPr/>
              </p14:nvContentPartPr>
              <p14:xfrm>
                <a:off x="6861037" y="3174198"/>
                <a:ext cx="8280" cy="14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690E006-3A45-B3C8-5F80-2F9764C924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43037" y="3156198"/>
                  <a:ext cx="4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4B11D5-91E0-5E1F-6802-063951DC60C2}"/>
                    </a:ext>
                  </a:extLst>
                </p14:cNvPr>
                <p14:cNvContentPartPr/>
                <p14:nvPr/>
              </p14:nvContentPartPr>
              <p14:xfrm>
                <a:off x="6897037" y="2841918"/>
                <a:ext cx="15120" cy="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4B11D5-91E0-5E1F-6802-063951DC60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9456" y="2823918"/>
                  <a:ext cx="49931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FF5666-A69A-B84D-7830-2024195EF968}"/>
                    </a:ext>
                  </a:extLst>
                </p14:cNvPr>
                <p14:cNvContentPartPr/>
                <p14:nvPr/>
              </p14:nvContentPartPr>
              <p14:xfrm>
                <a:off x="6733957" y="2904918"/>
                <a:ext cx="7200" cy="1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FF5666-A69A-B84D-7830-2024195EF9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15957" y="2886551"/>
                  <a:ext cx="42840" cy="54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CA4886-EE4F-5F52-EEB8-4B6579D9627F}"/>
                    </a:ext>
                  </a:extLst>
                </p14:cNvPr>
                <p14:cNvContentPartPr/>
                <p14:nvPr/>
              </p14:nvContentPartPr>
              <p14:xfrm>
                <a:off x="6542797" y="3148278"/>
                <a:ext cx="1476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CA4886-EE4F-5F52-EEB8-4B6579D962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25226" y="3130278"/>
                  <a:ext cx="49551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2445DF-F8EF-FC2D-8FCD-ACDA5B7FA030}"/>
                    </a:ext>
                  </a:extLst>
                </p14:cNvPr>
                <p14:cNvContentPartPr/>
                <p14:nvPr/>
              </p14:nvContentPartPr>
              <p14:xfrm>
                <a:off x="6615157" y="3009318"/>
                <a:ext cx="6120" cy="2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2445DF-F8EF-FC2D-8FCD-ACDA5B7FA0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97157" y="2991532"/>
                  <a:ext cx="41760" cy="65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80AF86-8E7A-23D9-58DB-3B04AE23ECE0}"/>
                    </a:ext>
                  </a:extLst>
                </p14:cNvPr>
                <p14:cNvContentPartPr/>
                <p14:nvPr/>
              </p14:nvContentPartPr>
              <p14:xfrm>
                <a:off x="6350917" y="3314238"/>
                <a:ext cx="24840" cy="6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80AF86-8E7A-23D9-58DB-3B04AE23ECE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32917" y="3295113"/>
                  <a:ext cx="6048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81F796-DAE6-68C8-A571-8B66E23B5A1D}"/>
                    </a:ext>
                  </a:extLst>
                </p14:cNvPr>
                <p14:cNvContentPartPr/>
                <p14:nvPr/>
              </p14:nvContentPartPr>
              <p14:xfrm>
                <a:off x="6328957" y="2899158"/>
                <a:ext cx="62640" cy="14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81F796-DAE6-68C8-A571-8B66E23B5A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10957" y="2881158"/>
                  <a:ext cx="9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E782573-1987-8BAC-0960-1D1CB5943D26}"/>
                    </a:ext>
                  </a:extLst>
                </p14:cNvPr>
                <p14:cNvContentPartPr/>
                <p14:nvPr/>
              </p14:nvContentPartPr>
              <p14:xfrm>
                <a:off x="6429037" y="3090318"/>
                <a:ext cx="6120" cy="3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E782573-1987-8BAC-0960-1D1CB5943D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11037" y="3072318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B75547-71B7-BECB-F2E5-02F3F9224EDF}"/>
                    </a:ext>
                  </a:extLst>
                </p14:cNvPr>
                <p14:cNvContentPartPr/>
                <p14:nvPr/>
              </p14:nvContentPartPr>
              <p14:xfrm>
                <a:off x="6479077" y="3208758"/>
                <a:ext cx="17280" cy="20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B75547-71B7-BECB-F2E5-02F3F9224E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1077" y="3190758"/>
                  <a:ext cx="52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92B158-C20A-DBA8-C1A5-68F6DE6358B0}"/>
                    </a:ext>
                  </a:extLst>
                </p14:cNvPr>
                <p14:cNvContentPartPr/>
                <p14:nvPr/>
              </p14:nvContentPartPr>
              <p14:xfrm>
                <a:off x="6377197" y="2462118"/>
                <a:ext cx="270360" cy="4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92B158-C20A-DBA8-C1A5-68F6DE6358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59173" y="2444118"/>
                  <a:ext cx="306048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7128CB-E35E-75A3-27F5-CBABBBE978D3}"/>
                    </a:ext>
                  </a:extLst>
                </p14:cNvPr>
                <p14:cNvContentPartPr/>
                <p14:nvPr/>
              </p14:nvContentPartPr>
              <p14:xfrm>
                <a:off x="6489877" y="2769198"/>
                <a:ext cx="3600" cy="3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7128CB-E35E-75A3-27F5-CBABBBE978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69877" y="2751198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F98F4A1-4E57-22C4-7BC2-43F56CAE8761}"/>
              </a:ext>
            </a:extLst>
          </p:cNvPr>
          <p:cNvGrpSpPr/>
          <p:nvPr/>
        </p:nvGrpSpPr>
        <p:grpSpPr>
          <a:xfrm>
            <a:off x="2079840" y="1240810"/>
            <a:ext cx="726840" cy="883800"/>
            <a:chOff x="5504917" y="1105638"/>
            <a:chExt cx="72684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14:cNvPr>
                <p14:cNvContentPartPr/>
                <p14:nvPr/>
              </p14:nvContentPartPr>
              <p14:xfrm>
                <a:off x="5504917" y="1191318"/>
                <a:ext cx="271440" cy="782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1C798D-0EBA-781A-3040-C0EB7B1026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86917" y="1173318"/>
                  <a:ext cx="3070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14:cNvPr>
                <p14:cNvContentPartPr/>
                <p14:nvPr/>
              </p14:nvContentPartPr>
              <p14:xfrm>
                <a:off x="5588437" y="1874598"/>
                <a:ext cx="137160" cy="11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81BEDE-B7F9-7A45-2B61-2219FD11C1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0390" y="1856598"/>
                  <a:ext cx="172894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14:cNvPr>
                <p14:cNvContentPartPr/>
                <p14:nvPr/>
              </p14:nvContentPartPr>
              <p14:xfrm>
                <a:off x="5959237" y="1105638"/>
                <a:ext cx="272520" cy="74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CEE60D-60D3-C9E3-3835-63C10AFE09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41237" y="1087638"/>
                  <a:ext cx="3081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14:cNvPr>
                <p14:cNvContentPartPr/>
                <p14:nvPr/>
              </p14:nvContentPartPr>
              <p14:xfrm>
                <a:off x="5928637" y="1788558"/>
                <a:ext cx="135360" cy="13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3593A6-FABC-F1FA-B444-23AE4AE1AD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10589" y="1770558"/>
                  <a:ext cx="171095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B09429-A216-B049-4153-1FABEACB8253}"/>
              </a:ext>
            </a:extLst>
          </p:cNvPr>
          <p:cNvGrpSpPr/>
          <p:nvPr/>
        </p:nvGrpSpPr>
        <p:grpSpPr>
          <a:xfrm>
            <a:off x="3051840" y="1136050"/>
            <a:ext cx="771120" cy="433800"/>
            <a:chOff x="6476917" y="1000878"/>
            <a:chExt cx="77112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14:cNvPr>
                <p14:cNvContentPartPr/>
                <p14:nvPr/>
              </p14:nvContentPartPr>
              <p14:xfrm>
                <a:off x="6476917" y="1063878"/>
                <a:ext cx="140760" cy="30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966201-0E1C-0A2A-DA52-638E43F0FD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58917" y="1045878"/>
                  <a:ext cx="176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14:cNvPr>
                <p14:cNvContentPartPr/>
                <p14:nvPr/>
              </p14:nvContentPartPr>
              <p14:xfrm>
                <a:off x="6670957" y="1210398"/>
                <a:ext cx="47520" cy="141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12835C9-F517-89C3-0237-58EDB15589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52957" y="1192398"/>
                  <a:ext cx="8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14:cNvPr>
                <p14:cNvContentPartPr/>
                <p14:nvPr/>
              </p14:nvContentPartPr>
              <p14:xfrm>
                <a:off x="6673117" y="1094478"/>
                <a:ext cx="35280" cy="6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DB167F-CBF4-DFE7-DE6A-810389DA70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55117" y="1076478"/>
                  <a:ext cx="70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14:cNvPr>
                <p14:cNvContentPartPr/>
                <p14:nvPr/>
              </p14:nvContentPartPr>
              <p14:xfrm>
                <a:off x="6794077" y="1137318"/>
                <a:ext cx="91800" cy="29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517449-A8F1-2C69-ACCC-D3AF909CA5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76006" y="1119318"/>
                  <a:ext cx="1275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14:cNvPr>
                <p14:cNvContentPartPr/>
                <p14:nvPr/>
              </p14:nvContentPartPr>
              <p14:xfrm>
                <a:off x="6885517" y="1032918"/>
                <a:ext cx="199800" cy="23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90BC6C-95E0-BD76-44A3-33BFB45EB0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7517" y="1014918"/>
                  <a:ext cx="23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14:cNvPr>
                <p14:cNvContentPartPr/>
                <p14:nvPr/>
              </p14:nvContentPartPr>
              <p14:xfrm>
                <a:off x="7114117" y="1005198"/>
                <a:ext cx="101880" cy="20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C54E4F-1DD8-85C1-50AC-4FFA0B7B14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6053" y="987166"/>
                  <a:ext cx="137646" cy="238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14:cNvPr>
                <p14:cNvContentPartPr/>
                <p14:nvPr/>
              </p14:nvContentPartPr>
              <p14:xfrm>
                <a:off x="7109437" y="1000878"/>
                <a:ext cx="138600" cy="15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8C104E-C610-60A9-767E-2CE5A771F5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1437" y="982837"/>
                  <a:ext cx="174240" cy="1926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3FB7A3C-7BC8-9BAA-6151-6B7F753D7E8F}"/>
              </a:ext>
            </a:extLst>
          </p:cNvPr>
          <p:cNvGrpSpPr/>
          <p:nvPr/>
        </p:nvGrpSpPr>
        <p:grpSpPr>
          <a:xfrm>
            <a:off x="1134480" y="2824810"/>
            <a:ext cx="1836000" cy="370440"/>
            <a:chOff x="4559557" y="2689638"/>
            <a:chExt cx="18360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4E996B-64CB-433F-0E8E-BE3313D75C2D}"/>
                    </a:ext>
                  </a:extLst>
                </p14:cNvPr>
                <p14:cNvContentPartPr/>
                <p14:nvPr/>
              </p14:nvContentPartPr>
              <p14:xfrm>
                <a:off x="5352637" y="2814198"/>
                <a:ext cx="5400" cy="2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4E996B-64CB-433F-0E8E-BE3313D75C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34637" y="2796198"/>
                  <a:ext cx="41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B5B537-4D8F-60BD-678B-4E2BAE43B517}"/>
                    </a:ext>
                  </a:extLst>
                </p14:cNvPr>
                <p14:cNvContentPartPr/>
                <p14:nvPr/>
              </p14:nvContentPartPr>
              <p14:xfrm>
                <a:off x="5329237" y="2776038"/>
                <a:ext cx="24840" cy="5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B5B537-4D8F-60BD-678B-4E2BAE43B5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1237" y="2758038"/>
                  <a:ext cx="60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41077C-1E93-ACCC-80EA-A149B1284B69}"/>
                    </a:ext>
                  </a:extLst>
                </p14:cNvPr>
                <p14:cNvContentPartPr/>
                <p14:nvPr/>
              </p14:nvContentPartPr>
              <p14:xfrm>
                <a:off x="5368477" y="2809158"/>
                <a:ext cx="965520" cy="66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41077C-1E93-ACCC-80EA-A149B1284B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50484" y="2791158"/>
                  <a:ext cx="1001147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3E4FDE-A46C-B6AA-335A-ADB6FDD6C658}"/>
                    </a:ext>
                  </a:extLst>
                </p14:cNvPr>
                <p14:cNvContentPartPr/>
                <p14:nvPr/>
              </p14:nvContentPartPr>
              <p14:xfrm>
                <a:off x="6252277" y="2689638"/>
                <a:ext cx="143280" cy="32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3E4FDE-A46C-B6AA-335A-ADB6FDD6C6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34277" y="2671638"/>
                  <a:ext cx="178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70A00E-D73C-E4BD-4412-53B17EE2A92D}"/>
                    </a:ext>
                  </a:extLst>
                </p14:cNvPr>
                <p14:cNvContentPartPr/>
                <p14:nvPr/>
              </p14:nvContentPartPr>
              <p14:xfrm>
                <a:off x="5268757" y="2875038"/>
                <a:ext cx="122040" cy="174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70A00E-D73C-E4BD-4412-53B17EE2A92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50757" y="2857038"/>
                  <a:ext cx="157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C30880-5183-C08E-9D58-FC30D5BF2EC1}"/>
                    </a:ext>
                  </a:extLst>
                </p14:cNvPr>
                <p14:cNvContentPartPr/>
                <p14:nvPr/>
              </p14:nvContentPartPr>
              <p14:xfrm>
                <a:off x="4571077" y="2933358"/>
                <a:ext cx="723960" cy="62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C30880-5183-C08E-9D58-FC30D5BF2E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53077" y="2915358"/>
                  <a:ext cx="759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04C489-C31B-9734-48B5-918DE562B334}"/>
                    </a:ext>
                  </a:extLst>
                </p14:cNvPr>
                <p14:cNvContentPartPr/>
                <p14:nvPr/>
              </p14:nvContentPartPr>
              <p14:xfrm>
                <a:off x="4559557" y="2964678"/>
                <a:ext cx="133920" cy="9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04C489-C31B-9734-48B5-918DE562B3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41557" y="2946610"/>
                  <a:ext cx="169560" cy="131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9828D5C-4BF5-D74E-6E89-0BD6C9E987FA}"/>
                    </a:ext>
                  </a:extLst>
                </p14:cNvPr>
                <p14:cNvContentPartPr/>
                <p14:nvPr/>
              </p14:nvContentPartPr>
              <p14:xfrm>
                <a:off x="4566757" y="2824278"/>
                <a:ext cx="183240" cy="135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9828D5C-4BF5-D74E-6E89-0BD6C9E987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8757" y="2806278"/>
                  <a:ext cx="2188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80E24B8-C713-FDCD-8769-EEBC072C276C}"/>
                  </a:ext>
                </a:extLst>
              </p14:cNvPr>
              <p14:cNvContentPartPr/>
              <p14:nvPr/>
            </p14:nvContentPartPr>
            <p14:xfrm>
              <a:off x="595560" y="3332410"/>
              <a:ext cx="295920" cy="283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80E24B8-C713-FDCD-8769-EEBC072C276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77560" y="3314410"/>
                <a:ext cx="331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224C37-2534-DE96-F588-C070DEF34117}"/>
              </a:ext>
            </a:extLst>
          </p:cNvPr>
          <p:cNvGrpSpPr/>
          <p:nvPr/>
        </p:nvGrpSpPr>
        <p:grpSpPr>
          <a:xfrm>
            <a:off x="3889200" y="3250690"/>
            <a:ext cx="278640" cy="200880"/>
            <a:chOff x="7314277" y="3115518"/>
            <a:chExt cx="2786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487E44-BFC3-A7D1-63E0-634149BA5226}"/>
                    </a:ext>
                  </a:extLst>
                </p14:cNvPr>
                <p14:cNvContentPartPr/>
                <p14:nvPr/>
              </p14:nvContentPartPr>
              <p14:xfrm>
                <a:off x="7314277" y="3115518"/>
                <a:ext cx="102600" cy="20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487E44-BFC3-A7D1-63E0-634149BA52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96277" y="3097518"/>
                  <a:ext cx="138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EAAD5DE-E48E-20F2-E47E-F09F0798C832}"/>
                    </a:ext>
                  </a:extLst>
                </p14:cNvPr>
                <p14:cNvContentPartPr/>
                <p14:nvPr/>
              </p14:nvContentPartPr>
              <p14:xfrm>
                <a:off x="7325077" y="3303438"/>
                <a:ext cx="216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EAAD5DE-E48E-20F2-E47E-F09F0798C8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7077" y="3285438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B734840-BCA2-E1FA-3907-5DAF0F3B0008}"/>
                    </a:ext>
                  </a:extLst>
                </p14:cNvPr>
                <p14:cNvContentPartPr/>
                <p14:nvPr/>
              </p14:nvContentPartPr>
              <p14:xfrm>
                <a:off x="7418677" y="3132438"/>
                <a:ext cx="174240" cy="120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B734840-BCA2-E1FA-3907-5DAF0F3B00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00677" y="3114438"/>
                  <a:ext cx="2098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5A7169D-7C34-0DC7-EAE1-05810BCE0CA9}"/>
              </a:ext>
            </a:extLst>
          </p:cNvPr>
          <p:cNvGrpSpPr/>
          <p:nvPr/>
        </p:nvGrpSpPr>
        <p:grpSpPr>
          <a:xfrm>
            <a:off x="3397080" y="4737130"/>
            <a:ext cx="299520" cy="920880"/>
            <a:chOff x="6822157" y="4601958"/>
            <a:chExt cx="29952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D27B4B8-A5AA-16E6-C6CC-E988CD581DA4}"/>
                    </a:ext>
                  </a:extLst>
                </p14:cNvPr>
                <p14:cNvContentPartPr/>
                <p14:nvPr/>
              </p14:nvContentPartPr>
              <p14:xfrm>
                <a:off x="6827917" y="4625718"/>
                <a:ext cx="231840" cy="897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D27B4B8-A5AA-16E6-C6CC-E988CD581D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09917" y="4607718"/>
                  <a:ext cx="26748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0955B9-8D3B-F398-2217-3C131200782C}"/>
                    </a:ext>
                  </a:extLst>
                </p14:cNvPr>
                <p14:cNvContentPartPr/>
                <p14:nvPr/>
              </p14:nvContentPartPr>
              <p14:xfrm>
                <a:off x="6822157" y="4615638"/>
                <a:ext cx="83160" cy="13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0955B9-8D3B-F398-2217-3C13120078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4157" y="4597638"/>
                  <a:ext cx="118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CFA0595-53B9-3F3C-2163-8FC3753C80F8}"/>
                    </a:ext>
                  </a:extLst>
                </p14:cNvPr>
                <p14:cNvContentPartPr/>
                <p14:nvPr/>
              </p14:nvContentPartPr>
              <p14:xfrm>
                <a:off x="7052917" y="4601958"/>
                <a:ext cx="68760" cy="42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CFA0595-53B9-3F3C-2163-8FC3753C80F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34917" y="4583958"/>
                  <a:ext cx="10440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DB75ECB-06C4-A42B-CEF4-FC64A4EB48EF}"/>
                  </a:ext>
                </a:extLst>
              </p14:cNvPr>
              <p14:cNvContentPartPr/>
              <p14:nvPr/>
            </p14:nvContentPartPr>
            <p14:xfrm>
              <a:off x="5563920" y="3010570"/>
              <a:ext cx="142920" cy="245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DB75ECB-06C4-A42B-CEF4-FC64A4EB4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546280" y="2992570"/>
                <a:ext cx="1785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B4D441C-6713-46EF-E41F-25BFEE425373}"/>
                  </a:ext>
                </a:extLst>
              </p14:cNvPr>
              <p14:cNvContentPartPr/>
              <p14:nvPr/>
            </p14:nvContentPartPr>
            <p14:xfrm>
              <a:off x="5574720" y="2958010"/>
              <a:ext cx="130320" cy="160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B4D441C-6713-46EF-E41F-25BFEE42537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557080" y="2940370"/>
                <a:ext cx="165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06F89DE-A76C-07DC-F720-B12C481F2458}"/>
                  </a:ext>
                </a:extLst>
              </p14:cNvPr>
              <p14:cNvContentPartPr/>
              <p14:nvPr/>
            </p14:nvContentPartPr>
            <p14:xfrm>
              <a:off x="5703600" y="3503410"/>
              <a:ext cx="93960" cy="2430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06F89DE-A76C-07DC-F720-B12C481F245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685600" y="3485770"/>
                <a:ext cx="1296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C35243A-5A5F-4694-7057-359C2C4DF18A}"/>
                  </a:ext>
                </a:extLst>
              </p14:cNvPr>
              <p14:cNvContentPartPr/>
              <p14:nvPr/>
            </p14:nvContentPartPr>
            <p14:xfrm>
              <a:off x="5724480" y="3445450"/>
              <a:ext cx="182520" cy="146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C35243A-5A5F-4694-7057-359C2C4DF18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06480" y="3427810"/>
                <a:ext cx="218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D634A26-4CF1-6CB7-A38F-2B5510ABB9AE}"/>
                  </a:ext>
                </a:extLst>
              </p14:cNvPr>
              <p14:cNvContentPartPr/>
              <p14:nvPr/>
            </p14:nvContentPartPr>
            <p14:xfrm>
              <a:off x="5291400" y="3184090"/>
              <a:ext cx="59400" cy="51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D634A26-4CF1-6CB7-A38F-2B5510ABB9A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273400" y="3166450"/>
                <a:ext cx="95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B9EF15-3BEB-D223-FAE5-0BCF42592BE9}"/>
                  </a:ext>
                </a:extLst>
              </p14:cNvPr>
              <p14:cNvContentPartPr/>
              <p14:nvPr/>
            </p14:nvContentPartPr>
            <p14:xfrm>
              <a:off x="5294280" y="3171490"/>
              <a:ext cx="63360" cy="69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B9EF15-3BEB-D223-FAE5-0BCF42592BE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276280" y="3153850"/>
                <a:ext cx="990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7C0E115-7450-2158-7EA8-1A2CAF2795D6}"/>
                  </a:ext>
                </a:extLst>
              </p14:cNvPr>
              <p14:cNvContentPartPr/>
              <p14:nvPr/>
            </p14:nvContentPartPr>
            <p14:xfrm>
              <a:off x="5311560" y="3240970"/>
              <a:ext cx="68400" cy="410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7C0E115-7450-2158-7EA8-1A2CAF2795D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93920" y="3223330"/>
                <a:ext cx="1040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4F7562E-8677-0932-7ED8-BF1765BA93E9}"/>
                  </a:ext>
                </a:extLst>
              </p14:cNvPr>
              <p14:cNvContentPartPr/>
              <p14:nvPr/>
            </p14:nvContentPartPr>
            <p14:xfrm>
              <a:off x="5263320" y="3503410"/>
              <a:ext cx="163440" cy="139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4F7562E-8677-0932-7ED8-BF1765BA93E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245320" y="3485770"/>
                <a:ext cx="199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5E66275-BA31-BC09-E272-2AD9EFD0D441}"/>
                  </a:ext>
                </a:extLst>
              </p14:cNvPr>
              <p14:cNvContentPartPr/>
              <p14:nvPr/>
            </p14:nvContentPartPr>
            <p14:xfrm>
              <a:off x="4960560" y="3589090"/>
              <a:ext cx="170280" cy="1580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5E66275-BA31-BC09-E272-2AD9EFD0D44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942560" y="3571090"/>
                <a:ext cx="205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118F697-5071-917F-5831-9A7D4936D58D}"/>
                  </a:ext>
                </a:extLst>
              </p14:cNvPr>
              <p14:cNvContentPartPr/>
              <p14:nvPr/>
            </p14:nvContentPartPr>
            <p14:xfrm>
              <a:off x="4965960" y="3154570"/>
              <a:ext cx="63360" cy="432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118F697-5071-917F-5831-9A7D4936D58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947960" y="3136930"/>
                <a:ext cx="990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77B4E28-9B7C-01BA-C335-A5324FAAD1DB}"/>
                  </a:ext>
                </a:extLst>
              </p14:cNvPr>
              <p14:cNvContentPartPr/>
              <p14:nvPr/>
            </p14:nvContentPartPr>
            <p14:xfrm>
              <a:off x="4924560" y="3121810"/>
              <a:ext cx="134280" cy="135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77B4E28-9B7C-01BA-C335-A5324FAAD1D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906560" y="3104170"/>
                <a:ext cx="16992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3C1730A-F7F7-8BA8-D08C-CD8CE0F08593}"/>
              </a:ext>
            </a:extLst>
          </p:cNvPr>
          <p:cNvGrpSpPr/>
          <p:nvPr/>
        </p:nvGrpSpPr>
        <p:grpSpPr>
          <a:xfrm>
            <a:off x="6096000" y="1486330"/>
            <a:ext cx="2194200" cy="3030840"/>
            <a:chOff x="9521077" y="1351158"/>
            <a:chExt cx="2194200" cy="30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67E971-65DF-ABC2-F0E4-901C9ED12145}"/>
                    </a:ext>
                  </a:extLst>
                </p14:cNvPr>
                <p14:cNvContentPartPr/>
                <p14:nvPr/>
              </p14:nvContentPartPr>
              <p14:xfrm>
                <a:off x="9573997" y="2913198"/>
                <a:ext cx="282240" cy="37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67E971-65DF-ABC2-F0E4-901C9ED121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56357" y="2895198"/>
                  <a:ext cx="317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6ABAD93-32B8-9864-B0D5-B913647BB5A1}"/>
                    </a:ext>
                  </a:extLst>
                </p14:cNvPr>
                <p14:cNvContentPartPr/>
                <p14:nvPr/>
              </p14:nvContentPartPr>
              <p14:xfrm>
                <a:off x="9860557" y="2897358"/>
                <a:ext cx="129240" cy="35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6ABAD93-32B8-9864-B0D5-B913647BB5A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42557" y="2879718"/>
                  <a:ext cx="164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D769D2-0026-81FE-9FBF-ED8E3ED544B0}"/>
                    </a:ext>
                  </a:extLst>
                </p14:cNvPr>
                <p14:cNvContentPartPr/>
                <p14:nvPr/>
              </p14:nvContentPartPr>
              <p14:xfrm>
                <a:off x="9521077" y="2857038"/>
                <a:ext cx="575640" cy="6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D769D2-0026-81FE-9FBF-ED8E3ED544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03077" y="2839398"/>
                  <a:ext cx="611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DF7806-A3A9-85EB-B12B-1283DB410865}"/>
                    </a:ext>
                  </a:extLst>
                </p14:cNvPr>
                <p14:cNvContentPartPr/>
                <p14:nvPr/>
              </p14:nvContentPartPr>
              <p14:xfrm>
                <a:off x="9719437" y="2013558"/>
                <a:ext cx="100440" cy="893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DF7806-A3A9-85EB-B12B-1283DB4108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01797" y="1995558"/>
                  <a:ext cx="13608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2ACB323-CD50-2D25-D858-3D1382933A4C}"/>
                    </a:ext>
                  </a:extLst>
                </p14:cNvPr>
                <p14:cNvContentPartPr/>
                <p14:nvPr/>
              </p14:nvContentPartPr>
              <p14:xfrm>
                <a:off x="9807277" y="3282198"/>
                <a:ext cx="13680" cy="6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2ACB323-CD50-2D25-D858-3D1382933A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89277" y="3264198"/>
                  <a:ext cx="49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D66D21-0D44-8EFB-CACC-CB2F38AD0199}"/>
                    </a:ext>
                  </a:extLst>
                </p14:cNvPr>
                <p14:cNvContentPartPr/>
                <p14:nvPr/>
              </p14:nvContentPartPr>
              <p14:xfrm>
                <a:off x="9801157" y="3233958"/>
                <a:ext cx="141480" cy="107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D66D21-0D44-8EFB-CACC-CB2F38AD01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83517" y="3215958"/>
                  <a:ext cx="17712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52AAD7-D3B3-62E2-2B00-DC8CD6467E34}"/>
                    </a:ext>
                  </a:extLst>
                </p14:cNvPr>
                <p14:cNvContentPartPr/>
                <p14:nvPr/>
              </p14:nvContentPartPr>
              <p14:xfrm>
                <a:off x="9712237" y="3268518"/>
                <a:ext cx="648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52AAD7-D3B3-62E2-2B00-DC8CD6467E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94237" y="3250518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2E817F-1131-9B83-3C8A-65522F01382A}"/>
                    </a:ext>
                  </a:extLst>
                </p14:cNvPr>
                <p14:cNvContentPartPr/>
                <p14:nvPr/>
              </p14:nvContentPartPr>
              <p14:xfrm>
                <a:off x="9532957" y="3234678"/>
                <a:ext cx="496800" cy="76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2E817F-1131-9B83-3C8A-65522F01382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15317" y="3217038"/>
                  <a:ext cx="532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73A6B2B-FB64-93D3-67FB-E36D2CF52BAC}"/>
                    </a:ext>
                  </a:extLst>
                </p14:cNvPr>
                <p14:cNvContentPartPr/>
                <p14:nvPr/>
              </p14:nvContentPartPr>
              <p14:xfrm>
                <a:off x="10255117" y="3254118"/>
                <a:ext cx="38160" cy="286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73A6B2B-FB64-93D3-67FB-E36D2CF52B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37477" y="3236478"/>
                  <a:ext cx="73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31165A0-8A36-4574-8AAE-509EFFC853D1}"/>
                    </a:ext>
                  </a:extLst>
                </p14:cNvPr>
                <p14:cNvContentPartPr/>
                <p14:nvPr/>
              </p14:nvContentPartPr>
              <p14:xfrm>
                <a:off x="10237117" y="3239358"/>
                <a:ext cx="182880" cy="160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31165A0-8A36-4574-8AAE-509EFFC853D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19477" y="3221358"/>
                  <a:ext cx="21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6E56852-8CC7-D297-A3B2-54917E67B3CD}"/>
                    </a:ext>
                  </a:extLst>
                </p14:cNvPr>
                <p14:cNvContentPartPr/>
                <p14:nvPr/>
              </p14:nvContentPartPr>
              <p14:xfrm>
                <a:off x="10281397" y="3317478"/>
                <a:ext cx="69480" cy="61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6E56852-8CC7-D297-A3B2-54917E67B3C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263397" y="3299478"/>
                  <a:ext cx="10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D4DA4E-195B-106F-FEEB-CB195C495EDE}"/>
                    </a:ext>
                  </a:extLst>
                </p14:cNvPr>
                <p14:cNvContentPartPr/>
                <p14:nvPr/>
              </p14:nvContentPartPr>
              <p14:xfrm>
                <a:off x="10269877" y="2709438"/>
                <a:ext cx="179640" cy="129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D4DA4E-195B-106F-FEEB-CB195C495ED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51877" y="2691798"/>
                  <a:ext cx="21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5D5653-DCBC-6905-A8BA-0F7D1C16682A}"/>
                    </a:ext>
                  </a:extLst>
                </p14:cNvPr>
                <p14:cNvContentPartPr/>
                <p14:nvPr/>
              </p14:nvContentPartPr>
              <p14:xfrm>
                <a:off x="9750397" y="1966758"/>
                <a:ext cx="1321200" cy="141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5D5653-DCBC-6905-A8BA-0F7D1C16682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32397" y="1948758"/>
                  <a:ext cx="1356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7AAEDA-42A6-7393-429D-3DEEA2C0ABBA}"/>
                    </a:ext>
                  </a:extLst>
                </p14:cNvPr>
                <p14:cNvContentPartPr/>
                <p14:nvPr/>
              </p14:nvContentPartPr>
              <p14:xfrm>
                <a:off x="11057917" y="2002398"/>
                <a:ext cx="178200" cy="85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7AAEDA-42A6-7393-429D-3DEEA2C0ABB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40277" y="1984398"/>
                  <a:ext cx="2138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C6AD5FE-C043-FC34-435F-8BE0605E2B9A}"/>
                    </a:ext>
                  </a:extLst>
                </p14:cNvPr>
                <p14:cNvContentPartPr/>
                <p14:nvPr/>
              </p14:nvContentPartPr>
              <p14:xfrm>
                <a:off x="11144677" y="2844078"/>
                <a:ext cx="171720" cy="550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C6AD5FE-C043-FC34-435F-8BE0605E2B9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126677" y="2826078"/>
                  <a:ext cx="2073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1A06D37-E715-C332-CFD8-E973C1CA9031}"/>
                    </a:ext>
                  </a:extLst>
                </p14:cNvPr>
                <p14:cNvContentPartPr/>
                <p14:nvPr/>
              </p14:nvContentPartPr>
              <p14:xfrm>
                <a:off x="11266717" y="3422958"/>
                <a:ext cx="16560" cy="469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1A06D37-E715-C332-CFD8-E973C1CA90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249077" y="3405318"/>
                  <a:ext cx="522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9280BE-06A6-72E2-E5B6-28269B886466}"/>
                    </a:ext>
                  </a:extLst>
                </p14:cNvPr>
                <p14:cNvContentPartPr/>
                <p14:nvPr/>
              </p14:nvContentPartPr>
              <p14:xfrm>
                <a:off x="9850117" y="4249158"/>
                <a:ext cx="1424880" cy="132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9280BE-06A6-72E2-E5B6-28269B8864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32117" y="4231518"/>
                  <a:ext cx="146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D433FB0-37BE-D510-1E70-43472949BFB8}"/>
                    </a:ext>
                  </a:extLst>
                </p14:cNvPr>
                <p14:cNvContentPartPr/>
                <p14:nvPr/>
              </p14:nvContentPartPr>
              <p14:xfrm>
                <a:off x="11285797" y="3876918"/>
                <a:ext cx="45720" cy="443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D433FB0-37BE-D510-1E70-43472949BF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68157" y="3859278"/>
                  <a:ext cx="81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0DD6975-5ABA-C266-5DBF-243C83D11379}"/>
                    </a:ext>
                  </a:extLst>
                </p14:cNvPr>
                <p14:cNvContentPartPr/>
                <p14:nvPr/>
              </p14:nvContentPartPr>
              <p14:xfrm>
                <a:off x="11473717" y="3053238"/>
                <a:ext cx="117720" cy="320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0DD6975-5ABA-C266-5DBF-243C83D1137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456077" y="3035238"/>
                  <a:ext cx="153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16CABC1-ACCA-83D4-0491-B0686BF62819}"/>
                    </a:ext>
                  </a:extLst>
                </p14:cNvPr>
                <p14:cNvContentPartPr/>
                <p14:nvPr/>
              </p14:nvContentPartPr>
              <p14:xfrm>
                <a:off x="11466517" y="3041718"/>
                <a:ext cx="248760" cy="170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16CABC1-ACCA-83D4-0491-B0686BF628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48877" y="3023718"/>
                  <a:ext cx="284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706E7CB-6D11-5175-299F-F2173D1F64E0}"/>
                    </a:ext>
                  </a:extLst>
                </p14:cNvPr>
                <p14:cNvContentPartPr/>
                <p14:nvPr/>
              </p14:nvContentPartPr>
              <p14:xfrm>
                <a:off x="10256197" y="1863438"/>
                <a:ext cx="194760" cy="285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706E7CB-6D11-5175-299F-F2173D1F64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238557" y="1845798"/>
                  <a:ext cx="230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E81AB9-4C87-A3D2-3C98-B06199E2E89E}"/>
                    </a:ext>
                  </a:extLst>
                </p14:cNvPr>
                <p14:cNvContentPartPr/>
                <p14:nvPr/>
              </p14:nvContentPartPr>
              <p14:xfrm>
                <a:off x="10303357" y="1351158"/>
                <a:ext cx="93600" cy="37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E81AB9-4C87-A3D2-3C98-B06199E2E89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285357" y="1333158"/>
                  <a:ext cx="129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B70A3D8-DED4-2801-74A4-B9C65D78F51B}"/>
                    </a:ext>
                  </a:extLst>
                </p14:cNvPr>
                <p14:cNvContentPartPr/>
                <p14:nvPr/>
              </p14:nvContentPartPr>
              <p14:xfrm>
                <a:off x="10296157" y="1637358"/>
                <a:ext cx="1173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B70A3D8-DED4-2801-74A4-B9C65D78F51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78517" y="1619358"/>
                  <a:ext cx="153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E282D03-F4BF-8919-DEDF-710345C4DDF3}"/>
                    </a:ext>
                  </a:extLst>
                </p14:cNvPr>
                <p14:cNvContentPartPr/>
                <p14:nvPr/>
              </p14:nvContentPartPr>
              <p14:xfrm>
                <a:off x="10589557" y="1453038"/>
                <a:ext cx="219960" cy="242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E282D03-F4BF-8919-DEDF-710345C4DDF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71917" y="1435398"/>
                  <a:ext cx="255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05B7BC7-338A-2E47-CEDD-EC883237EEA2}"/>
                    </a:ext>
                  </a:extLst>
                </p14:cNvPr>
                <p14:cNvContentPartPr/>
                <p14:nvPr/>
              </p14:nvContentPartPr>
              <p14:xfrm>
                <a:off x="10760917" y="1485078"/>
                <a:ext cx="17280" cy="17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05B7BC7-338A-2E47-CEDD-EC883237EEA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43277" y="1467438"/>
                  <a:ext cx="5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3A5E12-4F06-F13D-B6EE-98A10A2EF7BF}"/>
                    </a:ext>
                  </a:extLst>
                </p14:cNvPr>
                <p14:cNvContentPartPr/>
                <p14:nvPr/>
              </p14:nvContentPartPr>
              <p14:xfrm>
                <a:off x="10850197" y="1516758"/>
                <a:ext cx="159480" cy="122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3A5E12-4F06-F13D-B6EE-98A10A2EF7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32557" y="1499118"/>
                  <a:ext cx="195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A7FE19-960C-F77F-F32B-F4A840F00DA2}"/>
                    </a:ext>
                  </a:extLst>
                </p14:cNvPr>
                <p14:cNvContentPartPr/>
                <p14:nvPr/>
              </p14:nvContentPartPr>
              <p14:xfrm>
                <a:off x="11062957" y="1352958"/>
                <a:ext cx="104760" cy="226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A7FE19-960C-F77F-F32B-F4A840F00DA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044957" y="1335318"/>
                  <a:ext cx="140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5BC9B77-CCB9-A51F-1EE3-829A41AF9FA9}"/>
                    </a:ext>
                  </a:extLst>
                </p14:cNvPr>
                <p14:cNvContentPartPr/>
                <p14:nvPr/>
              </p14:nvContentPartPr>
              <p14:xfrm>
                <a:off x="11240797" y="1431438"/>
                <a:ext cx="95400" cy="129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5BC9B77-CCB9-A51F-1EE3-829A41AF9FA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222797" y="1413798"/>
                  <a:ext cx="131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A6E7B25-A6FD-18C8-F133-F8AE76877291}"/>
              </a:ext>
            </a:extLst>
          </p:cNvPr>
          <p:cNvGrpSpPr/>
          <p:nvPr/>
        </p:nvGrpSpPr>
        <p:grpSpPr>
          <a:xfrm>
            <a:off x="6599783" y="1292348"/>
            <a:ext cx="1633680" cy="1227600"/>
            <a:chOff x="6599783" y="1292348"/>
            <a:chExt cx="1633680" cy="12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93E87D-1814-6F78-D67D-8859E4C94F2E}"/>
                    </a:ext>
                  </a:extLst>
                </p14:cNvPr>
                <p14:cNvContentPartPr/>
                <p14:nvPr/>
              </p14:nvContentPartPr>
              <p14:xfrm>
                <a:off x="6599783" y="1381988"/>
                <a:ext cx="120600" cy="1137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93E87D-1814-6F78-D67D-8859E4C94F2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81783" y="1364348"/>
                  <a:ext cx="15624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9ECF621-4FCD-687B-F04A-D1044E72ABC4}"/>
                    </a:ext>
                  </a:extLst>
                </p14:cNvPr>
                <p14:cNvContentPartPr/>
                <p14:nvPr/>
              </p14:nvContentPartPr>
              <p14:xfrm>
                <a:off x="6646583" y="1292348"/>
                <a:ext cx="1342800" cy="164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9ECF621-4FCD-687B-F04A-D1044E72AB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28583" y="1274708"/>
                  <a:ext cx="1378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488BF75-B886-7BEA-CAA9-4B223B0E66D4}"/>
                    </a:ext>
                  </a:extLst>
                </p14:cNvPr>
                <p14:cNvContentPartPr/>
                <p14:nvPr/>
              </p14:nvContentPartPr>
              <p14:xfrm>
                <a:off x="8070023" y="1381628"/>
                <a:ext cx="115920" cy="82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488BF75-B886-7BEA-CAA9-4B223B0E66D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52023" y="1363988"/>
                  <a:ext cx="15156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75EBE68-AC57-64E9-843B-08A9CED22CBE}"/>
                    </a:ext>
                  </a:extLst>
                </p14:cNvPr>
                <p14:cNvContentPartPr/>
                <p14:nvPr/>
              </p14:nvContentPartPr>
              <p14:xfrm>
                <a:off x="6717503" y="2349668"/>
                <a:ext cx="1515960" cy="127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75EBE68-AC57-64E9-843B-08A9CED22CB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99863" y="2332028"/>
                  <a:ext cx="155160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112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21E7-F57C-6F21-77D0-00ED55CC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Photodiode</a:t>
            </a:r>
          </a:p>
        </p:txBody>
      </p:sp>
      <p:pic>
        <p:nvPicPr>
          <p:cNvPr id="6" name="Content Placeholder 5" descr="Diagram of a diagram of a battery&#10;&#10;Description automatically generated">
            <a:extLst>
              <a:ext uri="{FF2B5EF4-FFF2-40B4-BE49-F238E27FC236}">
                <a16:creationId xmlns:a16="http://schemas.microsoft.com/office/drawing/2014/main" id="{8579AC2E-8E14-7FDF-3C2F-7A9603616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86" y="1611950"/>
            <a:ext cx="4366638" cy="32997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4E10-4A4F-1755-9087-8CD00D8A9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black arrows pointing to a circle&#10;&#10;Description automatically generated">
            <a:extLst>
              <a:ext uri="{FF2B5EF4-FFF2-40B4-BE49-F238E27FC236}">
                <a16:creationId xmlns:a16="http://schemas.microsoft.com/office/drawing/2014/main" id="{D1AE72F5-C565-F3BE-4321-D2AC12BCA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0596" y="2588418"/>
            <a:ext cx="2065199" cy="66299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CA2BBA9-76FE-2E27-B0BF-3C28DD229FA2}"/>
              </a:ext>
            </a:extLst>
          </p:cNvPr>
          <p:cNvGrpSpPr/>
          <p:nvPr/>
        </p:nvGrpSpPr>
        <p:grpSpPr>
          <a:xfrm>
            <a:off x="7159943" y="1733708"/>
            <a:ext cx="2733840" cy="2278440"/>
            <a:chOff x="7159943" y="1733708"/>
            <a:chExt cx="2733840" cy="22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6825AE-0BB1-F1B6-0FB1-4165206013FA}"/>
                    </a:ext>
                  </a:extLst>
                </p14:cNvPr>
                <p14:cNvContentPartPr/>
                <p14:nvPr/>
              </p14:nvContentPartPr>
              <p14:xfrm>
                <a:off x="8372063" y="3424628"/>
                <a:ext cx="46440" cy="58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6825AE-0BB1-F1B6-0FB1-416520601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4423" y="3406988"/>
                  <a:ext cx="82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5B5B35-2356-7078-CA78-F15ACD3017AE}"/>
                    </a:ext>
                  </a:extLst>
                </p14:cNvPr>
                <p14:cNvContentPartPr/>
                <p14:nvPr/>
              </p14:nvContentPartPr>
              <p14:xfrm>
                <a:off x="8398703" y="3908108"/>
                <a:ext cx="1058400" cy="82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5B5B35-2356-7078-CA78-F15ACD3017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80703" y="3890468"/>
                  <a:ext cx="109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411867-0B03-F208-52D6-655AD106F610}"/>
                    </a:ext>
                  </a:extLst>
                </p14:cNvPr>
                <p14:cNvContentPartPr/>
                <p14:nvPr/>
              </p14:nvContentPartPr>
              <p14:xfrm>
                <a:off x="8413103" y="1780868"/>
                <a:ext cx="35640" cy="504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411867-0B03-F208-52D6-655AD106F6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5463" y="1763228"/>
                  <a:ext cx="712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A2960C-4FF3-55C0-BAA6-257901302302}"/>
                    </a:ext>
                  </a:extLst>
                </p14:cNvPr>
                <p14:cNvContentPartPr/>
                <p14:nvPr/>
              </p14:nvContentPartPr>
              <p14:xfrm>
                <a:off x="8467103" y="1733708"/>
                <a:ext cx="1396440" cy="6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A2960C-4FF3-55C0-BAA6-2579013023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49463" y="1716068"/>
                  <a:ext cx="1432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5DC5DC-B194-A6EC-063E-AB8266019731}"/>
                    </a:ext>
                  </a:extLst>
                </p14:cNvPr>
                <p14:cNvContentPartPr/>
                <p14:nvPr/>
              </p14:nvContentPartPr>
              <p14:xfrm>
                <a:off x="9786143" y="1765028"/>
                <a:ext cx="39600" cy="748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5DC5DC-B194-A6EC-063E-AB82660197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8143" y="1747028"/>
                  <a:ext cx="75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0643DF-7E3E-5E26-DFCB-4862911E6666}"/>
                    </a:ext>
                  </a:extLst>
                </p14:cNvPr>
                <p14:cNvContentPartPr/>
                <p14:nvPr/>
              </p14:nvContentPartPr>
              <p14:xfrm>
                <a:off x="9497783" y="3864548"/>
                <a:ext cx="335160" cy="4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0643DF-7E3E-5E26-DFCB-4862911E66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79783" y="3846908"/>
                  <a:ext cx="370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C31620-B9F7-BFC6-907D-33FEF0077D73}"/>
                    </a:ext>
                  </a:extLst>
                </p14:cNvPr>
                <p14:cNvContentPartPr/>
                <p14:nvPr/>
              </p14:nvContentPartPr>
              <p14:xfrm>
                <a:off x="9773903" y="3453788"/>
                <a:ext cx="29160" cy="40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C31620-B9F7-BFC6-907D-33FEF0077D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56263" y="3436148"/>
                  <a:ext cx="648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FB95AD-8F40-F9FC-C073-36472AE676ED}"/>
                    </a:ext>
                  </a:extLst>
                </p14:cNvPr>
                <p14:cNvContentPartPr/>
                <p14:nvPr/>
              </p14:nvContentPartPr>
              <p14:xfrm>
                <a:off x="9711983" y="3068948"/>
                <a:ext cx="181800" cy="316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FB95AD-8F40-F9FC-C073-36472AE676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3983" y="3051308"/>
                  <a:ext cx="2174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A3AA1A-0362-16A3-6CB4-5BC0296C382C}"/>
                    </a:ext>
                  </a:extLst>
                </p14:cNvPr>
                <p14:cNvContentPartPr/>
                <p14:nvPr/>
              </p14:nvContentPartPr>
              <p14:xfrm>
                <a:off x="9799463" y="2458748"/>
                <a:ext cx="30240" cy="60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A3AA1A-0362-16A3-6CB4-5BC0296C38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81463" y="2441108"/>
                  <a:ext cx="658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E52C66-299B-311E-43E9-C35DC7167B9C}"/>
                    </a:ext>
                  </a:extLst>
                </p14:cNvPr>
                <p14:cNvContentPartPr/>
                <p14:nvPr/>
              </p14:nvContentPartPr>
              <p14:xfrm>
                <a:off x="8006303" y="2470988"/>
                <a:ext cx="14040" cy="62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E52C66-299B-311E-43E9-C35DC7167B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88303" y="2452988"/>
                  <a:ext cx="4968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09DEC9-1ACA-6438-A904-BB2583A9D5EB}"/>
                    </a:ext>
                  </a:extLst>
                </p14:cNvPr>
                <p14:cNvContentPartPr/>
                <p14:nvPr/>
              </p14:nvContentPartPr>
              <p14:xfrm>
                <a:off x="7929623" y="2427068"/>
                <a:ext cx="154080" cy="17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09DEC9-1ACA-6438-A904-BB2583A9D5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11623" y="2409068"/>
                  <a:ext cx="189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EBCAEF-0783-CA91-2417-D39DF6FCA619}"/>
                    </a:ext>
                  </a:extLst>
                </p14:cNvPr>
                <p14:cNvContentPartPr/>
                <p14:nvPr/>
              </p14:nvContentPartPr>
              <p14:xfrm>
                <a:off x="7159943" y="3078308"/>
                <a:ext cx="204120" cy="27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EBCAEF-0783-CA91-2417-D39DF6FCA6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42303" y="3060308"/>
                  <a:ext cx="239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FFE4E2-C3C5-494B-7D25-E0FE54F35D7A}"/>
                    </a:ext>
                  </a:extLst>
                </p14:cNvPr>
                <p14:cNvContentPartPr/>
                <p14:nvPr/>
              </p14:nvContentPartPr>
              <p14:xfrm>
                <a:off x="7283423" y="3315548"/>
                <a:ext cx="47880" cy="66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FFE4E2-C3C5-494B-7D25-E0FE54F35D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5423" y="3297908"/>
                  <a:ext cx="83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F625E2-5FAD-5769-16B9-84409C2A77BF}"/>
                    </a:ext>
                  </a:extLst>
                </p14:cNvPr>
                <p14:cNvContentPartPr/>
                <p14:nvPr/>
              </p14:nvContentPartPr>
              <p14:xfrm>
                <a:off x="7415183" y="3222668"/>
                <a:ext cx="110880" cy="120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F625E2-5FAD-5769-16B9-84409C2A77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97183" y="3205028"/>
                  <a:ext cx="14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9E3266-B7E4-E952-CEB3-9124C68DA185}"/>
                    </a:ext>
                  </a:extLst>
                </p14:cNvPr>
                <p14:cNvContentPartPr/>
                <p14:nvPr/>
              </p14:nvContentPartPr>
              <p14:xfrm>
                <a:off x="7389983" y="3141668"/>
                <a:ext cx="78480" cy="119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9E3266-B7E4-E952-CEB3-9124C68DA1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1983" y="3123668"/>
                  <a:ext cx="114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2ADA9F-6792-2A52-22CF-D6194BAD7C33}"/>
                    </a:ext>
                  </a:extLst>
                </p14:cNvPr>
                <p14:cNvContentPartPr/>
                <p14:nvPr/>
              </p14:nvContentPartPr>
              <p14:xfrm>
                <a:off x="7462703" y="3081908"/>
                <a:ext cx="146160" cy="98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2ADA9F-6792-2A52-22CF-D6194BAD7C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4703" y="3063908"/>
                  <a:ext cx="181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E2AC3B-95EB-24B9-4CFB-AFC372D13B63}"/>
                    </a:ext>
                  </a:extLst>
                </p14:cNvPr>
                <p14:cNvContentPartPr/>
                <p14:nvPr/>
              </p14:nvContentPartPr>
              <p14:xfrm>
                <a:off x="7628303" y="2994428"/>
                <a:ext cx="77400" cy="8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E2AC3B-95EB-24B9-4CFB-AFC372D13B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10303" y="2976428"/>
                  <a:ext cx="11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E4F327-6C61-8EB9-25DD-E1446B6F37CE}"/>
                    </a:ext>
                  </a:extLst>
                </p14:cNvPr>
                <p14:cNvContentPartPr/>
                <p14:nvPr/>
              </p14:nvContentPartPr>
              <p14:xfrm>
                <a:off x="7670423" y="2887868"/>
                <a:ext cx="126000" cy="12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E4F327-6C61-8EB9-25DD-E1446B6F37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52783" y="2870228"/>
                  <a:ext cx="161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BF3209-C652-A663-3BAE-129E765E841B}"/>
                    </a:ext>
                  </a:extLst>
                </p14:cNvPr>
                <p14:cNvContentPartPr/>
                <p14:nvPr/>
              </p14:nvContentPartPr>
              <p14:xfrm>
                <a:off x="7715423" y="2846828"/>
                <a:ext cx="152280" cy="123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BF3209-C652-A663-3BAE-129E765E84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97423" y="2828828"/>
                  <a:ext cx="1879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36838B-C096-96AF-CB2C-32097E7062E5}"/>
              </a:ext>
            </a:extLst>
          </p:cNvPr>
          <p:cNvGrpSpPr/>
          <p:nvPr/>
        </p:nvGrpSpPr>
        <p:grpSpPr>
          <a:xfrm>
            <a:off x="7454783" y="520508"/>
            <a:ext cx="1636200" cy="739800"/>
            <a:chOff x="7454783" y="520508"/>
            <a:chExt cx="1636200" cy="73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C4C0965-7A16-F1B9-043E-2DF1FEA4252D}"/>
                    </a:ext>
                  </a:extLst>
                </p14:cNvPr>
                <p14:cNvContentPartPr/>
                <p14:nvPr/>
              </p14:nvContentPartPr>
              <p14:xfrm>
                <a:off x="7480703" y="962588"/>
                <a:ext cx="45000" cy="297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C4C0965-7A16-F1B9-043E-2DF1FEA425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62703" y="944588"/>
                  <a:ext cx="80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92DD6E-448D-449C-7BFF-AB29DED13548}"/>
                    </a:ext>
                  </a:extLst>
                </p14:cNvPr>
                <p14:cNvContentPartPr/>
                <p14:nvPr/>
              </p14:nvContentPartPr>
              <p14:xfrm>
                <a:off x="7454783" y="938108"/>
                <a:ext cx="129600" cy="21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92DD6E-448D-449C-7BFF-AB29DED135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36783" y="920108"/>
                  <a:ext cx="165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03A1E1-84B4-F864-E296-F6ED8B1168D6}"/>
                    </a:ext>
                  </a:extLst>
                </p14:cNvPr>
                <p14:cNvContentPartPr/>
                <p14:nvPr/>
              </p14:nvContentPartPr>
              <p14:xfrm>
                <a:off x="7624703" y="1046108"/>
                <a:ext cx="81720" cy="9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03A1E1-84B4-F864-E296-F6ED8B116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7063" y="1028108"/>
                  <a:ext cx="117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6C3425-ABD3-FFF7-3086-6911D1C434ED}"/>
                    </a:ext>
                  </a:extLst>
                </p14:cNvPr>
                <p14:cNvContentPartPr/>
                <p14:nvPr/>
              </p14:nvContentPartPr>
              <p14:xfrm>
                <a:off x="7749983" y="956108"/>
                <a:ext cx="80640" cy="10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6C3425-ABD3-FFF7-3086-6911D1C434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32343" y="938108"/>
                  <a:ext cx="11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4B1FD7-0E03-00B6-69F3-4D1E03C5FED5}"/>
                    </a:ext>
                  </a:extLst>
                </p14:cNvPr>
                <p14:cNvContentPartPr/>
                <p14:nvPr/>
              </p14:nvContentPartPr>
              <p14:xfrm>
                <a:off x="7868423" y="780788"/>
                <a:ext cx="221760" cy="243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4B1FD7-0E03-00B6-69F3-4D1E03C5FE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0783" y="763148"/>
                  <a:ext cx="257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21C1C4-CB31-3BB0-FFD8-10A9C84269F1}"/>
                    </a:ext>
                  </a:extLst>
                </p14:cNvPr>
                <p14:cNvContentPartPr/>
                <p14:nvPr/>
              </p14:nvContentPartPr>
              <p14:xfrm>
                <a:off x="8185943" y="739748"/>
                <a:ext cx="106560" cy="19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21C1C4-CB31-3BB0-FFD8-10A9C84269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67943" y="721748"/>
                  <a:ext cx="14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AB7F4A-8B73-CD61-A572-17D990BE649A}"/>
                    </a:ext>
                  </a:extLst>
                </p14:cNvPr>
                <p14:cNvContentPartPr/>
                <p14:nvPr/>
              </p14:nvContentPartPr>
              <p14:xfrm>
                <a:off x="8275583" y="763868"/>
                <a:ext cx="150120" cy="13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AB7F4A-8B73-CD61-A572-17D990BE64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57583" y="745868"/>
                  <a:ext cx="185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C190D6-7D1B-B45A-3F0F-1FE9DE62025A}"/>
                    </a:ext>
                  </a:extLst>
                </p14:cNvPr>
                <p14:cNvContentPartPr/>
                <p14:nvPr/>
              </p14:nvContentPartPr>
              <p14:xfrm>
                <a:off x="8561783" y="642548"/>
                <a:ext cx="117360" cy="14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C190D6-7D1B-B45A-3F0F-1FE9DE620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43783" y="624548"/>
                  <a:ext cx="15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4BDD01-078C-4E5C-B9D8-6B6E040FB3BF}"/>
                    </a:ext>
                  </a:extLst>
                </p14:cNvPr>
                <p14:cNvContentPartPr/>
                <p14:nvPr/>
              </p14:nvContentPartPr>
              <p14:xfrm>
                <a:off x="8688503" y="567308"/>
                <a:ext cx="54360" cy="126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4BDD01-078C-4E5C-B9D8-6B6E040FB3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70863" y="549308"/>
                  <a:ext cx="90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C41B20-6B5B-D40A-6B47-C28F9C17E656}"/>
                    </a:ext>
                  </a:extLst>
                </p14:cNvPr>
                <p14:cNvContentPartPr/>
                <p14:nvPr/>
              </p14:nvContentPartPr>
              <p14:xfrm>
                <a:off x="8785703" y="591068"/>
                <a:ext cx="109440" cy="118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C41B20-6B5B-D40A-6B47-C28F9C17E6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68063" y="573428"/>
                  <a:ext cx="145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C1D5A1-B3EB-F439-6686-557D81C04C40}"/>
                    </a:ext>
                  </a:extLst>
                </p14:cNvPr>
                <p14:cNvContentPartPr/>
                <p14:nvPr/>
              </p14:nvContentPartPr>
              <p14:xfrm>
                <a:off x="9006023" y="520508"/>
                <a:ext cx="84960" cy="14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C1D5A1-B3EB-F439-6686-557D81C04C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88023" y="502508"/>
                  <a:ext cx="120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8EEBE73-DC5B-EBBD-FCA8-02B87CA92E09}"/>
              </a:ext>
            </a:extLst>
          </p:cNvPr>
          <p:cNvGrpSpPr/>
          <p:nvPr/>
        </p:nvGrpSpPr>
        <p:grpSpPr>
          <a:xfrm>
            <a:off x="7317263" y="4761308"/>
            <a:ext cx="2957040" cy="1928520"/>
            <a:chOff x="7317263" y="4761308"/>
            <a:chExt cx="2957040" cy="19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C32E16-E9FC-0182-6FE9-659AB0BBF797}"/>
                    </a:ext>
                  </a:extLst>
                </p14:cNvPr>
                <p14:cNvContentPartPr/>
                <p14:nvPr/>
              </p14:nvContentPartPr>
              <p14:xfrm>
                <a:off x="8032223" y="5480588"/>
                <a:ext cx="138600" cy="310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C32E16-E9FC-0182-6FE9-659AB0BBF7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14223" y="5462588"/>
                  <a:ext cx="174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67FA6E-1DB6-503F-042A-CB2202253F5C}"/>
                    </a:ext>
                  </a:extLst>
                </p14:cNvPr>
                <p14:cNvContentPartPr/>
                <p14:nvPr/>
              </p14:nvContentPartPr>
              <p14:xfrm>
                <a:off x="8041223" y="5388428"/>
                <a:ext cx="169200" cy="6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67FA6E-1DB6-503F-042A-CB2202253F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23583" y="5370788"/>
                  <a:ext cx="20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1ADC20-29A8-5C22-6516-6800B529DA2F}"/>
                    </a:ext>
                  </a:extLst>
                </p14:cNvPr>
                <p14:cNvContentPartPr/>
                <p14:nvPr/>
              </p14:nvContentPartPr>
              <p14:xfrm>
                <a:off x="8028263" y="5424068"/>
                <a:ext cx="389880" cy="10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1ADC20-29A8-5C22-6516-6800B529DA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0623" y="5406068"/>
                  <a:ext cx="425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5F83E0-E3E0-0FA7-F095-2AD541D5EC5E}"/>
                    </a:ext>
                  </a:extLst>
                </p14:cNvPr>
                <p14:cNvContentPartPr/>
                <p14:nvPr/>
              </p14:nvContentPartPr>
              <p14:xfrm>
                <a:off x="8250743" y="5397788"/>
                <a:ext cx="196920" cy="38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5F83E0-E3E0-0FA7-F095-2AD541D5EC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32743" y="5379788"/>
                  <a:ext cx="232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0BCA3C-44DB-F447-51F7-F9949630EACA}"/>
                    </a:ext>
                  </a:extLst>
                </p14:cNvPr>
                <p14:cNvContentPartPr/>
                <p14:nvPr/>
              </p14:nvContentPartPr>
              <p14:xfrm>
                <a:off x="8004863" y="5799548"/>
                <a:ext cx="568800" cy="4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0BCA3C-44DB-F447-51F7-F9949630EA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7223" y="5781908"/>
                  <a:ext cx="604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04CD52-31FD-9BAA-DF36-7CAAD0835A85}"/>
                    </a:ext>
                  </a:extLst>
                </p14:cNvPr>
                <p14:cNvContentPartPr/>
                <p14:nvPr/>
              </p14:nvContentPartPr>
              <p14:xfrm>
                <a:off x="8241023" y="4761308"/>
                <a:ext cx="48960" cy="632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04CD52-31FD-9BAA-DF36-7CAAD0835A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23023" y="4743668"/>
                  <a:ext cx="846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B3538D-C1D0-A570-84E3-354AB54CD611}"/>
                    </a:ext>
                  </a:extLst>
                </p14:cNvPr>
                <p14:cNvContentPartPr/>
                <p14:nvPr/>
              </p14:nvContentPartPr>
              <p14:xfrm>
                <a:off x="8230223" y="4797668"/>
                <a:ext cx="360" cy="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B3538D-C1D0-A570-84E3-354AB54CD6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12223" y="4780028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2DC4BE-A7E4-87EF-57DB-C8FFD1DCDA64}"/>
                    </a:ext>
                  </a:extLst>
                </p14:cNvPr>
                <p14:cNvContentPartPr/>
                <p14:nvPr/>
              </p14:nvContentPartPr>
              <p14:xfrm>
                <a:off x="8227703" y="5863988"/>
                <a:ext cx="14040" cy="473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2DC4BE-A7E4-87EF-57DB-C8FFD1DCDA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10063" y="5845988"/>
                  <a:ext cx="49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59F9F1-FCFE-158B-06E4-C739729FB990}"/>
                    </a:ext>
                  </a:extLst>
                </p14:cNvPr>
                <p14:cNvContentPartPr/>
                <p14:nvPr/>
              </p14:nvContentPartPr>
              <p14:xfrm>
                <a:off x="8190983" y="4817108"/>
                <a:ext cx="1091160" cy="25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59F9F1-FCFE-158B-06E4-C739729FB9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73343" y="4799468"/>
                  <a:ext cx="1126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859A1D-F3CB-0E8E-C0E5-5E8E3D7803B3}"/>
                    </a:ext>
                  </a:extLst>
                </p14:cNvPr>
                <p14:cNvContentPartPr/>
                <p14:nvPr/>
              </p14:nvContentPartPr>
              <p14:xfrm>
                <a:off x="9312383" y="4791548"/>
                <a:ext cx="12960" cy="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859A1D-F3CB-0E8E-C0E5-5E8E3D7803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94743" y="4773548"/>
                  <a:ext cx="4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02DEB3-A224-C18E-B72F-FD234E8D0435}"/>
                    </a:ext>
                  </a:extLst>
                </p14:cNvPr>
                <p14:cNvContentPartPr/>
                <p14:nvPr/>
              </p14:nvContentPartPr>
              <p14:xfrm>
                <a:off x="9315983" y="4802348"/>
                <a:ext cx="67680" cy="532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02DEB3-A224-C18E-B72F-FD234E8D04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98343" y="4784708"/>
                  <a:ext cx="1033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6B7989-04A9-59A5-8F9E-8C7E2A9CB77C}"/>
                    </a:ext>
                  </a:extLst>
                </p14:cNvPr>
                <p14:cNvContentPartPr/>
                <p14:nvPr/>
              </p14:nvContentPartPr>
              <p14:xfrm>
                <a:off x="9339743" y="5319668"/>
                <a:ext cx="138240" cy="21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6B7989-04A9-59A5-8F9E-8C7E2A9CB7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22103" y="5302028"/>
                  <a:ext cx="173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EE8A07-E710-2FFD-BEFF-77FC4E02647D}"/>
                    </a:ext>
                  </a:extLst>
                </p14:cNvPr>
                <p14:cNvContentPartPr/>
                <p14:nvPr/>
              </p14:nvContentPartPr>
              <p14:xfrm>
                <a:off x="9146063" y="5415068"/>
                <a:ext cx="651240" cy="26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EE8A07-E710-2FFD-BEFF-77FC4E0264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28063" y="5397068"/>
                  <a:ext cx="68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9B8F10D-276D-AD78-580E-A3E8F7ACE3AE}"/>
                    </a:ext>
                  </a:extLst>
                </p14:cNvPr>
                <p14:cNvContentPartPr/>
                <p14:nvPr/>
              </p14:nvContentPartPr>
              <p14:xfrm>
                <a:off x="9416783" y="5466908"/>
                <a:ext cx="17640" cy="363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9B8F10D-276D-AD78-580E-A3E8F7ACE3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98783" y="5448908"/>
                  <a:ext cx="53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E3B62B-1E39-8C33-486B-3C9FDD32EAC5}"/>
                    </a:ext>
                  </a:extLst>
                </p14:cNvPr>
                <p14:cNvContentPartPr/>
                <p14:nvPr/>
              </p14:nvContentPartPr>
              <p14:xfrm>
                <a:off x="9411383" y="5830508"/>
                <a:ext cx="14040" cy="218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E3B62B-1E39-8C33-486B-3C9FDD32EA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93743" y="5812868"/>
                  <a:ext cx="49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CB5318-ECF2-FFCB-1553-B3749D74CA21}"/>
                    </a:ext>
                  </a:extLst>
                </p14:cNvPr>
                <p14:cNvContentPartPr/>
                <p14:nvPr/>
              </p14:nvContentPartPr>
              <p14:xfrm>
                <a:off x="9361703" y="6061988"/>
                <a:ext cx="102240" cy="21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CB5318-ECF2-FFCB-1553-B3749D74CA2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43703" y="6044348"/>
                  <a:ext cx="137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FA12B7-A29E-9F14-966C-57A5394389F9}"/>
                    </a:ext>
                  </a:extLst>
                </p14:cNvPr>
                <p14:cNvContentPartPr/>
                <p14:nvPr/>
              </p14:nvContentPartPr>
              <p14:xfrm>
                <a:off x="9437663" y="6286628"/>
                <a:ext cx="24840" cy="321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FA12B7-A29E-9F14-966C-57A5394389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19663" y="6268988"/>
                  <a:ext cx="60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D9BED5-6805-BE6A-404A-D829A7058679}"/>
                    </a:ext>
                  </a:extLst>
                </p14:cNvPr>
                <p14:cNvContentPartPr/>
                <p14:nvPr/>
              </p14:nvContentPartPr>
              <p14:xfrm>
                <a:off x="8266943" y="6345668"/>
                <a:ext cx="55800" cy="344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D9BED5-6805-BE6A-404A-D829A70586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48943" y="6328028"/>
                  <a:ext cx="91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5A554E-BD9A-4CA6-14C3-87C90731ECFB}"/>
                    </a:ext>
                  </a:extLst>
                </p14:cNvPr>
                <p14:cNvContentPartPr/>
                <p14:nvPr/>
              </p14:nvContentPartPr>
              <p14:xfrm>
                <a:off x="8323103" y="6583628"/>
                <a:ext cx="976680" cy="49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5A554E-BD9A-4CA6-14C3-87C90731EC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05103" y="6565988"/>
                  <a:ext cx="1012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1FE8B8-3CF1-ED3E-5186-E212608DA6CF}"/>
                    </a:ext>
                  </a:extLst>
                </p14:cNvPr>
                <p14:cNvContentPartPr/>
                <p14:nvPr/>
              </p14:nvContentPartPr>
              <p14:xfrm>
                <a:off x="9956783" y="5127428"/>
                <a:ext cx="120960" cy="245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1FE8B8-3CF1-ED3E-5186-E212608DA6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39143" y="5109428"/>
                  <a:ext cx="156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5AEE85-9495-3E04-9D61-27B44EB2D6DD}"/>
                    </a:ext>
                  </a:extLst>
                </p14:cNvPr>
                <p14:cNvContentPartPr/>
                <p14:nvPr/>
              </p14:nvContentPartPr>
              <p14:xfrm>
                <a:off x="10187183" y="5273588"/>
                <a:ext cx="87120" cy="175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5AEE85-9495-3E04-9D61-27B44EB2D6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69543" y="5255948"/>
                  <a:ext cx="12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8DB594-9EB7-F9A9-D2C6-C800EF5CDD6B}"/>
                    </a:ext>
                  </a:extLst>
                </p14:cNvPr>
                <p14:cNvContentPartPr/>
                <p14:nvPr/>
              </p14:nvContentPartPr>
              <p14:xfrm>
                <a:off x="7317263" y="5525588"/>
                <a:ext cx="155520" cy="225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8DB594-9EB7-F9A9-D2C6-C800EF5CDD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99263" y="5507588"/>
                  <a:ext cx="191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972081-49C3-E8A2-916A-427A91E00C89}"/>
                    </a:ext>
                  </a:extLst>
                </p14:cNvPr>
                <p14:cNvContentPartPr/>
                <p14:nvPr/>
              </p14:nvContentPartPr>
              <p14:xfrm>
                <a:off x="7392503" y="5666708"/>
                <a:ext cx="129960" cy="127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972081-49C3-E8A2-916A-427A91E00C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4503" y="5649068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3AF732-D9F1-D22F-7FE0-130ADDB5C35F}"/>
                    </a:ext>
                  </a:extLst>
                </p14:cNvPr>
                <p14:cNvContentPartPr/>
                <p14:nvPr/>
              </p14:nvContentPartPr>
              <p14:xfrm>
                <a:off x="7536503" y="5512628"/>
                <a:ext cx="64440" cy="134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3AF732-D9F1-D22F-7FE0-130ADDB5C3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18863" y="5494988"/>
                  <a:ext cx="100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5CF8642-D68E-6BF3-08BF-3FC2DC3C1FF7}"/>
                    </a:ext>
                  </a:extLst>
                </p14:cNvPr>
                <p14:cNvContentPartPr/>
                <p14:nvPr/>
              </p14:nvContentPartPr>
              <p14:xfrm>
                <a:off x="7518503" y="5463668"/>
                <a:ext cx="72000" cy="10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5CF8642-D68E-6BF3-08BF-3FC2DC3C1F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0503" y="5446028"/>
                  <a:ext cx="107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76D441-C408-1FFB-56B4-D5D9EB9754FF}"/>
                    </a:ext>
                  </a:extLst>
                </p14:cNvPr>
                <p14:cNvContentPartPr/>
                <p14:nvPr/>
              </p14:nvContentPartPr>
              <p14:xfrm>
                <a:off x="7617863" y="5389868"/>
                <a:ext cx="138600" cy="12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76D441-C408-1FFB-56B4-D5D9EB9754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00223" y="5372228"/>
                  <a:ext cx="174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1F91FF8-EEE5-2AD9-D647-E78EA9115837}"/>
                    </a:ext>
                  </a:extLst>
                </p14:cNvPr>
                <p14:cNvContentPartPr/>
                <p14:nvPr/>
              </p14:nvContentPartPr>
              <p14:xfrm>
                <a:off x="7774463" y="5268908"/>
                <a:ext cx="84960" cy="130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1F91FF8-EEE5-2AD9-D647-E78EA91158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6823" y="5251268"/>
                  <a:ext cx="120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3944AF-C422-6DB9-F0E2-CCA56EE24720}"/>
                    </a:ext>
                  </a:extLst>
                </p14:cNvPr>
                <p14:cNvContentPartPr/>
                <p14:nvPr/>
              </p14:nvContentPartPr>
              <p14:xfrm>
                <a:off x="8153183" y="4996028"/>
                <a:ext cx="198720" cy="176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3944AF-C422-6DB9-F0E2-CCA56EE247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35543" y="4978028"/>
                  <a:ext cx="234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E3445D-F75E-B190-2BCE-54DF3F8EBBD3}"/>
                    </a:ext>
                  </a:extLst>
                </p14:cNvPr>
                <p14:cNvContentPartPr/>
                <p14:nvPr/>
              </p14:nvContentPartPr>
              <p14:xfrm>
                <a:off x="9691103" y="6016628"/>
                <a:ext cx="111600" cy="250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E3445D-F75E-B190-2BCE-54DF3F8EBB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73463" y="5998628"/>
                  <a:ext cx="147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A0BAAEB-9B3A-8D0F-0DFE-8579D2BA9572}"/>
                    </a:ext>
                  </a:extLst>
                </p14:cNvPr>
                <p14:cNvContentPartPr/>
                <p14:nvPr/>
              </p14:nvContentPartPr>
              <p14:xfrm>
                <a:off x="9706943" y="5968388"/>
                <a:ext cx="175680" cy="148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A0BAAEB-9B3A-8D0F-0DFE-8579D2BA95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89303" y="5950748"/>
                  <a:ext cx="211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612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B25A-65E7-BC60-B90A-D69153A5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of photodiode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A8D77-40A0-E96B-C20B-BF1C81E08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0ACEF5-1C55-E7E0-90B7-F86B3CF53286}"/>
              </a:ext>
            </a:extLst>
          </p:cNvPr>
          <p:cNvGrpSpPr/>
          <p:nvPr/>
        </p:nvGrpSpPr>
        <p:grpSpPr>
          <a:xfrm>
            <a:off x="1909801" y="1757583"/>
            <a:ext cx="3383280" cy="2744280"/>
            <a:chOff x="4509877" y="1852998"/>
            <a:chExt cx="3383280" cy="27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67FCC8-6840-49F8-692F-F329DEC4A9BD}"/>
                    </a:ext>
                  </a:extLst>
                </p14:cNvPr>
                <p14:cNvContentPartPr/>
                <p14:nvPr/>
              </p14:nvContentPartPr>
              <p14:xfrm>
                <a:off x="5939437" y="2080878"/>
                <a:ext cx="51120" cy="251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67FCC8-6840-49F8-692F-F329DEC4A9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21797" y="2062878"/>
                  <a:ext cx="86760" cy="25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23D2CE-1CD9-FE53-2B24-41DCF0AF051D}"/>
                    </a:ext>
                  </a:extLst>
                </p14:cNvPr>
                <p14:cNvContentPartPr/>
                <p14:nvPr/>
              </p14:nvContentPartPr>
              <p14:xfrm>
                <a:off x="5806597" y="2092038"/>
                <a:ext cx="325800" cy="360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23D2CE-1CD9-FE53-2B24-41DCF0AF05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88957" y="2074038"/>
                  <a:ext cx="361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20F77E-9C91-4E59-B1BC-98FD6A53A688}"/>
                    </a:ext>
                  </a:extLst>
                </p14:cNvPr>
                <p14:cNvContentPartPr/>
                <p14:nvPr/>
              </p14:nvContentPartPr>
              <p14:xfrm>
                <a:off x="4509877" y="3290478"/>
                <a:ext cx="3201480" cy="25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20F77E-9C91-4E59-B1BC-98FD6A53A6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2237" y="3272478"/>
                  <a:ext cx="3237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681101-29AA-71B6-3852-F90DA3FB5BCA}"/>
                    </a:ext>
                  </a:extLst>
                </p14:cNvPr>
                <p14:cNvContentPartPr/>
                <p14:nvPr/>
              </p14:nvContentPartPr>
              <p14:xfrm>
                <a:off x="7591477" y="3223878"/>
                <a:ext cx="219600" cy="306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681101-29AA-71B6-3852-F90DA3FB5B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3837" y="3206238"/>
                  <a:ext cx="255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829518-FE1D-035F-863F-0704C65B0A15}"/>
                    </a:ext>
                  </a:extLst>
                </p14:cNvPr>
                <p14:cNvContentPartPr/>
                <p14:nvPr/>
              </p14:nvContentPartPr>
              <p14:xfrm>
                <a:off x="6180277" y="1852998"/>
                <a:ext cx="158040" cy="43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829518-FE1D-035F-863F-0704C65B0A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62277" y="1835358"/>
                  <a:ext cx="1936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69AD56-272E-3DE8-AB29-8597E31B8AF7}"/>
                    </a:ext>
                  </a:extLst>
                </p14:cNvPr>
                <p14:cNvContentPartPr/>
                <p14:nvPr/>
              </p14:nvContentPartPr>
              <p14:xfrm>
                <a:off x="6148597" y="1876758"/>
                <a:ext cx="121320" cy="13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69AD56-272E-3DE8-AB29-8597E31B8A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30597" y="1859118"/>
                  <a:ext cx="156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EE53F3-4FB3-2A73-3614-D5D9F3A91C3D}"/>
                    </a:ext>
                  </a:extLst>
                </p14:cNvPr>
                <p14:cNvContentPartPr/>
                <p14:nvPr/>
              </p14:nvContentPartPr>
              <p14:xfrm>
                <a:off x="6310237" y="2135238"/>
                <a:ext cx="81000" cy="9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EE53F3-4FB3-2A73-3614-D5D9F3A91C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92597" y="2117598"/>
                  <a:ext cx="116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CC0105-9625-D14E-4993-8FF54AB465FF}"/>
                    </a:ext>
                  </a:extLst>
                </p14:cNvPr>
                <p14:cNvContentPartPr/>
                <p14:nvPr/>
              </p14:nvContentPartPr>
              <p14:xfrm>
                <a:off x="7648717" y="3577038"/>
                <a:ext cx="244440" cy="35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CC0105-9625-D14E-4993-8FF54AB465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31077" y="3559398"/>
                  <a:ext cx="280080" cy="39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0EA36D-C31D-D2F9-0B55-1E096722CC65}"/>
                  </a:ext>
                </a:extLst>
              </p14:cNvPr>
              <p14:cNvContentPartPr/>
              <p14:nvPr/>
            </p14:nvContentPartPr>
            <p14:xfrm>
              <a:off x="1513801" y="3240423"/>
              <a:ext cx="1835640" cy="277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0EA36D-C31D-D2F9-0B55-1E096722CC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96161" y="3222783"/>
                <a:ext cx="187128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C8F1450-8081-2F9C-AEDA-6290A2024175}"/>
              </a:ext>
            </a:extLst>
          </p:cNvPr>
          <p:cNvGrpSpPr/>
          <p:nvPr/>
        </p:nvGrpSpPr>
        <p:grpSpPr>
          <a:xfrm>
            <a:off x="923041" y="3075903"/>
            <a:ext cx="638640" cy="651240"/>
            <a:chOff x="3523117" y="3171318"/>
            <a:chExt cx="6386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19D04B-B805-EBE1-B718-9E9BD3513314}"/>
                    </a:ext>
                  </a:extLst>
                </p14:cNvPr>
                <p14:cNvContentPartPr/>
                <p14:nvPr/>
              </p14:nvContentPartPr>
              <p14:xfrm>
                <a:off x="3523117" y="3595038"/>
                <a:ext cx="154080" cy="22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19D04B-B805-EBE1-B718-9E9BD35133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5117" y="3577398"/>
                  <a:ext cx="189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34C3A9-5928-1B18-4D14-FE0868429183}"/>
                    </a:ext>
                  </a:extLst>
                </p14:cNvPr>
                <p14:cNvContentPartPr/>
                <p14:nvPr/>
              </p14:nvContentPartPr>
              <p14:xfrm>
                <a:off x="3712117" y="3549678"/>
                <a:ext cx="171000" cy="10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34C3A9-5928-1B18-4D14-FE08684291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4117" y="3532038"/>
                  <a:ext cx="206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FE3AE4-6101-AC29-1D78-8827F423CB12}"/>
                    </a:ext>
                  </a:extLst>
                </p14:cNvPr>
                <p14:cNvContentPartPr/>
                <p14:nvPr/>
              </p14:nvContentPartPr>
              <p14:xfrm>
                <a:off x="3898597" y="3407478"/>
                <a:ext cx="54000" cy="8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FE3AE4-6101-AC29-1D78-8827F423CB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0957" y="3389478"/>
                  <a:ext cx="89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AF3FB0-44B3-F2F3-42D7-8994773AE7DD}"/>
                    </a:ext>
                  </a:extLst>
                </p14:cNvPr>
                <p14:cNvContentPartPr/>
                <p14:nvPr/>
              </p14:nvContentPartPr>
              <p14:xfrm>
                <a:off x="3942517" y="3171318"/>
                <a:ext cx="156600" cy="20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AF3FB0-44B3-F2F3-42D7-8994773AE7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4877" y="3153678"/>
                  <a:ext cx="192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2FBF25-01C0-A753-1E74-179DD5BEF187}"/>
                    </a:ext>
                  </a:extLst>
                </p14:cNvPr>
                <p14:cNvContentPartPr/>
                <p14:nvPr/>
              </p14:nvContentPartPr>
              <p14:xfrm>
                <a:off x="4055197" y="3207318"/>
                <a:ext cx="106560" cy="8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2FBF25-01C0-A753-1E74-179DD5BEF1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7557" y="3189678"/>
                  <a:ext cx="14220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05A8C6-4B71-CA4B-AF75-E9BAD710C972}"/>
              </a:ext>
            </a:extLst>
          </p:cNvPr>
          <p:cNvGrpSpPr/>
          <p:nvPr/>
        </p:nvGrpSpPr>
        <p:grpSpPr>
          <a:xfrm>
            <a:off x="562321" y="3306303"/>
            <a:ext cx="2766960" cy="1506960"/>
            <a:chOff x="3162397" y="3401718"/>
            <a:chExt cx="2766960" cy="15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0B11E3-B2EC-6FE3-FD2C-6DD82A84F589}"/>
                    </a:ext>
                  </a:extLst>
                </p14:cNvPr>
                <p14:cNvContentPartPr/>
                <p14:nvPr/>
              </p14:nvContentPartPr>
              <p14:xfrm>
                <a:off x="3924157" y="3401718"/>
                <a:ext cx="2005200" cy="69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0B11E3-B2EC-6FE3-FD2C-6DD82A84F5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6517" y="3383718"/>
                  <a:ext cx="204084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65685E-C6A7-D2B6-1F30-FF68E8F5BF07}"/>
                    </a:ext>
                  </a:extLst>
                </p14:cNvPr>
                <p14:cNvContentPartPr/>
                <p14:nvPr/>
              </p14:nvContentPartPr>
              <p14:xfrm>
                <a:off x="3317917" y="3439518"/>
                <a:ext cx="2611440" cy="1469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65685E-C6A7-D2B6-1F30-FF68E8F5BF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00277" y="3421518"/>
                  <a:ext cx="264708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F811EF-663D-ACA8-D5FF-B5A1BC0AA101}"/>
                    </a:ext>
                  </a:extLst>
                </p14:cNvPr>
                <p14:cNvContentPartPr/>
                <p14:nvPr/>
              </p14:nvContentPartPr>
              <p14:xfrm>
                <a:off x="3162397" y="4420518"/>
                <a:ext cx="275400" cy="16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F811EF-663D-ACA8-D5FF-B5A1BC0AA1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44757" y="4402878"/>
                  <a:ext cx="31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39E848-F6B8-7B26-DF04-38BC186CE71D}"/>
                    </a:ext>
                  </a:extLst>
                </p14:cNvPr>
                <p14:cNvContentPartPr/>
                <p14:nvPr/>
              </p14:nvContentPartPr>
              <p14:xfrm>
                <a:off x="3261037" y="4342038"/>
                <a:ext cx="3996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39E848-F6B8-7B26-DF04-38BC186CE7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3397" y="4324398"/>
                  <a:ext cx="75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705D9C-D6F3-7314-03C4-B02A3D9F04B6}"/>
                    </a:ext>
                  </a:extLst>
                </p14:cNvPr>
                <p14:cNvContentPartPr/>
                <p14:nvPr/>
              </p14:nvContentPartPr>
              <p14:xfrm>
                <a:off x="3433477" y="4295958"/>
                <a:ext cx="147960" cy="18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705D9C-D6F3-7314-03C4-B02A3D9F04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15837" y="4277958"/>
                  <a:ext cx="183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03862B-7B10-BB6B-9995-089F44A5E4A6}"/>
                    </a:ext>
                  </a:extLst>
                </p14:cNvPr>
                <p14:cNvContentPartPr/>
                <p14:nvPr/>
              </p14:nvContentPartPr>
              <p14:xfrm>
                <a:off x="3509797" y="4196238"/>
                <a:ext cx="171360" cy="123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03862B-7B10-BB6B-9995-089F44A5E4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91797" y="4178238"/>
                  <a:ext cx="207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415C96-570B-9747-F179-1C4C922409BD}"/>
                    </a:ext>
                  </a:extLst>
                </p14:cNvPr>
                <p14:cNvContentPartPr/>
                <p14:nvPr/>
              </p14:nvContentPartPr>
              <p14:xfrm>
                <a:off x="3657037" y="4135758"/>
                <a:ext cx="122400" cy="8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415C96-570B-9747-F179-1C4C922409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39397" y="4117758"/>
                  <a:ext cx="15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725AA0-F218-A842-E4B6-BFF696BD5B23}"/>
                    </a:ext>
                  </a:extLst>
                </p14:cNvPr>
                <p14:cNvContentPartPr/>
                <p14:nvPr/>
              </p14:nvContentPartPr>
              <p14:xfrm>
                <a:off x="3702397" y="4065558"/>
                <a:ext cx="32040" cy="12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725AA0-F218-A842-E4B6-BFF696BD5B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4397" y="4047918"/>
                  <a:ext cx="676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3F4523-71AE-C555-F817-57CE3EC808FB}"/>
              </a:ext>
            </a:extLst>
          </p:cNvPr>
          <p:cNvGrpSpPr/>
          <p:nvPr/>
        </p:nvGrpSpPr>
        <p:grpSpPr>
          <a:xfrm>
            <a:off x="712081" y="4835583"/>
            <a:ext cx="1416960" cy="918360"/>
            <a:chOff x="3312157" y="4930998"/>
            <a:chExt cx="141696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360381-E72A-08D9-16F8-2034761C3991}"/>
                    </a:ext>
                  </a:extLst>
                </p14:cNvPr>
                <p14:cNvContentPartPr/>
                <p14:nvPr/>
              </p14:nvContentPartPr>
              <p14:xfrm>
                <a:off x="3312157" y="5339238"/>
                <a:ext cx="144360" cy="18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360381-E72A-08D9-16F8-2034761C39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94157" y="5321238"/>
                  <a:ext cx="180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9444BC-05B9-6862-069D-B2E8DAEB474A}"/>
                    </a:ext>
                  </a:extLst>
                </p14:cNvPr>
                <p14:cNvContentPartPr/>
                <p14:nvPr/>
              </p14:nvContentPartPr>
              <p14:xfrm>
                <a:off x="3471277" y="5128998"/>
                <a:ext cx="16596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9444BC-05B9-6862-069D-B2E8DAEB47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53277" y="5111358"/>
                  <a:ext cx="201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83DD9A-8D50-3843-FBFB-30E7AAEDAFFF}"/>
                    </a:ext>
                  </a:extLst>
                </p14:cNvPr>
                <p14:cNvContentPartPr/>
                <p14:nvPr/>
              </p14:nvContentPartPr>
              <p14:xfrm>
                <a:off x="3715717" y="5080038"/>
                <a:ext cx="103320" cy="138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83DD9A-8D50-3843-FBFB-30E7AAEDAF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98077" y="5062038"/>
                  <a:ext cx="138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A3D3B0-A8A7-0108-A66B-62F37FEA1D15}"/>
                    </a:ext>
                  </a:extLst>
                </p14:cNvPr>
                <p14:cNvContentPartPr/>
                <p14:nvPr/>
              </p14:nvContentPartPr>
              <p14:xfrm>
                <a:off x="3841717" y="4952958"/>
                <a:ext cx="166320" cy="15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A3D3B0-A8A7-0108-A66B-62F37FEA1D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23717" y="4934958"/>
                  <a:ext cx="20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E85789-455C-9FB3-805C-93700D773FDC}"/>
                    </a:ext>
                  </a:extLst>
                </p14:cNvPr>
                <p14:cNvContentPartPr/>
                <p14:nvPr/>
              </p14:nvContentPartPr>
              <p14:xfrm>
                <a:off x="3910117" y="4930998"/>
                <a:ext cx="38160" cy="16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E85789-455C-9FB3-805C-93700D773F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2117" y="4912998"/>
                  <a:ext cx="73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F2FBAA-A482-0968-CB66-C9AF078C984C}"/>
                    </a:ext>
                  </a:extLst>
                </p14:cNvPr>
                <p14:cNvContentPartPr/>
                <p14:nvPr/>
              </p14:nvContentPartPr>
              <p14:xfrm>
                <a:off x="3819037" y="5393238"/>
                <a:ext cx="155160" cy="160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F2FBAA-A482-0968-CB66-C9AF078C98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1397" y="5375238"/>
                  <a:ext cx="19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8F8AA8D-1100-9E42-066F-D200165EF925}"/>
                    </a:ext>
                  </a:extLst>
                </p14:cNvPr>
                <p14:cNvContentPartPr/>
                <p14:nvPr/>
              </p14:nvContentPartPr>
              <p14:xfrm>
                <a:off x="3936397" y="5294238"/>
                <a:ext cx="164160" cy="17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8F8AA8D-1100-9E42-066F-D200165EF9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8397" y="5276598"/>
                  <a:ext cx="199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A02C6B-4998-B818-450A-7B6080913D80}"/>
                    </a:ext>
                  </a:extLst>
                </p14:cNvPr>
                <p14:cNvContentPartPr/>
                <p14:nvPr/>
              </p14:nvContentPartPr>
              <p14:xfrm>
                <a:off x="4025677" y="5309358"/>
                <a:ext cx="4248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A02C6B-4998-B818-450A-7B6080913D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8037" y="5291718"/>
                  <a:ext cx="78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12068D-366A-0A17-032B-8987FA160511}"/>
                    </a:ext>
                  </a:extLst>
                </p14:cNvPr>
                <p14:cNvContentPartPr/>
                <p14:nvPr/>
              </p14:nvContentPartPr>
              <p14:xfrm>
                <a:off x="4045117" y="5678358"/>
                <a:ext cx="297000" cy="14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12068D-366A-0A17-032B-8987FA1605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27117" y="5660718"/>
                  <a:ext cx="332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9BE3F-5304-8331-41C4-8856981E7BBF}"/>
                    </a:ext>
                  </a:extLst>
                </p14:cNvPr>
                <p14:cNvContentPartPr/>
                <p14:nvPr/>
              </p14:nvContentPartPr>
              <p14:xfrm>
                <a:off x="4201717" y="5564238"/>
                <a:ext cx="34920" cy="4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9BE3F-5304-8331-41C4-8856981E7B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84077" y="5546238"/>
                  <a:ext cx="70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9B513D-288A-5CA6-342A-8B3B77C35B68}"/>
                    </a:ext>
                  </a:extLst>
                </p14:cNvPr>
                <p14:cNvContentPartPr/>
                <p14:nvPr/>
              </p14:nvContentPartPr>
              <p14:xfrm>
                <a:off x="4340317" y="5566038"/>
                <a:ext cx="154080" cy="171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9B513D-288A-5CA6-342A-8B3B77C35B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2677" y="5548398"/>
                  <a:ext cx="189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B82865-2BB0-568F-42E5-25B79893C025}"/>
                    </a:ext>
                  </a:extLst>
                </p14:cNvPr>
                <p14:cNvContentPartPr/>
                <p14:nvPr/>
              </p14:nvContentPartPr>
              <p14:xfrm>
                <a:off x="4362637" y="5528598"/>
                <a:ext cx="237240" cy="32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B82865-2BB0-568F-42E5-25B79893C0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44997" y="5510598"/>
                  <a:ext cx="272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655860-855B-CD26-1988-2E8F3EADA472}"/>
                    </a:ext>
                  </a:extLst>
                </p14:cNvPr>
                <p14:cNvContentPartPr/>
                <p14:nvPr/>
              </p14:nvContentPartPr>
              <p14:xfrm>
                <a:off x="4431037" y="5340318"/>
                <a:ext cx="19044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655860-855B-CD26-1988-2E8F3EADA4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3397" y="5322318"/>
                  <a:ext cx="226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15A6FD-F46D-AC8C-15A0-029694C296F0}"/>
                    </a:ext>
                  </a:extLst>
                </p14:cNvPr>
                <p14:cNvContentPartPr/>
                <p14:nvPr/>
              </p14:nvContentPartPr>
              <p14:xfrm>
                <a:off x="4587997" y="5295318"/>
                <a:ext cx="122760" cy="7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15A6FD-F46D-AC8C-15A0-029694C296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70357" y="5277318"/>
                  <a:ext cx="158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C19FF6-6B0C-F9C4-202C-E008C8C4B16B}"/>
                    </a:ext>
                  </a:extLst>
                </p14:cNvPr>
                <p14:cNvContentPartPr/>
                <p14:nvPr/>
              </p14:nvContentPartPr>
              <p14:xfrm>
                <a:off x="4644517" y="5161038"/>
                <a:ext cx="84600" cy="241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C19FF6-6B0C-F9C4-202C-E008C8C4B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26877" y="5143398"/>
                  <a:ext cx="12024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05F28F-65E1-39C5-E2BA-A4774EEDF696}"/>
                  </a:ext>
                </a:extLst>
              </p14:cNvPr>
              <p14:cNvContentPartPr/>
              <p14:nvPr/>
            </p14:nvContentPartPr>
            <p14:xfrm>
              <a:off x="678143" y="3154628"/>
              <a:ext cx="1340280" cy="11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05F28F-65E1-39C5-E2BA-A4774EEDF69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0503" y="3136628"/>
                <a:ext cx="1375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CAD3C9-59CB-FFC7-13B0-1228DE8658C2}"/>
                  </a:ext>
                </a:extLst>
              </p14:cNvPr>
              <p14:cNvContentPartPr/>
              <p14:nvPr/>
            </p14:nvContentPartPr>
            <p14:xfrm>
              <a:off x="1549703" y="3508508"/>
              <a:ext cx="720" cy="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CAD3C9-59CB-FFC7-13B0-1228DE8658C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31703" y="3490508"/>
                <a:ext cx="363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F5C73F3-88C9-8590-A419-90110DC1A9E2}"/>
              </a:ext>
            </a:extLst>
          </p:cNvPr>
          <p:cNvGrpSpPr/>
          <p:nvPr/>
        </p:nvGrpSpPr>
        <p:grpSpPr>
          <a:xfrm>
            <a:off x="86663" y="3247148"/>
            <a:ext cx="788400" cy="2219040"/>
            <a:chOff x="86663" y="3247148"/>
            <a:chExt cx="788400" cy="22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EE3AE4-E750-E909-47A4-314E42ACFF01}"/>
                    </a:ext>
                  </a:extLst>
                </p14:cNvPr>
                <p14:cNvContentPartPr/>
                <p14:nvPr/>
              </p14:nvContentPartPr>
              <p14:xfrm>
                <a:off x="588503" y="3413828"/>
                <a:ext cx="152280" cy="20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EE3AE4-E750-E909-47A4-314E42ACFF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863" y="3395828"/>
                  <a:ext cx="187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027F14-D8B7-0A47-6132-847A281EE3C5}"/>
                    </a:ext>
                  </a:extLst>
                </p14:cNvPr>
                <p14:cNvContentPartPr/>
                <p14:nvPr/>
              </p14:nvContentPartPr>
              <p14:xfrm>
                <a:off x="470063" y="3247148"/>
                <a:ext cx="405000" cy="561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027F14-D8B7-0A47-6132-847A281EE3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2423" y="3229148"/>
                  <a:ext cx="440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28599F-AAF5-91CA-CDFA-6D1DE5224D59}"/>
                    </a:ext>
                  </a:extLst>
                </p14:cNvPr>
                <p14:cNvContentPartPr/>
                <p14:nvPr/>
              </p14:nvContentPartPr>
              <p14:xfrm>
                <a:off x="233903" y="4062548"/>
                <a:ext cx="187560" cy="215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28599F-AAF5-91CA-CDFA-6D1DE5224D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5903" y="4044548"/>
                  <a:ext cx="223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4146B9-753D-0C01-7B15-2ED48AAB8D06}"/>
                    </a:ext>
                  </a:extLst>
                </p14:cNvPr>
                <p14:cNvContentPartPr/>
                <p14:nvPr/>
              </p14:nvContentPartPr>
              <p14:xfrm>
                <a:off x="103943" y="3925748"/>
                <a:ext cx="426600" cy="566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4146B9-753D-0C01-7B15-2ED48AAB8D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943" y="3908108"/>
                  <a:ext cx="4622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3A6A4C-1E4E-501A-E736-CA262ABC488D}"/>
                    </a:ext>
                  </a:extLst>
                </p14:cNvPr>
                <p14:cNvContentPartPr/>
                <p14:nvPr/>
              </p14:nvContentPartPr>
              <p14:xfrm>
                <a:off x="221303" y="4939508"/>
                <a:ext cx="212760" cy="22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3A6A4C-1E4E-501A-E736-CA262ABC48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3663" y="4921508"/>
                  <a:ext cx="248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413041-8B4C-52E3-B6C5-6E5C1D4B7868}"/>
                    </a:ext>
                  </a:extLst>
                </p14:cNvPr>
                <p14:cNvContentPartPr/>
                <p14:nvPr/>
              </p14:nvContentPartPr>
              <p14:xfrm>
                <a:off x="86663" y="4839788"/>
                <a:ext cx="403560" cy="62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413041-8B4C-52E3-B6C5-6E5C1D4B78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023" y="4822148"/>
                  <a:ext cx="43920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938F45-CD10-30BC-3AFC-71F09173A200}"/>
                    </a:ext>
                  </a:extLst>
                </p14:cNvPr>
                <p14:cNvContentPartPr/>
                <p14:nvPr/>
              </p14:nvContentPartPr>
              <p14:xfrm>
                <a:off x="341543" y="4407068"/>
                <a:ext cx="73080" cy="403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938F45-CD10-30BC-3AFC-71F09173A2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3903" y="4389428"/>
                  <a:ext cx="108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A77503-F275-C11C-B22C-6A49EB660A11}"/>
                    </a:ext>
                  </a:extLst>
                </p14:cNvPr>
                <p14:cNvContentPartPr/>
                <p14:nvPr/>
              </p14:nvContentPartPr>
              <p14:xfrm>
                <a:off x="279263" y="4675988"/>
                <a:ext cx="123840" cy="111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A77503-F275-C11C-B22C-6A49EB660A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623" y="4657988"/>
                  <a:ext cx="159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67F2BE-2153-5DA8-810E-27E94976E302}"/>
                    </a:ext>
                  </a:extLst>
                </p14:cNvPr>
                <p14:cNvContentPartPr/>
                <p14:nvPr/>
              </p14:nvContentPartPr>
              <p14:xfrm>
                <a:off x="462503" y="3732068"/>
                <a:ext cx="21960" cy="272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67F2BE-2153-5DA8-810E-27E94976E3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503" y="3714428"/>
                  <a:ext cx="57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F32032-22BC-872A-C1C2-73EED55F7C5C}"/>
                    </a:ext>
                  </a:extLst>
                </p14:cNvPr>
                <p14:cNvContentPartPr/>
                <p14:nvPr/>
              </p14:nvContentPartPr>
              <p14:xfrm>
                <a:off x="368903" y="3888308"/>
                <a:ext cx="190440" cy="91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F32032-22BC-872A-C1C2-73EED55F7C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1263" y="3870668"/>
                  <a:ext cx="2260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9A820A3-2E3E-046C-C26D-DEA803364891}"/>
                  </a:ext>
                </a:extLst>
              </p14:cNvPr>
              <p14:cNvContentPartPr/>
              <p14:nvPr/>
            </p14:nvContentPartPr>
            <p14:xfrm>
              <a:off x="1335503" y="3475388"/>
              <a:ext cx="202680" cy="52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9A820A3-2E3E-046C-C26D-DEA8033648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17503" y="3457748"/>
                <a:ext cx="23832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03C962F-DE7B-BDC7-C17D-DE5ADC386BB8}"/>
              </a:ext>
            </a:extLst>
          </p:cNvPr>
          <p:cNvGrpSpPr/>
          <p:nvPr/>
        </p:nvGrpSpPr>
        <p:grpSpPr>
          <a:xfrm>
            <a:off x="2053703" y="3529748"/>
            <a:ext cx="171360" cy="332280"/>
            <a:chOff x="2053703" y="3529748"/>
            <a:chExt cx="17136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2B0456-F238-00C1-A611-E43FD8735462}"/>
                    </a:ext>
                  </a:extLst>
                </p14:cNvPr>
                <p14:cNvContentPartPr/>
                <p14:nvPr/>
              </p14:nvContentPartPr>
              <p14:xfrm>
                <a:off x="2117063" y="3529748"/>
                <a:ext cx="29880" cy="332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2B0456-F238-00C1-A611-E43FD873546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99423" y="3512108"/>
                  <a:ext cx="65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8C8ACD-4CD8-F2B6-7370-2C8589C35E00}"/>
                    </a:ext>
                  </a:extLst>
                </p14:cNvPr>
                <p14:cNvContentPartPr/>
                <p14:nvPr/>
              </p14:nvContentPartPr>
              <p14:xfrm>
                <a:off x="2053703" y="3693548"/>
                <a:ext cx="171360" cy="136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8C8ACD-4CD8-F2B6-7370-2C8589C35E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36063" y="3675908"/>
                  <a:ext cx="2070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8F2C92-AED1-CDE9-7630-C4A92AC2A2B3}"/>
              </a:ext>
            </a:extLst>
          </p:cNvPr>
          <p:cNvGrpSpPr/>
          <p:nvPr/>
        </p:nvGrpSpPr>
        <p:grpSpPr>
          <a:xfrm>
            <a:off x="2021303" y="4064348"/>
            <a:ext cx="101160" cy="488160"/>
            <a:chOff x="2021303" y="4064348"/>
            <a:chExt cx="10116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CF93CF-9230-0795-AC91-F71C1081033B}"/>
                    </a:ext>
                  </a:extLst>
                </p14:cNvPr>
                <p14:cNvContentPartPr/>
                <p14:nvPr/>
              </p14:nvContentPartPr>
              <p14:xfrm>
                <a:off x="2086823" y="4064348"/>
                <a:ext cx="29520" cy="488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CF93CF-9230-0795-AC91-F71C108103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8823" y="4046708"/>
                  <a:ext cx="651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374C7B-A18D-8A89-145F-424025721F0B}"/>
                    </a:ext>
                  </a:extLst>
                </p14:cNvPr>
                <p14:cNvContentPartPr/>
                <p14:nvPr/>
              </p14:nvContentPartPr>
              <p14:xfrm>
                <a:off x="2021303" y="4454948"/>
                <a:ext cx="101160" cy="6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374C7B-A18D-8A89-145F-424025721F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03303" y="4436948"/>
                  <a:ext cx="13680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886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E10B-A865-2D6F-8709-22A4F4FA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PD in our demo board</a:t>
            </a:r>
          </a:p>
        </p:txBody>
      </p:sp>
      <p:pic>
        <p:nvPicPr>
          <p:cNvPr id="6" name="Content Placeholder 5" descr="A close-up of a product&#10;&#10;Description automatically generated">
            <a:extLst>
              <a:ext uri="{FF2B5EF4-FFF2-40B4-BE49-F238E27FC236}">
                <a16:creationId xmlns:a16="http://schemas.microsoft.com/office/drawing/2014/main" id="{76A70E71-0388-61E4-4551-570E4B96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251219"/>
            <a:ext cx="4764422" cy="6355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FCAA9-87C6-884D-61DD-B84403DA0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7510-A44B-FC82-2325-1B2FD40DAA1C}"/>
              </a:ext>
            </a:extLst>
          </p:cNvPr>
          <p:cNvSpPr txBox="1"/>
          <p:nvPr/>
        </p:nvSpPr>
        <p:spPr>
          <a:xfrm>
            <a:off x="1411555" y="4291916"/>
            <a:ext cx="2407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T Sans" panose="020B0503020203020204" pitchFamily="34" charset="0"/>
              </a:rPr>
              <a:t>https://www.vishay.com/docs/83493/vemd2023slx01.pdf</a:t>
            </a:r>
          </a:p>
        </p:txBody>
      </p:sp>
    </p:spTree>
    <p:extLst>
      <p:ext uri="{BB962C8B-B14F-4D97-AF65-F5344CB8AC3E}">
        <p14:creationId xmlns:p14="http://schemas.microsoft.com/office/powerpoint/2010/main" val="383450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8A18-4D51-3314-7A3D-DFF0D7C7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characteristics</a:t>
            </a:r>
          </a:p>
        </p:txBody>
      </p:sp>
      <p:pic>
        <p:nvPicPr>
          <p:cNvPr id="6" name="Content Placeholder 5" descr="A graph of a normal spectrum&#10;&#10;Description automatically generated">
            <a:extLst>
              <a:ext uri="{FF2B5EF4-FFF2-40B4-BE49-F238E27FC236}">
                <a16:creationId xmlns:a16="http://schemas.microsoft.com/office/drawing/2014/main" id="{63E65254-CBB8-017B-A90B-AAA18BB65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4" y="949944"/>
            <a:ext cx="4362645" cy="38926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043C8-9149-AFA1-AF79-5041B01A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temperature&#10;&#10;Description automatically generated">
            <a:extLst>
              <a:ext uri="{FF2B5EF4-FFF2-40B4-BE49-F238E27FC236}">
                <a16:creationId xmlns:a16="http://schemas.microsoft.com/office/drawing/2014/main" id="{9DD082E0-B1B7-C670-C6E8-9EDE459C9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18" y="1391181"/>
            <a:ext cx="6690940" cy="30101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17A8BA-06C5-C261-2837-49BC1788FE2A}"/>
              </a:ext>
            </a:extLst>
          </p:cNvPr>
          <p:cNvGrpSpPr/>
          <p:nvPr/>
        </p:nvGrpSpPr>
        <p:grpSpPr>
          <a:xfrm>
            <a:off x="3740303" y="4130588"/>
            <a:ext cx="838080" cy="278640"/>
            <a:chOff x="3740303" y="4130588"/>
            <a:chExt cx="83808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59C1AC-C3C2-52C7-64F4-04F4915971AE}"/>
                    </a:ext>
                  </a:extLst>
                </p14:cNvPr>
                <p14:cNvContentPartPr/>
                <p14:nvPr/>
              </p14:nvContentPartPr>
              <p14:xfrm>
                <a:off x="3740303" y="4187828"/>
                <a:ext cx="222120" cy="218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59C1AC-C3C2-52C7-64F4-04F4915971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2663" y="4170188"/>
                  <a:ext cx="257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04B39A-DAA1-5C09-4FFC-7DDC557CC15D}"/>
                    </a:ext>
                  </a:extLst>
                </p14:cNvPr>
                <p14:cNvContentPartPr/>
                <p14:nvPr/>
              </p14:nvContentPartPr>
              <p14:xfrm>
                <a:off x="3816983" y="4299428"/>
                <a:ext cx="88920" cy="109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04B39A-DAA1-5C09-4FFC-7DDC557CC1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8983" y="4281428"/>
                  <a:ext cx="124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6F4D3C-D7DE-F52A-3BA0-320BFA72E720}"/>
                    </a:ext>
                  </a:extLst>
                </p14:cNvPr>
                <p14:cNvContentPartPr/>
                <p14:nvPr/>
              </p14:nvContentPartPr>
              <p14:xfrm>
                <a:off x="4089503" y="4227068"/>
                <a:ext cx="379080" cy="38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6F4D3C-D7DE-F52A-3BA0-320BFA72E7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1863" y="4209068"/>
                  <a:ext cx="414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9B47C9-A916-13FD-4C72-CC0CEC3C958C}"/>
                    </a:ext>
                  </a:extLst>
                </p14:cNvPr>
                <p14:cNvContentPartPr/>
                <p14:nvPr/>
              </p14:nvContentPartPr>
              <p14:xfrm>
                <a:off x="4446263" y="4130588"/>
                <a:ext cx="132120" cy="194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9B47C9-A916-13FD-4C72-CC0CEC3C95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28623" y="4112588"/>
                  <a:ext cx="1677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4F3421-C816-621D-D851-A297A1820D01}"/>
              </a:ext>
            </a:extLst>
          </p:cNvPr>
          <p:cNvGrpSpPr/>
          <p:nvPr/>
        </p:nvGrpSpPr>
        <p:grpSpPr>
          <a:xfrm>
            <a:off x="90983" y="2049068"/>
            <a:ext cx="240840" cy="750240"/>
            <a:chOff x="90983" y="2049068"/>
            <a:chExt cx="240840" cy="75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F92181-21EC-ECB2-E6F6-C4C7782DAC1E}"/>
                    </a:ext>
                  </a:extLst>
                </p14:cNvPr>
                <p14:cNvContentPartPr/>
                <p14:nvPr/>
              </p14:nvContentPartPr>
              <p14:xfrm>
                <a:off x="154703" y="2128628"/>
                <a:ext cx="46080" cy="670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F92181-21EC-ECB2-E6F6-C4C7782DAC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703" y="2110628"/>
                  <a:ext cx="817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B4C253-B07C-32FD-09AD-2F1025101EAF}"/>
                    </a:ext>
                  </a:extLst>
                </p14:cNvPr>
                <p14:cNvContentPartPr/>
                <p14:nvPr/>
              </p14:nvContentPartPr>
              <p14:xfrm>
                <a:off x="90983" y="2049068"/>
                <a:ext cx="240840" cy="243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B4C253-B07C-32FD-09AD-2F1025101E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43" y="2031428"/>
                  <a:ext cx="2764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AA6430-DED8-6E08-C99E-4706D8B3AA95}"/>
              </a:ext>
            </a:extLst>
          </p:cNvPr>
          <p:cNvGrpSpPr/>
          <p:nvPr/>
        </p:nvGrpSpPr>
        <p:grpSpPr>
          <a:xfrm>
            <a:off x="79463" y="3023228"/>
            <a:ext cx="197640" cy="250560"/>
            <a:chOff x="79463" y="3023228"/>
            <a:chExt cx="1976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E5F412-5DC6-6EF1-7C08-DF3A6FE18D93}"/>
                    </a:ext>
                  </a:extLst>
                </p14:cNvPr>
                <p14:cNvContentPartPr/>
                <p14:nvPr/>
              </p14:nvContentPartPr>
              <p14:xfrm>
                <a:off x="79463" y="3023228"/>
                <a:ext cx="106560" cy="11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E5F412-5DC6-6EF1-7C08-DF3A6FE18D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23" y="3005588"/>
                  <a:ext cx="142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EF68CF-6C88-A41E-247C-73E8C3377E3D}"/>
                    </a:ext>
                  </a:extLst>
                </p14:cNvPr>
                <p14:cNvContentPartPr/>
                <p14:nvPr/>
              </p14:nvContentPartPr>
              <p14:xfrm>
                <a:off x="178463" y="3128348"/>
                <a:ext cx="98640" cy="145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EF68CF-6C88-A41E-247C-73E8C3377E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463" y="3110348"/>
                  <a:ext cx="1342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5C1898-33CE-DD36-1EFD-4FA419FCA961}"/>
              </a:ext>
            </a:extLst>
          </p:cNvPr>
          <p:cNvGrpSpPr/>
          <p:nvPr/>
        </p:nvGrpSpPr>
        <p:grpSpPr>
          <a:xfrm>
            <a:off x="1754903" y="3157868"/>
            <a:ext cx="178560" cy="300600"/>
            <a:chOff x="1754903" y="3157868"/>
            <a:chExt cx="17856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5DACB4-3EB1-0663-0456-1B664D9B7064}"/>
                    </a:ext>
                  </a:extLst>
                </p14:cNvPr>
                <p14:cNvContentPartPr/>
                <p14:nvPr/>
              </p14:nvContentPartPr>
              <p14:xfrm>
                <a:off x="1754903" y="3183428"/>
                <a:ext cx="178560" cy="233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5DACB4-3EB1-0663-0456-1B664D9B70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7263" y="3165428"/>
                  <a:ext cx="214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B6C766-8941-5AF8-63AF-FBBEE8EE48A6}"/>
                    </a:ext>
                  </a:extLst>
                </p14:cNvPr>
                <p14:cNvContentPartPr/>
                <p14:nvPr/>
              </p14:nvContentPartPr>
              <p14:xfrm>
                <a:off x="1767503" y="3157868"/>
                <a:ext cx="115560" cy="30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B6C766-8941-5AF8-63AF-FBBEE8EE48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49503" y="3140228"/>
                  <a:ext cx="15120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3D2597-DBF2-BFC9-23A4-A23FBAD1C707}"/>
              </a:ext>
            </a:extLst>
          </p:cNvPr>
          <p:cNvGrpSpPr/>
          <p:nvPr/>
        </p:nvGrpSpPr>
        <p:grpSpPr>
          <a:xfrm>
            <a:off x="2973143" y="1753148"/>
            <a:ext cx="222120" cy="2039760"/>
            <a:chOff x="2973143" y="1753148"/>
            <a:chExt cx="222120" cy="20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148163-49FE-4BDA-51B8-65451A8330BB}"/>
                    </a:ext>
                  </a:extLst>
                </p14:cNvPr>
                <p14:cNvContentPartPr/>
                <p14:nvPr/>
              </p14:nvContentPartPr>
              <p14:xfrm>
                <a:off x="3008423" y="1769708"/>
                <a:ext cx="76680" cy="202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148163-49FE-4BDA-51B8-65451A8330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0783" y="1751708"/>
                  <a:ext cx="112320" cy="20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FAD2EA-CA27-285B-AE76-1618FFE4B888}"/>
                    </a:ext>
                  </a:extLst>
                </p14:cNvPr>
                <p14:cNvContentPartPr/>
                <p14:nvPr/>
              </p14:nvContentPartPr>
              <p14:xfrm>
                <a:off x="2973143" y="1753148"/>
                <a:ext cx="222120" cy="335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FAD2EA-CA27-285B-AE76-1618FFE4B8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5503" y="1735148"/>
                  <a:ext cx="257760" cy="3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DFC177C-FD91-E95D-500C-33D2B1251725}"/>
                  </a:ext>
                </a:extLst>
              </p14:cNvPr>
              <p14:cNvContentPartPr/>
              <p14:nvPr/>
            </p14:nvContentPartPr>
            <p14:xfrm>
              <a:off x="96023" y="591788"/>
              <a:ext cx="597960" cy="52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DFC177C-FD91-E95D-500C-33D2B12517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383" y="573788"/>
                <a:ext cx="633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BA8FBE-EB7F-0A14-1CBE-D9BD0AD700FC}"/>
                  </a:ext>
                </a:extLst>
              </p14:cNvPr>
              <p14:cNvContentPartPr/>
              <p14:nvPr/>
            </p14:nvContentPartPr>
            <p14:xfrm>
              <a:off x="5089583" y="1966268"/>
              <a:ext cx="645480" cy="1864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BA8FBE-EB7F-0A14-1CBE-D9BD0AD700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83463" y="1960148"/>
                <a:ext cx="65772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D32984-FACF-735B-BA2C-B29AAA7479F4}"/>
                  </a:ext>
                </a:extLst>
              </p14:cNvPr>
              <p14:cNvContentPartPr/>
              <p14:nvPr/>
            </p14:nvContentPartPr>
            <p14:xfrm>
              <a:off x="5913623" y="4040588"/>
              <a:ext cx="1638720" cy="74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D32984-FACF-735B-BA2C-B29AAA7479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07503" y="4034468"/>
                <a:ext cx="16509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8FB4E43-7D38-E80F-55F0-6E01D055CEF1}"/>
              </a:ext>
            </a:extLst>
          </p:cNvPr>
          <p:cNvGrpSpPr/>
          <p:nvPr/>
        </p:nvGrpSpPr>
        <p:grpSpPr>
          <a:xfrm>
            <a:off x="6018743" y="2104868"/>
            <a:ext cx="1613520" cy="1557720"/>
            <a:chOff x="6018743" y="2104868"/>
            <a:chExt cx="1613520" cy="15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BD8B39-7908-A0CE-6188-58C775E47BB3}"/>
                    </a:ext>
                  </a:extLst>
                </p14:cNvPr>
                <p14:cNvContentPartPr/>
                <p14:nvPr/>
              </p14:nvContentPartPr>
              <p14:xfrm>
                <a:off x="6018743" y="2127908"/>
                <a:ext cx="1613520" cy="1534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BD8B39-7908-A0CE-6188-58C775E47B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2623" y="2121788"/>
                  <a:ext cx="162576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508E0E-CCCE-72BC-62BD-AC9CBD3BB26F}"/>
                    </a:ext>
                  </a:extLst>
                </p14:cNvPr>
                <p14:cNvContentPartPr/>
                <p14:nvPr/>
              </p14:nvContentPartPr>
              <p14:xfrm>
                <a:off x="7418063" y="2104868"/>
                <a:ext cx="199080" cy="16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508E0E-CCCE-72BC-62BD-AC9CBD3BB2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1943" y="2098748"/>
                  <a:ext cx="211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B556C3-4AA4-B0C5-BEEE-FB8287073F10}"/>
              </a:ext>
            </a:extLst>
          </p:cNvPr>
          <p:cNvGrpSpPr/>
          <p:nvPr/>
        </p:nvGrpSpPr>
        <p:grpSpPr>
          <a:xfrm>
            <a:off x="5438423" y="809588"/>
            <a:ext cx="598680" cy="537120"/>
            <a:chOff x="5438423" y="809588"/>
            <a:chExt cx="598680" cy="5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EB3F0B-E2A3-F799-6025-0B083F973834}"/>
                    </a:ext>
                  </a:extLst>
                </p14:cNvPr>
                <p14:cNvContentPartPr/>
                <p14:nvPr/>
              </p14:nvContentPartPr>
              <p14:xfrm>
                <a:off x="5438423" y="1124948"/>
                <a:ext cx="250920" cy="22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EB3F0B-E2A3-F799-6025-0B083F9738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0783" y="1106948"/>
                  <a:ext cx="286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71229F-DC4E-64A1-18C2-EB64279DB528}"/>
                    </a:ext>
                  </a:extLst>
                </p14:cNvPr>
                <p14:cNvContentPartPr/>
                <p14:nvPr/>
              </p14:nvContentPartPr>
              <p14:xfrm>
                <a:off x="5747663" y="836228"/>
                <a:ext cx="81000" cy="44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71229F-DC4E-64A1-18C2-EB64279DB5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0023" y="818228"/>
                  <a:ext cx="1166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39A971-8BBB-B234-5875-53188219A4C4}"/>
                    </a:ext>
                  </a:extLst>
                </p14:cNvPr>
                <p14:cNvContentPartPr/>
                <p14:nvPr/>
              </p14:nvContentPartPr>
              <p14:xfrm>
                <a:off x="5736863" y="809588"/>
                <a:ext cx="300240" cy="32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39A971-8BBB-B234-5875-53188219A4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8863" y="791588"/>
                  <a:ext cx="335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5CDFCC-B05F-F408-58F5-2769F649C53F}"/>
                    </a:ext>
                  </a:extLst>
                </p14:cNvPr>
                <p14:cNvContentPartPr/>
                <p14:nvPr/>
              </p14:nvContentPartPr>
              <p14:xfrm>
                <a:off x="5770703" y="986348"/>
                <a:ext cx="156240" cy="139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5CDFCC-B05F-F408-58F5-2769F649C5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53063" y="968708"/>
                  <a:ext cx="19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DE44F3-1ABF-22AA-8980-3DB01C36432D}"/>
              </a:ext>
            </a:extLst>
          </p:cNvPr>
          <p:cNvGrpSpPr/>
          <p:nvPr/>
        </p:nvGrpSpPr>
        <p:grpSpPr>
          <a:xfrm>
            <a:off x="5016503" y="172028"/>
            <a:ext cx="395280" cy="737640"/>
            <a:chOff x="5016503" y="172028"/>
            <a:chExt cx="395280" cy="73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3C5776-15A2-0A7F-6934-8EE4CD823C8D}"/>
                    </a:ext>
                  </a:extLst>
                </p14:cNvPr>
                <p14:cNvContentPartPr/>
                <p14:nvPr/>
              </p14:nvContentPartPr>
              <p14:xfrm>
                <a:off x="5016503" y="595388"/>
                <a:ext cx="130320" cy="314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3C5776-15A2-0A7F-6934-8EE4CD823C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98863" y="577748"/>
                  <a:ext cx="1659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6D0DB5-A0C6-F91F-182D-08B765B8B3BC}"/>
                    </a:ext>
                  </a:extLst>
                </p14:cNvPr>
                <p14:cNvContentPartPr/>
                <p14:nvPr/>
              </p14:nvContentPartPr>
              <p14:xfrm>
                <a:off x="5085983" y="599708"/>
                <a:ext cx="191880" cy="201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6D0DB5-A0C6-F91F-182D-08B765B8B3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68343" y="581708"/>
                  <a:ext cx="227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E728E1-1823-A7DA-474F-902DF808283C}"/>
                    </a:ext>
                  </a:extLst>
                </p14:cNvPr>
                <p14:cNvContentPartPr/>
                <p14:nvPr/>
              </p14:nvContentPartPr>
              <p14:xfrm>
                <a:off x="5178863" y="408908"/>
                <a:ext cx="96480" cy="4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E728E1-1823-A7DA-474F-902DF80828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60863" y="391268"/>
                  <a:ext cx="132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559152-6436-FC93-F9F5-83F9B95AAD9C}"/>
                    </a:ext>
                  </a:extLst>
                </p14:cNvPr>
                <p14:cNvContentPartPr/>
                <p14:nvPr/>
              </p14:nvContentPartPr>
              <p14:xfrm>
                <a:off x="5262743" y="172028"/>
                <a:ext cx="149040" cy="32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559152-6436-FC93-F9F5-83F9B95AAD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44743" y="154388"/>
                  <a:ext cx="18468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4A19F55-734D-4195-8EE5-65988A4B9FDD}"/>
                  </a:ext>
                </a:extLst>
              </p14:cNvPr>
              <p14:cNvContentPartPr/>
              <p14:nvPr/>
            </p14:nvContentPartPr>
            <p14:xfrm>
              <a:off x="9880463" y="3995588"/>
              <a:ext cx="1235160" cy="122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4A19F55-734D-4195-8EE5-65988A4B9F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62823" y="3977588"/>
                <a:ext cx="1270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D9D6EDA-8E82-968B-E652-F8339536A4CA}"/>
                  </a:ext>
                </a:extLst>
              </p14:cNvPr>
              <p14:cNvContentPartPr/>
              <p14:nvPr/>
            </p14:nvContentPartPr>
            <p14:xfrm>
              <a:off x="8912783" y="1904708"/>
              <a:ext cx="581760" cy="770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D9D6EDA-8E82-968B-E652-F8339536A4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95143" y="1886708"/>
                <a:ext cx="617400" cy="80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7E34C30-6B21-A3C6-309F-9274C5C7FAB3}"/>
              </a:ext>
            </a:extLst>
          </p:cNvPr>
          <p:cNvGrpSpPr/>
          <p:nvPr/>
        </p:nvGrpSpPr>
        <p:grpSpPr>
          <a:xfrm>
            <a:off x="9232103" y="71948"/>
            <a:ext cx="612360" cy="1269360"/>
            <a:chOff x="9232103" y="71948"/>
            <a:chExt cx="612360" cy="12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F3FBC0-729E-8548-6288-BBB983D69555}"/>
                    </a:ext>
                  </a:extLst>
                </p14:cNvPr>
                <p14:cNvContentPartPr/>
                <p14:nvPr/>
              </p14:nvContentPartPr>
              <p14:xfrm>
                <a:off x="9389063" y="1109828"/>
                <a:ext cx="2880" cy="231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F3FBC0-729E-8548-6288-BBB983D695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71063" y="1091828"/>
                  <a:ext cx="38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6B16CB-37DF-DD96-08FE-5A5404B947F5}"/>
                    </a:ext>
                  </a:extLst>
                </p14:cNvPr>
                <p14:cNvContentPartPr/>
                <p14:nvPr/>
              </p14:nvContentPartPr>
              <p14:xfrm>
                <a:off x="9356663" y="1065908"/>
                <a:ext cx="255960" cy="231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6B16CB-37DF-DD96-08FE-5A5404B947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38663" y="1047908"/>
                  <a:ext cx="291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DF81F8-81C7-8C78-251E-D5D375209BA9}"/>
                    </a:ext>
                  </a:extLst>
                </p14:cNvPr>
                <p14:cNvContentPartPr/>
                <p14:nvPr/>
              </p14:nvContentPartPr>
              <p14:xfrm>
                <a:off x="9673823" y="820028"/>
                <a:ext cx="36000" cy="34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DF81F8-81C7-8C78-251E-D5D375209B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56183" y="802028"/>
                  <a:ext cx="71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F57CDA-AD09-54A9-5976-4F33EEFA3A1B}"/>
                    </a:ext>
                  </a:extLst>
                </p14:cNvPr>
                <p14:cNvContentPartPr/>
                <p14:nvPr/>
              </p14:nvContentPartPr>
              <p14:xfrm>
                <a:off x="9692183" y="802028"/>
                <a:ext cx="152280" cy="291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F57CDA-AD09-54A9-5976-4F33EEFA3A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4543" y="784388"/>
                  <a:ext cx="187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A9FF82-9BD9-4F77-449C-93D292EA68F2}"/>
                    </a:ext>
                  </a:extLst>
                </p14:cNvPr>
                <p14:cNvContentPartPr/>
                <p14:nvPr/>
              </p14:nvContentPartPr>
              <p14:xfrm>
                <a:off x="9687863" y="981668"/>
                <a:ext cx="90360" cy="71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A9FF82-9BD9-4F77-449C-93D292EA68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69863" y="963668"/>
                  <a:ext cx="126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53A27C-EC94-E433-9391-A0C823E295BE}"/>
                    </a:ext>
                  </a:extLst>
                </p14:cNvPr>
                <p14:cNvContentPartPr/>
                <p14:nvPr/>
              </p14:nvContentPartPr>
              <p14:xfrm>
                <a:off x="9232103" y="457508"/>
                <a:ext cx="96840" cy="27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53A27C-EC94-E433-9391-A0C823E295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14103" y="439868"/>
                  <a:ext cx="132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2F2425-8CFA-282E-CE84-802A6014CF6D}"/>
                    </a:ext>
                  </a:extLst>
                </p14:cNvPr>
                <p14:cNvContentPartPr/>
                <p14:nvPr/>
              </p14:nvContentPartPr>
              <p14:xfrm>
                <a:off x="9349823" y="401348"/>
                <a:ext cx="168840" cy="27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2F2425-8CFA-282E-CE84-802A6014CF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32183" y="383708"/>
                  <a:ext cx="204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A9728D-1B2E-EDBE-B01C-1ECCB838D634}"/>
                    </a:ext>
                  </a:extLst>
                </p14:cNvPr>
                <p14:cNvContentPartPr/>
                <p14:nvPr/>
              </p14:nvContentPartPr>
              <p14:xfrm>
                <a:off x="9493103" y="284348"/>
                <a:ext cx="128520" cy="5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A9728D-1B2E-EDBE-B01C-1ECCB838D6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5103" y="266348"/>
                  <a:ext cx="164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3662E4-3ABE-C34D-BD50-4A74601B3D8F}"/>
                    </a:ext>
                  </a:extLst>
                </p14:cNvPr>
                <p14:cNvContentPartPr/>
                <p14:nvPr/>
              </p14:nvContentPartPr>
              <p14:xfrm>
                <a:off x="9689663" y="71948"/>
                <a:ext cx="118440" cy="21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3662E4-3ABE-C34D-BD50-4A74601B3D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71663" y="53948"/>
                  <a:ext cx="154080" cy="25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976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0E3E-502C-0C58-A609-389CD68D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LED-PD combo</a:t>
            </a:r>
          </a:p>
        </p:txBody>
      </p:sp>
      <p:pic>
        <p:nvPicPr>
          <p:cNvPr id="6" name="Content Placeholder 5" descr="A diagram of a coupler&#10;&#10;Description automatically generated">
            <a:extLst>
              <a:ext uri="{FF2B5EF4-FFF2-40B4-BE49-F238E27FC236}">
                <a16:creationId xmlns:a16="http://schemas.microsoft.com/office/drawing/2014/main" id="{29F10539-DA98-FB3B-6CE5-169E9825A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37" y="1677725"/>
            <a:ext cx="8930790" cy="30271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925A-D7D8-FA28-6701-BD1A09F95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DB128A-A06B-BE4E-D9AF-2E4DC85A25C5}"/>
              </a:ext>
            </a:extLst>
          </p:cNvPr>
          <p:cNvGrpSpPr/>
          <p:nvPr/>
        </p:nvGrpSpPr>
        <p:grpSpPr>
          <a:xfrm>
            <a:off x="2142263" y="2486468"/>
            <a:ext cx="523800" cy="388440"/>
            <a:chOff x="2142263" y="2486468"/>
            <a:chExt cx="52380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379904-2DA6-57F1-574F-F538091BF57E}"/>
                    </a:ext>
                  </a:extLst>
                </p14:cNvPr>
                <p14:cNvContentPartPr/>
                <p14:nvPr/>
              </p14:nvContentPartPr>
              <p14:xfrm>
                <a:off x="2142263" y="2551628"/>
                <a:ext cx="183960" cy="323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379904-2DA6-57F1-574F-F538091BF5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4263" y="2533988"/>
                  <a:ext cx="2196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2088F7-707B-7AFF-CD2A-53E81AFBA7CE}"/>
                    </a:ext>
                  </a:extLst>
                </p14:cNvPr>
                <p14:cNvContentPartPr/>
                <p14:nvPr/>
              </p14:nvContentPartPr>
              <p14:xfrm>
                <a:off x="2301023" y="2554508"/>
                <a:ext cx="99720" cy="205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2088F7-707B-7AFF-CD2A-53E81AFBA7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3383" y="2536508"/>
                  <a:ext cx="135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F80F96-6C8F-B35B-9DF4-4954C7D8583F}"/>
                    </a:ext>
                  </a:extLst>
                </p14:cNvPr>
                <p14:cNvContentPartPr/>
                <p14:nvPr/>
              </p14:nvContentPartPr>
              <p14:xfrm>
                <a:off x="2312183" y="2524988"/>
                <a:ext cx="5220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F80F96-6C8F-B35B-9DF4-4954C7D858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4543" y="2507348"/>
                  <a:ext cx="87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EB567B-5C65-94D8-469F-DE263898DF00}"/>
                    </a:ext>
                  </a:extLst>
                </p14:cNvPr>
                <p14:cNvContentPartPr/>
                <p14:nvPr/>
              </p14:nvContentPartPr>
              <p14:xfrm>
                <a:off x="2391743" y="2618228"/>
                <a:ext cx="93600" cy="156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EB567B-5C65-94D8-469F-DE263898DF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4103" y="2600588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3D3AFE-6E78-FC34-F4A1-12F1168AA01B}"/>
                    </a:ext>
                  </a:extLst>
                </p14:cNvPr>
                <p14:cNvContentPartPr/>
                <p14:nvPr/>
              </p14:nvContentPartPr>
              <p14:xfrm>
                <a:off x="2559863" y="2502668"/>
                <a:ext cx="69840" cy="214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3D3AFE-6E78-FC34-F4A1-12F1168AA0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1863" y="2485028"/>
                  <a:ext cx="105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DC0EDA-D316-090C-66A8-B0F5DE19AC4C}"/>
                    </a:ext>
                  </a:extLst>
                </p14:cNvPr>
                <p14:cNvContentPartPr/>
                <p14:nvPr/>
              </p14:nvContentPartPr>
              <p14:xfrm>
                <a:off x="2516303" y="2486468"/>
                <a:ext cx="149760" cy="205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DC0EDA-D316-090C-66A8-B0F5DE19AC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98663" y="2468468"/>
                  <a:ext cx="1854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FE3978-0B21-0E6E-E0F1-B93672EB684B}"/>
              </a:ext>
            </a:extLst>
          </p:cNvPr>
          <p:cNvGrpSpPr/>
          <p:nvPr/>
        </p:nvGrpSpPr>
        <p:grpSpPr>
          <a:xfrm>
            <a:off x="3534743" y="2331308"/>
            <a:ext cx="283680" cy="361080"/>
            <a:chOff x="3534743" y="2331308"/>
            <a:chExt cx="28368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5E5374-9044-5A03-3454-7ED80EF6DDBD}"/>
                    </a:ext>
                  </a:extLst>
                </p14:cNvPr>
                <p14:cNvContentPartPr/>
                <p14:nvPr/>
              </p14:nvContentPartPr>
              <p14:xfrm>
                <a:off x="3546263" y="2435348"/>
                <a:ext cx="83880" cy="25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5E5374-9044-5A03-3454-7ED80EF6DD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28263" y="2417348"/>
                  <a:ext cx="119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2A6490-522B-2B3C-133C-5DEAAEC78FA0}"/>
                    </a:ext>
                  </a:extLst>
                </p14:cNvPr>
                <p14:cNvContentPartPr/>
                <p14:nvPr/>
              </p14:nvContentPartPr>
              <p14:xfrm>
                <a:off x="3534743" y="2378828"/>
                <a:ext cx="75600" cy="129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2A6490-522B-2B3C-133C-5DEAAEC78F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17103" y="2361188"/>
                  <a:ext cx="111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37F5FD-9470-8B1E-A8D8-5901F00808AC}"/>
                    </a:ext>
                  </a:extLst>
                </p14:cNvPr>
                <p14:cNvContentPartPr/>
                <p14:nvPr/>
              </p14:nvContentPartPr>
              <p14:xfrm>
                <a:off x="3703943" y="2335268"/>
                <a:ext cx="73800" cy="23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37F5FD-9470-8B1E-A8D8-5901F00808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5943" y="2317628"/>
                  <a:ext cx="109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A73F05-D3E7-0BAD-E8F6-079EF77D80DD}"/>
                    </a:ext>
                  </a:extLst>
                </p14:cNvPr>
                <p14:cNvContentPartPr/>
                <p14:nvPr/>
              </p14:nvContentPartPr>
              <p14:xfrm>
                <a:off x="3670103" y="2331308"/>
                <a:ext cx="148320" cy="23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A73F05-D3E7-0BAD-E8F6-079EF77D80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52463" y="2313668"/>
                  <a:ext cx="18396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619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4A47-9910-8427-C294-85EF231A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Light-based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2CE81-0CB1-A3BA-AAE4-F130651C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line of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0267E0AC-B71D-2228-6385-24EEA66F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3" y="1360114"/>
            <a:ext cx="8468813" cy="351251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6CF2B8C-8CE3-7BDC-E7E9-D227EEC101DA}"/>
              </a:ext>
            </a:extLst>
          </p:cNvPr>
          <p:cNvGrpSpPr/>
          <p:nvPr/>
        </p:nvGrpSpPr>
        <p:grpSpPr>
          <a:xfrm>
            <a:off x="5301588" y="953723"/>
            <a:ext cx="716400" cy="3394440"/>
            <a:chOff x="5301588" y="953723"/>
            <a:chExt cx="716400" cy="33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8A91D9-888B-5DAA-537C-09315012C182}"/>
                    </a:ext>
                  </a:extLst>
                </p14:cNvPr>
                <p14:cNvContentPartPr/>
                <p14:nvPr/>
              </p14:nvContentPartPr>
              <p14:xfrm>
                <a:off x="5350908" y="1504163"/>
                <a:ext cx="667080" cy="60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8A91D9-888B-5DAA-537C-09315012C1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3268" y="1486523"/>
                  <a:ext cx="702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B60472-2C89-70EE-636F-F7783308E124}"/>
                    </a:ext>
                  </a:extLst>
                </p14:cNvPr>
                <p14:cNvContentPartPr/>
                <p14:nvPr/>
              </p14:nvContentPartPr>
              <p14:xfrm>
                <a:off x="5886228" y="1517843"/>
                <a:ext cx="79560" cy="260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B60472-2C89-70EE-636F-F7783308E1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8588" y="1499843"/>
                  <a:ext cx="115200" cy="26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47BB2C-2EFE-0DEF-4163-A9B7F2866F8E}"/>
                    </a:ext>
                  </a:extLst>
                </p14:cNvPr>
                <p14:cNvContentPartPr/>
                <p14:nvPr/>
              </p14:nvContentPartPr>
              <p14:xfrm>
                <a:off x="5377188" y="4023803"/>
                <a:ext cx="558360" cy="52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47BB2C-2EFE-0DEF-4163-A9B7F2866F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59548" y="4006163"/>
                  <a:ext cx="594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5E6C5F-31CC-6ACD-1390-DDB02D4955BE}"/>
                    </a:ext>
                  </a:extLst>
                </p14:cNvPr>
                <p14:cNvContentPartPr/>
                <p14:nvPr/>
              </p14:nvContentPartPr>
              <p14:xfrm>
                <a:off x="5301588" y="1646723"/>
                <a:ext cx="104400" cy="270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5E6C5F-31CC-6ACD-1390-DDB02D4955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83588" y="1628723"/>
                  <a:ext cx="140040" cy="27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09E21A-9F5A-FB2F-F9F5-702F22948E77}"/>
                    </a:ext>
                  </a:extLst>
                </p14:cNvPr>
                <p14:cNvContentPartPr/>
                <p14:nvPr/>
              </p14:nvContentPartPr>
              <p14:xfrm>
                <a:off x="5407068" y="1000163"/>
                <a:ext cx="93960" cy="360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09E21A-9F5A-FB2F-F9F5-702F22948E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9428" y="982523"/>
                  <a:ext cx="129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E38BF1-D14D-8B7A-CB5E-0B45020D9D2B}"/>
                    </a:ext>
                  </a:extLst>
                </p14:cNvPr>
                <p14:cNvContentPartPr/>
                <p14:nvPr/>
              </p14:nvContentPartPr>
              <p14:xfrm>
                <a:off x="5420388" y="953723"/>
                <a:ext cx="97560" cy="19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E38BF1-D14D-8B7A-CB5E-0B45020D9D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2388" y="935723"/>
                  <a:ext cx="133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9F1D08-D228-2E1F-7E31-16D119C633C1}"/>
                    </a:ext>
                  </a:extLst>
                </p14:cNvPr>
                <p14:cNvContentPartPr/>
                <p14:nvPr/>
              </p14:nvContentPartPr>
              <p14:xfrm>
                <a:off x="5590308" y="1010243"/>
                <a:ext cx="85680" cy="249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9F1D08-D228-2E1F-7E31-16D119C633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72668" y="992243"/>
                  <a:ext cx="121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7C9109-1281-329D-575E-33DB5E40D45C}"/>
                    </a:ext>
                  </a:extLst>
                </p14:cNvPr>
                <p14:cNvContentPartPr/>
                <p14:nvPr/>
              </p14:nvContentPartPr>
              <p14:xfrm>
                <a:off x="5621628" y="960923"/>
                <a:ext cx="144360" cy="26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7C9109-1281-329D-575E-33DB5E40D4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3628" y="942923"/>
                  <a:ext cx="18000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A89DF1-8DC8-7685-F759-121853FA709A}"/>
              </a:ext>
            </a:extLst>
          </p:cNvPr>
          <p:cNvGrpSpPr/>
          <p:nvPr/>
        </p:nvGrpSpPr>
        <p:grpSpPr>
          <a:xfrm>
            <a:off x="2856108" y="1019963"/>
            <a:ext cx="1115640" cy="4030200"/>
            <a:chOff x="2856108" y="1019963"/>
            <a:chExt cx="1115640" cy="40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E6D8E0-E7C1-0740-A5AA-9E39C4160841}"/>
                    </a:ext>
                  </a:extLst>
                </p14:cNvPr>
                <p14:cNvContentPartPr/>
                <p14:nvPr/>
              </p14:nvContentPartPr>
              <p14:xfrm>
                <a:off x="3179748" y="1607123"/>
                <a:ext cx="792000" cy="90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E6D8E0-E7C1-0740-A5AA-9E39C41608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61748" y="1589483"/>
                  <a:ext cx="827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CAD7F0-9E7C-1D3B-F2DE-C9CF438A2BCF}"/>
                    </a:ext>
                  </a:extLst>
                </p14:cNvPr>
                <p14:cNvContentPartPr/>
                <p14:nvPr/>
              </p14:nvContentPartPr>
              <p14:xfrm>
                <a:off x="3731268" y="1669043"/>
                <a:ext cx="111960" cy="3325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CAD7F0-9E7C-1D3B-F2DE-C9CF438A2B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13268" y="1651403"/>
                  <a:ext cx="147600" cy="33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686120-432F-1CF3-63C1-826B3AED25EE}"/>
                    </a:ext>
                  </a:extLst>
                </p14:cNvPr>
                <p14:cNvContentPartPr/>
                <p14:nvPr/>
              </p14:nvContentPartPr>
              <p14:xfrm>
                <a:off x="2856108" y="4853963"/>
                <a:ext cx="1068480" cy="19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686120-432F-1CF3-63C1-826B3AED2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38468" y="4836323"/>
                  <a:ext cx="1104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DC983A-55B2-8350-8E9C-306BFD51E7AC}"/>
                    </a:ext>
                  </a:extLst>
                </p14:cNvPr>
                <p14:cNvContentPartPr/>
                <p14:nvPr/>
              </p14:nvContentPartPr>
              <p14:xfrm>
                <a:off x="2990748" y="1531523"/>
                <a:ext cx="81360" cy="327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DC983A-55B2-8350-8E9C-306BFD51E7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73108" y="1513523"/>
                  <a:ext cx="117000" cy="33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F5735A-A480-0F30-D896-5410ED241E98}"/>
                    </a:ext>
                  </a:extLst>
                </p14:cNvPr>
                <p14:cNvContentPartPr/>
                <p14:nvPr/>
              </p14:nvContentPartPr>
              <p14:xfrm>
                <a:off x="3086148" y="4821203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F5735A-A480-0F30-D896-5410ED241E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68148" y="480356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51DEE2-F000-3E1E-6C68-8F42D63274F7}"/>
                    </a:ext>
                  </a:extLst>
                </p14:cNvPr>
                <p14:cNvContentPartPr/>
                <p14:nvPr/>
              </p14:nvContentPartPr>
              <p14:xfrm>
                <a:off x="2988948" y="1094483"/>
                <a:ext cx="212400" cy="26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51DEE2-F000-3E1E-6C68-8F42D63274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1308" y="1076483"/>
                  <a:ext cx="24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381671-AD1F-5795-DDD1-981D5E92B4E9}"/>
                    </a:ext>
                  </a:extLst>
                </p14:cNvPr>
                <p14:cNvContentPartPr/>
                <p14:nvPr/>
              </p14:nvContentPartPr>
              <p14:xfrm>
                <a:off x="3243108" y="1060283"/>
                <a:ext cx="88920" cy="30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381671-AD1F-5795-DDD1-981D5E92B4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25108" y="1042643"/>
                  <a:ext cx="124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1BA093-7234-DC66-6D22-E8F274D40B96}"/>
                    </a:ext>
                  </a:extLst>
                </p14:cNvPr>
                <p14:cNvContentPartPr/>
                <p14:nvPr/>
              </p14:nvContentPartPr>
              <p14:xfrm>
                <a:off x="3201708" y="1019963"/>
                <a:ext cx="95400" cy="9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1BA093-7234-DC66-6D22-E8F274D40B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83708" y="1002323"/>
                  <a:ext cx="131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9BA60E-0458-25A2-F677-DC26977CC61E}"/>
                    </a:ext>
                  </a:extLst>
                </p14:cNvPr>
                <p14:cNvContentPartPr/>
                <p14:nvPr/>
              </p14:nvContentPartPr>
              <p14:xfrm>
                <a:off x="3305388" y="1161803"/>
                <a:ext cx="150480" cy="135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9BA60E-0458-25A2-F677-DC26977CC6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87748" y="1143803"/>
                  <a:ext cx="186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76936A-812C-7A1B-F0C4-3CF860C4FEDF}"/>
                    </a:ext>
                  </a:extLst>
                </p14:cNvPr>
                <p14:cNvContentPartPr/>
                <p14:nvPr/>
              </p14:nvContentPartPr>
              <p14:xfrm>
                <a:off x="3500148" y="1040123"/>
                <a:ext cx="115200" cy="271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76936A-812C-7A1B-F0C4-3CF860C4FE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82508" y="1022123"/>
                  <a:ext cx="15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A3FFED-46C2-3C75-D619-4F959289FA01}"/>
                    </a:ext>
                  </a:extLst>
                </p14:cNvPr>
                <p14:cNvContentPartPr/>
                <p14:nvPr/>
              </p14:nvContentPartPr>
              <p14:xfrm>
                <a:off x="3542628" y="1041563"/>
                <a:ext cx="142200" cy="203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A3FFED-46C2-3C75-D619-4F959289FA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24988" y="1023923"/>
                  <a:ext cx="177840" cy="23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17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DC26-74B6-47D5-3E08-6806ECCF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Artificially generating light</a:t>
            </a:r>
          </a:p>
        </p:txBody>
      </p:sp>
      <p:pic>
        <p:nvPicPr>
          <p:cNvPr id="6" name="Content Placeholder 5" descr="A diagram of a physics experiment&#10;&#10;Description automatically generated with medium confidence">
            <a:extLst>
              <a:ext uri="{FF2B5EF4-FFF2-40B4-BE49-F238E27FC236}">
                <a16:creationId xmlns:a16="http://schemas.microsoft.com/office/drawing/2014/main" id="{10407024-DFC5-BD2B-0171-B5B68AC5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9" y="822195"/>
            <a:ext cx="7225363" cy="59293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11155-CC83-E956-E9E3-32E346E4D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D207FF-DF16-E153-A67A-A6C1516323AC}"/>
              </a:ext>
            </a:extLst>
          </p:cNvPr>
          <p:cNvGrpSpPr/>
          <p:nvPr/>
        </p:nvGrpSpPr>
        <p:grpSpPr>
          <a:xfrm>
            <a:off x="7756463" y="3616148"/>
            <a:ext cx="656640" cy="143640"/>
            <a:chOff x="7756463" y="3616148"/>
            <a:chExt cx="6566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5E75F9-F013-0225-E2D1-51DE25CAAEE8}"/>
                    </a:ext>
                  </a:extLst>
                </p14:cNvPr>
                <p14:cNvContentPartPr/>
                <p14:nvPr/>
              </p14:nvContentPartPr>
              <p14:xfrm>
                <a:off x="7831343" y="3657548"/>
                <a:ext cx="581760" cy="38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5E75F9-F013-0225-E2D1-51DE25CAAE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13703" y="3639548"/>
                  <a:ext cx="617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A58DEA-5CD8-DDA6-60E0-6414A3C4ABDC}"/>
                    </a:ext>
                  </a:extLst>
                </p14:cNvPr>
                <p14:cNvContentPartPr/>
                <p14:nvPr/>
              </p14:nvContentPartPr>
              <p14:xfrm>
                <a:off x="7756463" y="3616148"/>
                <a:ext cx="84960" cy="14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A58DEA-5CD8-DDA6-60E0-6414A3C4AB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8823" y="3598148"/>
                  <a:ext cx="120600" cy="17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625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4B94-F6EE-9910-8BC6-0BB3F921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emission spectra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9D5AF00-3BB3-4D6E-D836-24B24D9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8" y="1462028"/>
            <a:ext cx="9274344" cy="31244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BBCCA-2F26-6821-D3D2-171B37E42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diagram of a spectrum&#10;&#10;Description automatically generated">
            <a:extLst>
              <a:ext uri="{FF2B5EF4-FFF2-40B4-BE49-F238E27FC236}">
                <a16:creationId xmlns:a16="http://schemas.microsoft.com/office/drawing/2014/main" id="{E5CD5D8E-847F-223B-7EB7-71DE087CB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7" t="55127" r="33287"/>
          <a:stretch/>
        </p:blipFill>
        <p:spPr>
          <a:xfrm>
            <a:off x="2617939" y="4766256"/>
            <a:ext cx="4098534" cy="17266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1823FE-1833-3ABF-B8AF-849A8FFC3BF0}"/>
              </a:ext>
            </a:extLst>
          </p:cNvPr>
          <p:cNvGrpSpPr/>
          <p:nvPr/>
        </p:nvGrpSpPr>
        <p:grpSpPr>
          <a:xfrm>
            <a:off x="7428143" y="4405268"/>
            <a:ext cx="964800" cy="300600"/>
            <a:chOff x="7428143" y="4405268"/>
            <a:chExt cx="96480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ED9D9E-4FAA-B4A3-E496-7C3B8C121C01}"/>
                    </a:ext>
                  </a:extLst>
                </p14:cNvPr>
                <p14:cNvContentPartPr/>
                <p14:nvPr/>
              </p14:nvContentPartPr>
              <p14:xfrm>
                <a:off x="7428143" y="4405268"/>
                <a:ext cx="232560" cy="242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ED9D9E-4FAA-B4A3-E496-7C3B8C121C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0503" y="4387628"/>
                  <a:ext cx="268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BC2717-F06F-D6D2-20E0-E34C4A830E23}"/>
                    </a:ext>
                  </a:extLst>
                </p14:cNvPr>
                <p14:cNvContentPartPr/>
                <p14:nvPr/>
              </p14:nvContentPartPr>
              <p14:xfrm>
                <a:off x="7446143" y="4531628"/>
                <a:ext cx="94320" cy="174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BC2717-F06F-D6D2-20E0-E34C4A830E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8143" y="4513988"/>
                  <a:ext cx="129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FFAC55-F851-A560-655D-B0C409B02428}"/>
                    </a:ext>
                  </a:extLst>
                </p14:cNvPr>
                <p14:cNvContentPartPr/>
                <p14:nvPr/>
              </p14:nvContentPartPr>
              <p14:xfrm>
                <a:off x="7786703" y="4559708"/>
                <a:ext cx="592200" cy="22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FFAC55-F851-A560-655D-B0C409B024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69063" y="4542068"/>
                  <a:ext cx="627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03DCF4-1765-ADC0-5479-C7880596A717}"/>
                    </a:ext>
                  </a:extLst>
                </p14:cNvPr>
                <p14:cNvContentPartPr/>
                <p14:nvPr/>
              </p14:nvContentPartPr>
              <p14:xfrm>
                <a:off x="8213303" y="4463948"/>
                <a:ext cx="179640" cy="17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03DCF4-1765-ADC0-5479-C7880596A7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95663" y="4445948"/>
                  <a:ext cx="2152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D2E5C6-6A7D-C09A-2BB9-D0224AD1A012}"/>
              </a:ext>
            </a:extLst>
          </p:cNvPr>
          <p:cNvGrpSpPr/>
          <p:nvPr/>
        </p:nvGrpSpPr>
        <p:grpSpPr>
          <a:xfrm>
            <a:off x="677783" y="2937188"/>
            <a:ext cx="715680" cy="709920"/>
            <a:chOff x="677783" y="2937188"/>
            <a:chExt cx="71568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0C4784-E622-FC87-347D-5F08E7D6A848}"/>
                    </a:ext>
                  </a:extLst>
                </p14:cNvPr>
                <p14:cNvContentPartPr/>
                <p14:nvPr/>
              </p14:nvContentPartPr>
              <p14:xfrm>
                <a:off x="1235423" y="2937188"/>
                <a:ext cx="55800" cy="70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0C4784-E622-FC87-347D-5F08E7D6A8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7783" y="2919188"/>
                  <a:ext cx="914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5E89D9-D928-F99B-7313-E6EFC67C8AB2}"/>
                    </a:ext>
                  </a:extLst>
                </p14:cNvPr>
                <p14:cNvContentPartPr/>
                <p14:nvPr/>
              </p14:nvContentPartPr>
              <p14:xfrm>
                <a:off x="1192943" y="2940068"/>
                <a:ext cx="200520" cy="19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5E89D9-D928-F99B-7313-E6EFC67C8A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5303" y="2922068"/>
                  <a:ext cx="236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4BAF88-3880-405F-3E19-732F984A8BEF}"/>
                    </a:ext>
                  </a:extLst>
                </p14:cNvPr>
                <p14:cNvContentPartPr/>
                <p14:nvPr/>
              </p14:nvContentPartPr>
              <p14:xfrm>
                <a:off x="677783" y="3422108"/>
                <a:ext cx="137880" cy="17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4BAF88-3880-405F-3E19-732F984A8B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9783" y="3404108"/>
                  <a:ext cx="17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35CD94-111E-1C37-2F01-974BAF2AB30F}"/>
                    </a:ext>
                  </a:extLst>
                </p14:cNvPr>
                <p14:cNvContentPartPr/>
                <p14:nvPr/>
              </p14:nvContentPartPr>
              <p14:xfrm>
                <a:off x="840863" y="3446588"/>
                <a:ext cx="7200" cy="32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35CD94-111E-1C37-2F01-974BAF2AB3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2863" y="3428588"/>
                  <a:ext cx="42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03E8C0-4AAE-6903-1552-CF69826A8E89}"/>
                    </a:ext>
                  </a:extLst>
                </p14:cNvPr>
                <p14:cNvContentPartPr/>
                <p14:nvPr/>
              </p14:nvContentPartPr>
              <p14:xfrm>
                <a:off x="877223" y="3201068"/>
                <a:ext cx="150480" cy="149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03E8C0-4AAE-6903-1552-CF69826A8E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9223" y="3183068"/>
                  <a:ext cx="186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35EFA-6BD6-5288-8AAC-106682E02C0F}"/>
                    </a:ext>
                  </a:extLst>
                </p14:cNvPr>
                <p14:cNvContentPartPr/>
                <p14:nvPr/>
              </p14:nvContentPartPr>
              <p14:xfrm>
                <a:off x="1099703" y="3199268"/>
                <a:ext cx="7200" cy="3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35EFA-6BD6-5288-8AAC-106682E02C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2063" y="3181268"/>
                  <a:ext cx="4284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7B26F7-FCCD-DA5C-5055-394277C59798}"/>
              </a:ext>
            </a:extLst>
          </p:cNvPr>
          <p:cNvGrpSpPr/>
          <p:nvPr/>
        </p:nvGrpSpPr>
        <p:grpSpPr>
          <a:xfrm>
            <a:off x="2139023" y="2425628"/>
            <a:ext cx="2302200" cy="1683720"/>
            <a:chOff x="2139023" y="2425628"/>
            <a:chExt cx="2302200" cy="16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42B4D1-9393-D578-1B20-45EDD99BACB3}"/>
                    </a:ext>
                  </a:extLst>
                </p14:cNvPr>
                <p14:cNvContentPartPr/>
                <p14:nvPr/>
              </p14:nvContentPartPr>
              <p14:xfrm>
                <a:off x="2139023" y="2425628"/>
                <a:ext cx="1963080" cy="1668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42B4D1-9393-D578-1B20-45EDD99BAC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21023" y="2407628"/>
                  <a:ext cx="1998720" cy="17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DE4B4D-2C7C-A47D-E6F8-C8ACE1831D31}"/>
                    </a:ext>
                  </a:extLst>
                </p14:cNvPr>
                <p14:cNvContentPartPr/>
                <p14:nvPr/>
              </p14:nvContentPartPr>
              <p14:xfrm>
                <a:off x="2755343" y="2442188"/>
                <a:ext cx="1685880" cy="166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DE4B4D-2C7C-A47D-E6F8-C8ACE1831D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37343" y="2424188"/>
                  <a:ext cx="1721520" cy="170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117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2852-E1F6-5F69-145D-F05723D6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vs indirect semiconductors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17C74-1ECA-7F67-5EBA-C64A665F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magnetic field&#10;&#10;Description automatically generated">
            <a:extLst>
              <a:ext uri="{FF2B5EF4-FFF2-40B4-BE49-F238E27FC236}">
                <a16:creationId xmlns:a16="http://schemas.microsoft.com/office/drawing/2014/main" id="{6B8DE279-A9A9-FF67-8AE7-D9C53C0C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83" y="805328"/>
            <a:ext cx="7129034" cy="3937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695BE-22C5-C708-23EC-357CA14BB192}"/>
              </a:ext>
            </a:extLst>
          </p:cNvPr>
          <p:cNvSpPr txBox="1"/>
          <p:nvPr/>
        </p:nvSpPr>
        <p:spPr>
          <a:xfrm>
            <a:off x="709652" y="4964300"/>
            <a:ext cx="104009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T Sans" panose="020B0503020203020204" pitchFamily="34" charset="0"/>
              </a:rPr>
              <a:t>2 Energy band diagrams and major carrier transition processes in indium phosphide (direct bandgap) and silicon (indirect bandgap) crystals. Silicon, Germanium and some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</a:rPr>
              <a:t>III/V compounds like </a:t>
            </a:r>
            <a:r>
              <a:rPr lang="en-US" dirty="0" err="1">
                <a:solidFill>
                  <a:srgbClr val="0070C0"/>
                </a:solidFill>
                <a:latin typeface="PT Sans" panose="020B0503020203020204" pitchFamily="34" charset="0"/>
              </a:rPr>
              <a:t>GaP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</a:rPr>
              <a:t> and </a:t>
            </a:r>
            <a:r>
              <a:rPr lang="en-US" dirty="0" err="1">
                <a:solidFill>
                  <a:srgbClr val="0070C0"/>
                </a:solidFill>
                <a:latin typeface="PT Sans" panose="020B0503020203020204" pitchFamily="34" charset="0"/>
              </a:rPr>
              <a:t>AlAs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</a:rPr>
              <a:t> are indirect bandgap semiconductors</a:t>
            </a:r>
            <a:r>
              <a:rPr lang="en-US" dirty="0">
                <a:latin typeface="PT Sans" panose="020B0503020203020204" pitchFamily="34" charset="0"/>
              </a:rPr>
              <a:t>. 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InP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, GaAs, 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GaN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 and other ternary (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AlGaAs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InGaAs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) and quaternary (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InGaAsP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PT Sans" panose="020B0503020203020204" pitchFamily="34" charset="0"/>
              </a:rPr>
              <a:t>InAlAsP</a:t>
            </a:r>
            <a:r>
              <a:rPr lang="en-US" dirty="0">
                <a:solidFill>
                  <a:schemeClr val="accent2"/>
                </a:solidFill>
                <a:latin typeface="PT Sans" panose="020B0503020203020204" pitchFamily="34" charset="0"/>
              </a:rPr>
              <a:t>) compounds are direct bandgap semiconductors commonly used for photonic devices fabrication</a:t>
            </a:r>
            <a:r>
              <a:rPr lang="en-US" dirty="0">
                <a:latin typeface="PT Sans" panose="020B0503020203020204" pitchFamily="34" charset="0"/>
              </a:rPr>
              <a:t>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7DD46-4574-1031-D307-2322F1A1C600}"/>
              </a:ext>
            </a:extLst>
          </p:cNvPr>
          <p:cNvGrpSpPr/>
          <p:nvPr/>
        </p:nvGrpSpPr>
        <p:grpSpPr>
          <a:xfrm>
            <a:off x="2334143" y="1996148"/>
            <a:ext cx="418320" cy="1151280"/>
            <a:chOff x="2334143" y="1996148"/>
            <a:chExt cx="418320" cy="11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5D5EDF1-198E-682A-2417-96C7101D1193}"/>
                    </a:ext>
                  </a:extLst>
                </p14:cNvPr>
                <p14:cNvContentPartPr/>
                <p14:nvPr/>
              </p14:nvContentPartPr>
              <p14:xfrm>
                <a:off x="2334143" y="2035028"/>
                <a:ext cx="94320" cy="1036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5D5EDF1-198E-682A-2417-96C7101D11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6503" y="2017028"/>
                  <a:ext cx="12996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EDA0AF-1C49-D68D-5CDB-D0B553AA4275}"/>
                    </a:ext>
                  </a:extLst>
                </p14:cNvPr>
                <p14:cNvContentPartPr/>
                <p14:nvPr/>
              </p14:nvContentPartPr>
              <p14:xfrm>
                <a:off x="2337023" y="1996148"/>
                <a:ext cx="189000" cy="299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EDA0AF-1C49-D68D-5CDB-D0B553AA42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9023" y="1978508"/>
                  <a:ext cx="224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92F03A-48BF-328A-B0C0-34A8B8D82200}"/>
                    </a:ext>
                  </a:extLst>
                </p14:cNvPr>
                <p14:cNvContentPartPr/>
                <p14:nvPr/>
              </p14:nvContentPartPr>
              <p14:xfrm>
                <a:off x="2549063" y="3104588"/>
                <a:ext cx="203400" cy="4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92F03A-48BF-328A-B0C0-34A8B8D822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1423" y="3086588"/>
                  <a:ext cx="239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98B850-31E7-7FD7-98A6-EC196CEF695E}"/>
              </a:ext>
            </a:extLst>
          </p:cNvPr>
          <p:cNvGrpSpPr/>
          <p:nvPr/>
        </p:nvGrpSpPr>
        <p:grpSpPr>
          <a:xfrm>
            <a:off x="2358623" y="3719108"/>
            <a:ext cx="963000" cy="727920"/>
            <a:chOff x="2358623" y="3719108"/>
            <a:chExt cx="96300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F4D8B0-5D6C-10C0-3D05-963EC65A63C8}"/>
                    </a:ext>
                  </a:extLst>
                </p14:cNvPr>
                <p14:cNvContentPartPr/>
                <p14:nvPr/>
              </p14:nvContentPartPr>
              <p14:xfrm>
                <a:off x="2358623" y="3870308"/>
                <a:ext cx="744480" cy="39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F4D8B0-5D6C-10C0-3D05-963EC65A63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0983" y="3852668"/>
                  <a:ext cx="780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AAE06B-DBFA-8F73-F622-7D19BA9519F0}"/>
                    </a:ext>
                  </a:extLst>
                </p14:cNvPr>
                <p14:cNvContentPartPr/>
                <p14:nvPr/>
              </p14:nvContentPartPr>
              <p14:xfrm>
                <a:off x="2955143" y="3719108"/>
                <a:ext cx="147240" cy="343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AAE06B-DBFA-8F73-F622-7D19BA9519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37143" y="3701108"/>
                  <a:ext cx="182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366565-C770-2B6F-EA8F-C77AF5DA5181}"/>
                    </a:ext>
                  </a:extLst>
                </p14:cNvPr>
                <p14:cNvContentPartPr/>
                <p14:nvPr/>
              </p14:nvContentPartPr>
              <p14:xfrm>
                <a:off x="3195983" y="4160468"/>
                <a:ext cx="63000" cy="286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366565-C770-2B6F-EA8F-C77AF5DA51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77983" y="4142828"/>
                  <a:ext cx="9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CD7470-6200-FCCA-364C-0B20BA1FCC0B}"/>
                    </a:ext>
                  </a:extLst>
                </p14:cNvPr>
                <p14:cNvContentPartPr/>
                <p14:nvPr/>
              </p14:nvContentPartPr>
              <p14:xfrm>
                <a:off x="3229103" y="4166588"/>
                <a:ext cx="92520" cy="17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CD7470-6200-FCCA-364C-0B20BA1FCC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11463" y="4148588"/>
                  <a:ext cx="1281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23A5F4-696A-2BA3-2878-F3426C3381C4}"/>
              </a:ext>
            </a:extLst>
          </p:cNvPr>
          <p:cNvGrpSpPr/>
          <p:nvPr/>
        </p:nvGrpSpPr>
        <p:grpSpPr>
          <a:xfrm>
            <a:off x="5895623" y="586748"/>
            <a:ext cx="4106160" cy="4154760"/>
            <a:chOff x="5895623" y="586748"/>
            <a:chExt cx="4106160" cy="41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8D2002-54B7-04F1-FA3A-B37661F7E6BC}"/>
                    </a:ext>
                  </a:extLst>
                </p14:cNvPr>
                <p14:cNvContentPartPr/>
                <p14:nvPr/>
              </p14:nvContentPartPr>
              <p14:xfrm>
                <a:off x="6072023" y="752708"/>
                <a:ext cx="33120" cy="5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8D2002-54B7-04F1-FA3A-B37661F7E6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54383" y="735068"/>
                  <a:ext cx="68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1F810D-51C4-9865-8AB2-58C6465EAB37}"/>
                    </a:ext>
                  </a:extLst>
                </p14:cNvPr>
                <p14:cNvContentPartPr/>
                <p14:nvPr/>
              </p14:nvContentPartPr>
              <p14:xfrm>
                <a:off x="5966183" y="637868"/>
                <a:ext cx="108000" cy="404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1F810D-51C4-9865-8AB2-58C6465EAB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48183" y="620228"/>
                  <a:ext cx="143640" cy="40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6853EE-65AD-D097-178C-458CFA985C48}"/>
                    </a:ext>
                  </a:extLst>
                </p14:cNvPr>
                <p14:cNvContentPartPr/>
                <p14:nvPr/>
              </p14:nvContentPartPr>
              <p14:xfrm>
                <a:off x="6016943" y="586748"/>
                <a:ext cx="3648240" cy="13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6853EE-65AD-D097-178C-458CFA985C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99303" y="568748"/>
                  <a:ext cx="3683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A598C6-676E-2402-51DA-EFD8B654E5FA}"/>
                    </a:ext>
                  </a:extLst>
                </p14:cNvPr>
                <p14:cNvContentPartPr/>
                <p14:nvPr/>
              </p14:nvContentPartPr>
              <p14:xfrm>
                <a:off x="9625943" y="641828"/>
                <a:ext cx="375840" cy="3688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A598C6-676E-2402-51DA-EFD8B654E5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08303" y="623828"/>
                  <a:ext cx="411480" cy="37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A9542A-0147-84A6-1D19-2BC492B0F612}"/>
                    </a:ext>
                  </a:extLst>
                </p14:cNvPr>
                <p14:cNvContentPartPr/>
                <p14:nvPr/>
              </p14:nvContentPartPr>
              <p14:xfrm>
                <a:off x="5895623" y="4634228"/>
                <a:ext cx="3957120" cy="10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A9542A-0147-84A6-1D19-2BC492B0F6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77623" y="4616228"/>
                  <a:ext cx="3992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EE1769-55E3-8707-13D5-99E69C84B311}"/>
                    </a:ext>
                  </a:extLst>
                </p14:cNvPr>
                <p14:cNvContentPartPr/>
                <p14:nvPr/>
              </p14:nvContentPartPr>
              <p14:xfrm>
                <a:off x="6131783" y="1768988"/>
                <a:ext cx="3148200" cy="715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EE1769-55E3-8707-13D5-99E69C84B3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13783" y="1750988"/>
                  <a:ext cx="31838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B2A289-5CB9-E02B-5602-060CB923E080}"/>
                    </a:ext>
                  </a:extLst>
                </p14:cNvPr>
                <p14:cNvContentPartPr/>
                <p14:nvPr/>
              </p14:nvContentPartPr>
              <p14:xfrm>
                <a:off x="6732983" y="3366668"/>
                <a:ext cx="1359720" cy="306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B2A289-5CB9-E02B-5602-060CB923E0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14983" y="3348668"/>
                  <a:ext cx="1395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372C55-9D9B-CD6A-A15E-0FEA40F51E98}"/>
                    </a:ext>
                  </a:extLst>
                </p14:cNvPr>
                <p14:cNvContentPartPr/>
                <p14:nvPr/>
              </p14:nvContentPartPr>
              <p14:xfrm>
                <a:off x="8345063" y="2121788"/>
                <a:ext cx="829080" cy="687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372C55-9D9B-CD6A-A15E-0FEA40F51E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27423" y="2103788"/>
                  <a:ext cx="86472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B1176D-27E7-F9FC-AE5E-38470F559C0C}"/>
                    </a:ext>
                  </a:extLst>
                </p14:cNvPr>
                <p14:cNvContentPartPr/>
                <p14:nvPr/>
              </p14:nvContentPartPr>
              <p14:xfrm>
                <a:off x="7195943" y="3022148"/>
                <a:ext cx="820440" cy="875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B1176D-27E7-F9FC-AE5E-38470F559C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78303" y="3004508"/>
                  <a:ext cx="856080" cy="91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59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7D70-0681-7CFC-8754-123DA50C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are made out of non-silicon semiconductors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E079B-72E2-3FF1-DB24-1163BFA1A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chart of different colors of light bulbs&#10;&#10;Description automatically generated">
            <a:extLst>
              <a:ext uri="{FF2B5EF4-FFF2-40B4-BE49-F238E27FC236}">
                <a16:creationId xmlns:a16="http://schemas.microsoft.com/office/drawing/2014/main" id="{7B03CCD0-C540-9254-6655-EFB56C89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655200"/>
            <a:ext cx="4043363" cy="4043363"/>
          </a:xfrm>
          <a:prstGeom prst="rect">
            <a:avLst/>
          </a:prstGeom>
        </p:spPr>
      </p:pic>
      <p:pic>
        <p:nvPicPr>
          <p:cNvPr id="8" name="Picture 7" descr="A table with different colors&#10;&#10;Description automatically generated">
            <a:extLst>
              <a:ext uri="{FF2B5EF4-FFF2-40B4-BE49-F238E27FC236}">
                <a16:creationId xmlns:a16="http://schemas.microsoft.com/office/drawing/2014/main" id="{83690A77-17F5-C9D8-7BBB-92A539A4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1" y="702718"/>
            <a:ext cx="4550471" cy="5948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64B191-8070-E88F-EE82-7BF363E3875D}"/>
                  </a:ext>
                </a:extLst>
              </p14:cNvPr>
              <p14:cNvContentPartPr/>
              <p14:nvPr/>
            </p14:nvContentPartPr>
            <p14:xfrm>
              <a:off x="9511823" y="3147788"/>
              <a:ext cx="1132560" cy="62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64B191-8070-E88F-EE82-7BF363E387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3823" y="3129788"/>
                <a:ext cx="116820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053E61-725E-739C-C4CA-A63607041D6C}"/>
                  </a:ext>
                </a:extLst>
              </p14:cNvPr>
              <p14:cNvContentPartPr/>
              <p14:nvPr/>
            </p14:nvContentPartPr>
            <p14:xfrm>
              <a:off x="9493103" y="4831508"/>
              <a:ext cx="1146600" cy="49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053E61-725E-739C-C4CA-A63607041D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5463" y="4813508"/>
                <a:ext cx="118224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05E39B7-5C63-78F3-A2CE-763646416BAC}"/>
              </a:ext>
            </a:extLst>
          </p:cNvPr>
          <p:cNvGrpSpPr/>
          <p:nvPr/>
        </p:nvGrpSpPr>
        <p:grpSpPr>
          <a:xfrm>
            <a:off x="8803703" y="939548"/>
            <a:ext cx="1035000" cy="315720"/>
            <a:chOff x="8803703" y="939548"/>
            <a:chExt cx="103500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50C48C-CE26-E73C-06D2-62416D2895C1}"/>
                    </a:ext>
                  </a:extLst>
                </p14:cNvPr>
                <p14:cNvContentPartPr/>
                <p14:nvPr/>
              </p14:nvContentPartPr>
              <p14:xfrm>
                <a:off x="8827103" y="959348"/>
                <a:ext cx="8280" cy="26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50C48C-CE26-E73C-06D2-62416D2895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09463" y="941348"/>
                  <a:ext cx="43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CA4C5E-8D93-B46A-7480-A763E4445671}"/>
                    </a:ext>
                  </a:extLst>
                </p14:cNvPr>
                <p14:cNvContentPartPr/>
                <p14:nvPr/>
              </p14:nvContentPartPr>
              <p14:xfrm>
                <a:off x="8854823" y="947108"/>
                <a:ext cx="55080" cy="5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CA4C5E-8D93-B46A-7480-A763E44456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37183" y="929108"/>
                  <a:ext cx="90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8CA23E-9730-9220-6891-FC75C31CE0D3}"/>
                    </a:ext>
                  </a:extLst>
                </p14:cNvPr>
                <p14:cNvContentPartPr/>
                <p14:nvPr/>
              </p14:nvContentPartPr>
              <p14:xfrm>
                <a:off x="8803703" y="1090388"/>
                <a:ext cx="108360" cy="4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8CA23E-9730-9220-6891-FC75C31CE0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5703" y="1072748"/>
                  <a:ext cx="14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18D158-58D4-4601-562C-D8D48BFE9D1D}"/>
                    </a:ext>
                  </a:extLst>
                </p14:cNvPr>
                <p14:cNvContentPartPr/>
                <p14:nvPr/>
              </p14:nvContentPartPr>
              <p14:xfrm>
                <a:off x="8854463" y="1082108"/>
                <a:ext cx="291600" cy="137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18D158-58D4-4601-562C-D8D48BFE9D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6823" y="1064468"/>
                  <a:ext cx="327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4B8A02-9911-434F-92AA-3C154E28122B}"/>
                    </a:ext>
                  </a:extLst>
                </p14:cNvPr>
                <p14:cNvContentPartPr/>
                <p14:nvPr/>
              </p14:nvContentPartPr>
              <p14:xfrm>
                <a:off x="9115463" y="1144748"/>
                <a:ext cx="75960" cy="3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4B8A02-9911-434F-92AA-3C154E2812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7823" y="1126748"/>
                  <a:ext cx="111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4BBB3D-BBFD-7F8B-2182-2EC6C5992E16}"/>
                    </a:ext>
                  </a:extLst>
                </p14:cNvPr>
                <p14:cNvContentPartPr/>
                <p14:nvPr/>
              </p14:nvContentPartPr>
              <p14:xfrm>
                <a:off x="9255503" y="999668"/>
                <a:ext cx="168120" cy="25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4BBB3D-BBFD-7F8B-2182-2EC6C5992E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7863" y="981668"/>
                  <a:ext cx="203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0F0F92-98E2-7AF9-E850-1E9603F505AB}"/>
                    </a:ext>
                  </a:extLst>
                </p14:cNvPr>
                <p14:cNvContentPartPr/>
                <p14:nvPr/>
              </p14:nvContentPartPr>
              <p14:xfrm>
                <a:off x="9533783" y="1002908"/>
                <a:ext cx="54360" cy="22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0F0F92-98E2-7AF9-E850-1E9603F505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15783" y="984908"/>
                  <a:ext cx="90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4F1A47-6CEA-CE51-E1E6-792B0D8D755A}"/>
                    </a:ext>
                  </a:extLst>
                </p14:cNvPr>
                <p14:cNvContentPartPr/>
                <p14:nvPr/>
              </p14:nvContentPartPr>
              <p14:xfrm>
                <a:off x="9584183" y="939548"/>
                <a:ext cx="254520" cy="28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4F1A47-6CEA-CE51-E1E6-792B0D8D75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66183" y="921548"/>
                  <a:ext cx="29016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DEB197-56D5-7B25-1BF5-4299043C966D}"/>
                  </a:ext>
                </a:extLst>
              </p14:cNvPr>
              <p14:cNvContentPartPr/>
              <p14:nvPr/>
            </p14:nvContentPartPr>
            <p14:xfrm>
              <a:off x="9574103" y="3962468"/>
              <a:ext cx="860760" cy="29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DEB197-56D5-7B25-1BF5-4299043C96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56463" y="3944828"/>
                <a:ext cx="8964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39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3A80-3B5E-B3B4-9E1B-D0432D95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symbols</a:t>
            </a:r>
          </a:p>
        </p:txBody>
      </p:sp>
      <p:pic>
        <p:nvPicPr>
          <p:cNvPr id="6" name="Content Placeholder 5" descr="Different types of led components&#10;&#10;Description automatically generated">
            <a:extLst>
              <a:ext uri="{FF2B5EF4-FFF2-40B4-BE49-F238E27FC236}">
                <a16:creationId xmlns:a16="http://schemas.microsoft.com/office/drawing/2014/main" id="{4612B21D-96AB-92D2-BF2B-3E30F491C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7" b="33271"/>
          <a:stretch/>
        </p:blipFill>
        <p:spPr>
          <a:xfrm>
            <a:off x="810403" y="861345"/>
            <a:ext cx="3308611" cy="4982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8A1AF-A003-75C8-7738-001CF087A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D81C25-7F3E-46DC-269C-DCD5758A1BFF}"/>
              </a:ext>
            </a:extLst>
          </p:cNvPr>
          <p:cNvGrpSpPr/>
          <p:nvPr/>
        </p:nvGrpSpPr>
        <p:grpSpPr>
          <a:xfrm>
            <a:off x="6537863" y="1004708"/>
            <a:ext cx="144720" cy="216360"/>
            <a:chOff x="6537863" y="1004708"/>
            <a:chExt cx="14472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4CB83E-8ED3-874D-9B38-BA8A6C8CAF53}"/>
                    </a:ext>
                  </a:extLst>
                </p14:cNvPr>
                <p14:cNvContentPartPr/>
                <p14:nvPr/>
              </p14:nvContentPartPr>
              <p14:xfrm>
                <a:off x="6548303" y="1004708"/>
                <a:ext cx="27360" cy="21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4CB83E-8ED3-874D-9B38-BA8A6C8CAF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30303" y="987068"/>
                  <a:ext cx="63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D14FD0-99A5-A934-5220-8227883B8F84}"/>
                    </a:ext>
                  </a:extLst>
                </p14:cNvPr>
                <p14:cNvContentPartPr/>
                <p14:nvPr/>
              </p14:nvContentPartPr>
              <p14:xfrm>
                <a:off x="6537863" y="1005068"/>
                <a:ext cx="144720" cy="168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D14FD0-99A5-A934-5220-8227883B8F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9863" y="987068"/>
                  <a:ext cx="180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D9AAC7-D0AE-1D6A-FFCC-A0ECBCA3D7AB}"/>
                    </a:ext>
                  </a:extLst>
                </p14:cNvPr>
                <p14:cNvContentPartPr/>
                <p14:nvPr/>
              </p14:nvContentPartPr>
              <p14:xfrm>
                <a:off x="6564143" y="1096508"/>
                <a:ext cx="77400" cy="60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D9AAC7-D0AE-1D6A-FFCC-A0ECBCA3D7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6503" y="1078868"/>
                  <a:ext cx="113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A5FBCC-2838-A39C-7E37-26891B0D4589}"/>
              </a:ext>
            </a:extLst>
          </p:cNvPr>
          <p:cNvGrpSpPr/>
          <p:nvPr/>
        </p:nvGrpSpPr>
        <p:grpSpPr>
          <a:xfrm>
            <a:off x="5884463" y="1463348"/>
            <a:ext cx="2041560" cy="693000"/>
            <a:chOff x="5884463" y="1463348"/>
            <a:chExt cx="2041560" cy="69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D977FE-6872-AAA4-FD39-EBC8190548E4}"/>
                    </a:ext>
                  </a:extLst>
                </p14:cNvPr>
                <p14:cNvContentPartPr/>
                <p14:nvPr/>
              </p14:nvContentPartPr>
              <p14:xfrm>
                <a:off x="6728303" y="1573868"/>
                <a:ext cx="30240" cy="43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D977FE-6872-AAA4-FD39-EBC8190548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0663" y="1555868"/>
                  <a:ext cx="658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3C4B80-8116-7571-2661-A68793B53690}"/>
                    </a:ext>
                  </a:extLst>
                </p14:cNvPr>
                <p14:cNvContentPartPr/>
                <p14:nvPr/>
              </p14:nvContentPartPr>
              <p14:xfrm>
                <a:off x="6727583" y="1610948"/>
                <a:ext cx="274680" cy="37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3C4B80-8116-7571-2661-A68793B536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583" y="1593308"/>
                  <a:ext cx="3103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4D7A85-04A5-4617-4D95-1C1AF6690619}"/>
                    </a:ext>
                  </a:extLst>
                </p14:cNvPr>
                <p14:cNvContentPartPr/>
                <p14:nvPr/>
              </p14:nvContentPartPr>
              <p14:xfrm>
                <a:off x="6977063" y="1463348"/>
                <a:ext cx="63720" cy="693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4D7A85-04A5-4617-4D95-1C1AF6690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59063" y="1445708"/>
                  <a:ext cx="9936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B6D8A0-8E75-4E73-94A1-7D724F3D2C5B}"/>
                    </a:ext>
                  </a:extLst>
                </p14:cNvPr>
                <p14:cNvContentPartPr/>
                <p14:nvPr/>
              </p14:nvContentPartPr>
              <p14:xfrm>
                <a:off x="7002983" y="1691588"/>
                <a:ext cx="923040" cy="7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B6D8A0-8E75-4E73-94A1-7D724F3D2C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85343" y="1673588"/>
                  <a:ext cx="958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299A0D-CF1F-0552-7B71-D4598C33F53A}"/>
                    </a:ext>
                  </a:extLst>
                </p14:cNvPr>
                <p14:cNvContentPartPr/>
                <p14:nvPr/>
              </p14:nvContentPartPr>
              <p14:xfrm>
                <a:off x="5884463" y="1790948"/>
                <a:ext cx="906840" cy="1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299A0D-CF1F-0552-7B71-D4598C33F53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66463" y="1773308"/>
                  <a:ext cx="942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AF3256-DECA-755C-C5EE-C86BF430B050}"/>
                    </a:ext>
                  </a:extLst>
                </p14:cNvPr>
                <p14:cNvContentPartPr/>
                <p14:nvPr/>
              </p14:nvContentPartPr>
              <p14:xfrm>
                <a:off x="6487823" y="1514828"/>
                <a:ext cx="166680" cy="63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AF3256-DECA-755C-C5EE-C86BF430B0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70183" y="1497188"/>
                  <a:ext cx="202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2933C6-A8C3-F011-4464-F4EF4C980611}"/>
                    </a:ext>
                  </a:extLst>
                </p14:cNvPr>
                <p14:cNvContentPartPr/>
                <p14:nvPr/>
              </p14:nvContentPartPr>
              <p14:xfrm>
                <a:off x="6527423" y="1469828"/>
                <a:ext cx="77400" cy="144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2933C6-A8C3-F011-4464-F4EF4C9806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09423" y="1451828"/>
                  <a:ext cx="113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EF25DF-979C-3D19-26A3-225B09389643}"/>
                    </a:ext>
                  </a:extLst>
                </p14:cNvPr>
                <p14:cNvContentPartPr/>
                <p14:nvPr/>
              </p14:nvContentPartPr>
              <p14:xfrm>
                <a:off x="7078223" y="1517348"/>
                <a:ext cx="128160" cy="5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EF25DF-979C-3D19-26A3-225B093896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60223" y="1499348"/>
                  <a:ext cx="1638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BFBFBD-7B29-BE0E-5FB3-CAF793C9A0DA}"/>
                  </a:ext>
                </a:extLst>
              </p14:cNvPr>
              <p14:cNvContentPartPr/>
              <p14:nvPr/>
            </p14:nvContentPartPr>
            <p14:xfrm>
              <a:off x="7199903" y="944948"/>
              <a:ext cx="118800" cy="161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BFBFBD-7B29-BE0E-5FB3-CAF793C9A0D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82263" y="926948"/>
                <a:ext cx="154440" cy="1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9D15B-9E75-58C1-733B-451E7A16D8BF}"/>
              </a:ext>
            </a:extLst>
          </p:cNvPr>
          <p:cNvGrpSpPr/>
          <p:nvPr/>
        </p:nvGrpSpPr>
        <p:grpSpPr>
          <a:xfrm>
            <a:off x="6415823" y="2718308"/>
            <a:ext cx="977760" cy="1510200"/>
            <a:chOff x="6415823" y="2718308"/>
            <a:chExt cx="977760" cy="15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4D95AC-F1ED-1016-5409-E9FF7B4E6C0F}"/>
                    </a:ext>
                  </a:extLst>
                </p14:cNvPr>
                <p14:cNvContentPartPr/>
                <p14:nvPr/>
              </p14:nvContentPartPr>
              <p14:xfrm>
                <a:off x="6495023" y="3322748"/>
                <a:ext cx="204840" cy="326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4D95AC-F1ED-1016-5409-E9FF7B4E6C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77383" y="3305108"/>
                  <a:ext cx="240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CD7F4B-EBD6-24E8-0A77-E65AD67FEF4F}"/>
                    </a:ext>
                  </a:extLst>
                </p14:cNvPr>
                <p14:cNvContentPartPr/>
                <p14:nvPr/>
              </p14:nvContentPartPr>
              <p14:xfrm>
                <a:off x="6695903" y="3320588"/>
                <a:ext cx="59400" cy="27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CD7F4B-EBD6-24E8-0A77-E65AD67FEF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77903" y="3302588"/>
                  <a:ext cx="95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15150B-A7D7-ED81-6B6C-DE355524E5C0}"/>
                    </a:ext>
                  </a:extLst>
                </p14:cNvPr>
                <p14:cNvContentPartPr/>
                <p14:nvPr/>
              </p14:nvContentPartPr>
              <p14:xfrm>
                <a:off x="6420143" y="3247508"/>
                <a:ext cx="347040" cy="5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15150B-A7D7-ED81-6B6C-DE355524E5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02143" y="3229508"/>
                  <a:ext cx="38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F6B44B-D554-C044-9BC6-067CCACDA022}"/>
                    </a:ext>
                  </a:extLst>
                </p14:cNvPr>
                <p14:cNvContentPartPr/>
                <p14:nvPr/>
              </p14:nvContentPartPr>
              <p14:xfrm>
                <a:off x="6551543" y="2718308"/>
                <a:ext cx="90360" cy="56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F6B44B-D554-C044-9BC6-067CCACDA0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3903" y="2700308"/>
                  <a:ext cx="1260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95340A-912A-52EC-3906-91F4A2BD0690}"/>
                    </a:ext>
                  </a:extLst>
                </p14:cNvPr>
                <p14:cNvContentPartPr/>
                <p14:nvPr/>
              </p14:nvContentPartPr>
              <p14:xfrm>
                <a:off x="6717863" y="3593108"/>
                <a:ext cx="51120" cy="63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95340A-912A-52EC-3906-91F4A2BD06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99863" y="3575108"/>
                  <a:ext cx="867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5E55F2-5D6E-B4B8-45E2-8F22F03FD7C4}"/>
                    </a:ext>
                  </a:extLst>
                </p14:cNvPr>
                <p14:cNvContentPartPr/>
                <p14:nvPr/>
              </p14:nvContentPartPr>
              <p14:xfrm>
                <a:off x="6415823" y="3594908"/>
                <a:ext cx="568800" cy="4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5E55F2-5D6E-B4B8-45E2-8F22F03FD7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98183" y="3576908"/>
                  <a:ext cx="604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47CDD2-C7C1-B5E7-5A78-F06BC906A235}"/>
                    </a:ext>
                  </a:extLst>
                </p14:cNvPr>
                <p14:cNvContentPartPr/>
                <p14:nvPr/>
              </p14:nvContentPartPr>
              <p14:xfrm>
                <a:off x="6976343" y="3175148"/>
                <a:ext cx="248040" cy="209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47CDD2-C7C1-B5E7-5A78-F06BC906A2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58343" y="3157148"/>
                  <a:ext cx="283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EAEFBD-2E29-3B93-E777-109201AE494F}"/>
                    </a:ext>
                  </a:extLst>
                </p14:cNvPr>
                <p14:cNvContentPartPr/>
                <p14:nvPr/>
              </p14:nvContentPartPr>
              <p14:xfrm>
                <a:off x="7071743" y="3136268"/>
                <a:ext cx="148680" cy="120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EAEFBD-2E29-3B93-E777-109201AE49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53743" y="3118628"/>
                  <a:ext cx="18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11618C-7448-F21B-712D-F129DC15F3AA}"/>
                    </a:ext>
                  </a:extLst>
                </p14:cNvPr>
                <p14:cNvContentPartPr/>
                <p14:nvPr/>
              </p14:nvContentPartPr>
              <p14:xfrm>
                <a:off x="7081823" y="3296828"/>
                <a:ext cx="280080" cy="243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11618C-7448-F21B-712D-F129DC15F3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63823" y="3279188"/>
                  <a:ext cx="315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6B92C4-CF2F-B1AF-3A74-7313BEAE4038}"/>
                    </a:ext>
                  </a:extLst>
                </p14:cNvPr>
                <p14:cNvContentPartPr/>
                <p14:nvPr/>
              </p14:nvContentPartPr>
              <p14:xfrm>
                <a:off x="7274423" y="3274508"/>
                <a:ext cx="119160" cy="136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6B92C4-CF2F-B1AF-3A74-7313BEAE40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56783" y="3256868"/>
                  <a:ext cx="1548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107BBF-4010-8B5B-206C-4D7D34E65FFB}"/>
              </a:ext>
            </a:extLst>
          </p:cNvPr>
          <p:cNvGrpSpPr/>
          <p:nvPr/>
        </p:nvGrpSpPr>
        <p:grpSpPr>
          <a:xfrm>
            <a:off x="8127983" y="2621468"/>
            <a:ext cx="973440" cy="1616760"/>
            <a:chOff x="8127983" y="2621468"/>
            <a:chExt cx="973440" cy="16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EEFB16-3D84-B76D-0B1C-2B3F0DFFBE6C}"/>
                    </a:ext>
                  </a:extLst>
                </p14:cNvPr>
                <p14:cNvContentPartPr/>
                <p14:nvPr/>
              </p14:nvContentPartPr>
              <p14:xfrm>
                <a:off x="8651783" y="2621468"/>
                <a:ext cx="94320" cy="54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EEFB16-3D84-B76D-0B1C-2B3F0DFFBE6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33783" y="2603828"/>
                  <a:ext cx="1299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BBA2F8-C35A-01C5-37C8-85E17E206499}"/>
                    </a:ext>
                  </a:extLst>
                </p14:cNvPr>
                <p14:cNvContentPartPr/>
                <p14:nvPr/>
              </p14:nvContentPartPr>
              <p14:xfrm>
                <a:off x="8491583" y="3090548"/>
                <a:ext cx="609840" cy="7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BBA2F8-C35A-01C5-37C8-85E17E2064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73943" y="3072548"/>
                  <a:ext cx="645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B017EB-C2BB-AF24-B7CA-242785C2BCCC}"/>
                    </a:ext>
                  </a:extLst>
                </p14:cNvPr>
                <p14:cNvContentPartPr/>
                <p14:nvPr/>
              </p14:nvContentPartPr>
              <p14:xfrm>
                <a:off x="8612903" y="3136628"/>
                <a:ext cx="75600" cy="268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B017EB-C2BB-AF24-B7CA-242785C2BC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5263" y="3118628"/>
                  <a:ext cx="111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BDAFF9-0E1D-4BFD-B52E-33BC39427DE2}"/>
                    </a:ext>
                  </a:extLst>
                </p14:cNvPr>
                <p14:cNvContentPartPr/>
                <p14:nvPr/>
              </p14:nvContentPartPr>
              <p14:xfrm>
                <a:off x="8755463" y="3138068"/>
                <a:ext cx="178560" cy="220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BDAFF9-0E1D-4BFD-B52E-33BC39427D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37463" y="3120428"/>
                  <a:ext cx="214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40E78F-3433-4BEB-C160-2071D85578C5}"/>
                    </a:ext>
                  </a:extLst>
                </p14:cNvPr>
                <p14:cNvContentPartPr/>
                <p14:nvPr/>
              </p14:nvContentPartPr>
              <p14:xfrm>
                <a:off x="8559983" y="3334628"/>
                <a:ext cx="363600" cy="101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40E78F-3433-4BEB-C160-2071D85578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41983" y="3316988"/>
                  <a:ext cx="399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F2950E-F551-D9F1-71BE-3CB0FEFD6834}"/>
                    </a:ext>
                  </a:extLst>
                </p14:cNvPr>
                <p14:cNvContentPartPr/>
                <p14:nvPr/>
              </p14:nvContentPartPr>
              <p14:xfrm>
                <a:off x="8762663" y="3390428"/>
                <a:ext cx="208440" cy="84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F2950E-F551-D9F1-71BE-3CB0FEFD68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45023" y="3372428"/>
                  <a:ext cx="2440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888FC2-9974-3EB9-049A-714BF64D3AFA}"/>
                    </a:ext>
                  </a:extLst>
                </p14:cNvPr>
                <p14:cNvContentPartPr/>
                <p14:nvPr/>
              </p14:nvContentPartPr>
              <p14:xfrm>
                <a:off x="8127983" y="2910188"/>
                <a:ext cx="224640" cy="248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888FC2-9974-3EB9-049A-714BF64D3A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9983" y="2892548"/>
                  <a:ext cx="260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5A0BD8-BBDE-35A9-11DD-0CEA8091ED97}"/>
                    </a:ext>
                  </a:extLst>
                </p14:cNvPr>
                <p14:cNvContentPartPr/>
                <p14:nvPr/>
              </p14:nvContentPartPr>
              <p14:xfrm>
                <a:off x="8254343" y="3077228"/>
                <a:ext cx="137160" cy="104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5A0BD8-BBDE-35A9-11DD-0CEA8091ED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6703" y="3059588"/>
                  <a:ext cx="172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9A2402-7408-52F9-B459-A5C3768F0425}"/>
                    </a:ext>
                  </a:extLst>
                </p14:cNvPr>
                <p14:cNvContentPartPr/>
                <p14:nvPr/>
              </p14:nvContentPartPr>
              <p14:xfrm>
                <a:off x="8280623" y="2815508"/>
                <a:ext cx="246240" cy="22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9A2402-7408-52F9-B459-A5C3768F04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62623" y="2797508"/>
                  <a:ext cx="281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34606F-311C-ACB4-6F94-B1580065D2AA}"/>
                    </a:ext>
                  </a:extLst>
                </p14:cNvPr>
                <p14:cNvContentPartPr/>
                <p14:nvPr/>
              </p14:nvContentPartPr>
              <p14:xfrm>
                <a:off x="8401223" y="2898668"/>
                <a:ext cx="93600" cy="116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34606F-311C-ACB4-6F94-B1580065D2A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83583" y="2880668"/>
                  <a:ext cx="1292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E128E2-569A-030C-92C7-E33A89E46C1D}"/>
              </a:ext>
            </a:extLst>
          </p:cNvPr>
          <p:cNvGrpSpPr/>
          <p:nvPr/>
        </p:nvGrpSpPr>
        <p:grpSpPr>
          <a:xfrm>
            <a:off x="6423743" y="4497068"/>
            <a:ext cx="565560" cy="279360"/>
            <a:chOff x="6423743" y="4497068"/>
            <a:chExt cx="5655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B4D412-86AF-1546-A2E9-02834E758917}"/>
                    </a:ext>
                  </a:extLst>
                </p14:cNvPr>
                <p14:cNvContentPartPr/>
                <p14:nvPr/>
              </p14:nvContentPartPr>
              <p14:xfrm>
                <a:off x="6423743" y="4539188"/>
                <a:ext cx="45720" cy="23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B4D412-86AF-1546-A2E9-02834E75891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05743" y="4521188"/>
                  <a:ext cx="81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FDC59E-1C89-EB31-DDF2-4F8D6EB4C83B}"/>
                    </a:ext>
                  </a:extLst>
                </p14:cNvPr>
                <p14:cNvContentPartPr/>
                <p14:nvPr/>
              </p14:nvContentPartPr>
              <p14:xfrm>
                <a:off x="6454703" y="4711628"/>
                <a:ext cx="124920" cy="2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FDC59E-1C89-EB31-DDF2-4F8D6EB4C8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36703" y="4693988"/>
                  <a:ext cx="160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CDC14E-8108-2154-57EE-2BC299E07012}"/>
                    </a:ext>
                  </a:extLst>
                </p14:cNvPr>
                <p14:cNvContentPartPr/>
                <p14:nvPr/>
              </p14:nvContentPartPr>
              <p14:xfrm>
                <a:off x="6638303" y="4556108"/>
                <a:ext cx="64080" cy="181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CDC14E-8108-2154-57EE-2BC299E0701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20303" y="4538468"/>
                  <a:ext cx="99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10386B-B9B8-9624-B94C-68A90B6E820B}"/>
                    </a:ext>
                  </a:extLst>
                </p14:cNvPr>
                <p14:cNvContentPartPr/>
                <p14:nvPr/>
              </p14:nvContentPartPr>
              <p14:xfrm>
                <a:off x="6632183" y="4501388"/>
                <a:ext cx="112680" cy="164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10386B-B9B8-9624-B94C-68A90B6E82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14543" y="4483748"/>
                  <a:ext cx="148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0799E5-067F-70F8-A13D-852D0AC282E4}"/>
                    </a:ext>
                  </a:extLst>
                </p14:cNvPr>
                <p14:cNvContentPartPr/>
                <p14:nvPr/>
              </p14:nvContentPartPr>
              <p14:xfrm>
                <a:off x="6733703" y="4654388"/>
                <a:ext cx="85320" cy="8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0799E5-067F-70F8-A13D-852D0AC282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15703" y="4636748"/>
                  <a:ext cx="12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7FD86E-1B8B-007A-1FE9-7B7E5CB78CC4}"/>
                    </a:ext>
                  </a:extLst>
                </p14:cNvPr>
                <p14:cNvContentPartPr/>
                <p14:nvPr/>
              </p14:nvContentPartPr>
              <p14:xfrm>
                <a:off x="6866543" y="4497068"/>
                <a:ext cx="122760" cy="20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7FD86E-1B8B-007A-1FE9-7B7E5CB78C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48903" y="4479068"/>
                  <a:ext cx="1584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52A4C1-F321-94CF-9F0C-A5299A8D6272}"/>
              </a:ext>
            </a:extLst>
          </p:cNvPr>
          <p:cNvGrpSpPr/>
          <p:nvPr/>
        </p:nvGrpSpPr>
        <p:grpSpPr>
          <a:xfrm>
            <a:off x="8739623" y="4414268"/>
            <a:ext cx="296640" cy="284040"/>
            <a:chOff x="8739623" y="4414268"/>
            <a:chExt cx="2966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1522CC-DE58-6A4F-76C0-8BA47B87B4A4}"/>
                    </a:ext>
                  </a:extLst>
                </p14:cNvPr>
                <p14:cNvContentPartPr/>
                <p14:nvPr/>
              </p14:nvContentPartPr>
              <p14:xfrm>
                <a:off x="8739623" y="4484468"/>
                <a:ext cx="102600" cy="213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1522CC-DE58-6A4F-76C0-8BA47B87B4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21623" y="4466468"/>
                  <a:ext cx="138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80D364-8628-1ED3-C3FD-C6291810EF4D}"/>
                    </a:ext>
                  </a:extLst>
                </p14:cNvPr>
                <p14:cNvContentPartPr/>
                <p14:nvPr/>
              </p14:nvContentPartPr>
              <p14:xfrm>
                <a:off x="8743583" y="4417868"/>
                <a:ext cx="84960" cy="122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80D364-8628-1ED3-C3FD-C6291810EF4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25943" y="4400228"/>
                  <a:ext cx="120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61521D-DD5F-C784-5AE6-F8300F7F481D}"/>
                    </a:ext>
                  </a:extLst>
                </p14:cNvPr>
                <p14:cNvContentPartPr/>
                <p14:nvPr/>
              </p14:nvContentPartPr>
              <p14:xfrm>
                <a:off x="8888663" y="4414268"/>
                <a:ext cx="104040" cy="21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61521D-DD5F-C784-5AE6-F8300F7F481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70663" y="4396628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66E33B-037C-FA72-32C7-545F9553D438}"/>
                    </a:ext>
                  </a:extLst>
                </p14:cNvPr>
                <p14:cNvContentPartPr/>
                <p14:nvPr/>
              </p14:nvContentPartPr>
              <p14:xfrm>
                <a:off x="8913143" y="4440548"/>
                <a:ext cx="123120" cy="19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66E33B-037C-FA72-32C7-545F9553D4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95503" y="4422548"/>
                  <a:ext cx="15876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54AE537-B91B-EEA7-A911-12D81130B457}"/>
              </a:ext>
            </a:extLst>
          </p:cNvPr>
          <p:cNvGrpSpPr/>
          <p:nvPr/>
        </p:nvGrpSpPr>
        <p:grpSpPr>
          <a:xfrm>
            <a:off x="809903" y="3921788"/>
            <a:ext cx="2810880" cy="2104560"/>
            <a:chOff x="809903" y="3921788"/>
            <a:chExt cx="2810880" cy="21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7DBEA0-D6E2-6161-6CB6-603EC8B80703}"/>
                    </a:ext>
                  </a:extLst>
                </p14:cNvPr>
                <p14:cNvContentPartPr/>
                <p14:nvPr/>
              </p14:nvContentPartPr>
              <p14:xfrm>
                <a:off x="1101503" y="4023308"/>
                <a:ext cx="138600" cy="1980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7DBEA0-D6E2-6161-6CB6-603EC8B8070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3863" y="4005308"/>
                  <a:ext cx="174240" cy="20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C3DC84-C5B1-CAAA-9D49-68A8ACF9490B}"/>
                    </a:ext>
                  </a:extLst>
                </p14:cNvPr>
                <p14:cNvContentPartPr/>
                <p14:nvPr/>
              </p14:nvContentPartPr>
              <p14:xfrm>
                <a:off x="1177463" y="3921788"/>
                <a:ext cx="2281320" cy="108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C3DC84-C5B1-CAAA-9D49-68A8ACF949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9823" y="3903788"/>
                  <a:ext cx="2316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7D7821-C899-7E69-6CE1-CE8E5B09284F}"/>
                    </a:ext>
                  </a:extLst>
                </p14:cNvPr>
                <p14:cNvContentPartPr/>
                <p14:nvPr/>
              </p14:nvContentPartPr>
              <p14:xfrm>
                <a:off x="3499823" y="3952748"/>
                <a:ext cx="120960" cy="1777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7D7821-C899-7E69-6CE1-CE8E5B0928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81823" y="3935108"/>
                  <a:ext cx="156600" cy="18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64487E-D2B8-F243-3DDB-A4108D1F17E4}"/>
                    </a:ext>
                  </a:extLst>
                </p14:cNvPr>
                <p14:cNvContentPartPr/>
                <p14:nvPr/>
              </p14:nvContentPartPr>
              <p14:xfrm>
                <a:off x="1370783" y="5753108"/>
                <a:ext cx="2213640" cy="27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A64487E-D2B8-F243-3DDB-A4108D1F17E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52783" y="5735468"/>
                  <a:ext cx="2249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3A5627-2D9D-02B3-202C-5ABE338699FA}"/>
                    </a:ext>
                  </a:extLst>
                </p14:cNvPr>
                <p14:cNvContentPartPr/>
                <p14:nvPr/>
              </p14:nvContentPartPr>
              <p14:xfrm>
                <a:off x="926903" y="3981548"/>
                <a:ext cx="410040" cy="369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3A5627-2D9D-02B3-202C-5ABE338699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9263" y="3963548"/>
                  <a:ext cx="445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2D04FD-DA19-9721-80F2-EAF0E06BA6B3}"/>
                    </a:ext>
                  </a:extLst>
                </p14:cNvPr>
                <p14:cNvContentPartPr/>
                <p14:nvPr/>
              </p14:nvContentPartPr>
              <p14:xfrm>
                <a:off x="809903" y="4975508"/>
                <a:ext cx="581040" cy="483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2D04FD-DA19-9721-80F2-EAF0E06BA6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2263" y="4957868"/>
                  <a:ext cx="616680" cy="51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F732ED-3A9A-5EDC-CA61-5AD416CB3CB7}"/>
                  </a:ext>
                </a:extLst>
              </p14:cNvPr>
              <p14:cNvContentPartPr/>
              <p14:nvPr/>
            </p14:nvContentPartPr>
            <p14:xfrm>
              <a:off x="3793223" y="4661588"/>
              <a:ext cx="155160" cy="97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F732ED-3A9A-5EDC-CA61-5AD416CB3CB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75223" y="4643948"/>
                <a:ext cx="19080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A947BE11-61E7-07C0-F970-2C24B8502403}"/>
              </a:ext>
            </a:extLst>
          </p:cNvPr>
          <p:cNvGrpSpPr/>
          <p:nvPr/>
        </p:nvGrpSpPr>
        <p:grpSpPr>
          <a:xfrm>
            <a:off x="6550103" y="5323988"/>
            <a:ext cx="4077720" cy="1303560"/>
            <a:chOff x="6550103" y="5323988"/>
            <a:chExt cx="4077720" cy="13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91E3EF-1904-ECB6-F399-950AE96123D2}"/>
                    </a:ext>
                  </a:extLst>
                </p14:cNvPr>
                <p14:cNvContentPartPr/>
                <p14:nvPr/>
              </p14:nvContentPartPr>
              <p14:xfrm>
                <a:off x="7963103" y="5367908"/>
                <a:ext cx="25920" cy="433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91E3EF-1904-ECB6-F399-950AE96123D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5103" y="5349908"/>
                  <a:ext cx="615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DBB4F3-4B46-6BBC-F3EB-A5385684D91B}"/>
                    </a:ext>
                  </a:extLst>
                </p14:cNvPr>
                <p14:cNvContentPartPr/>
                <p14:nvPr/>
              </p14:nvContentPartPr>
              <p14:xfrm>
                <a:off x="7965983" y="5323988"/>
                <a:ext cx="348840" cy="505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DBB4F3-4B46-6BBC-F3EB-A5385684D9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47983" y="5305988"/>
                  <a:ext cx="3844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EBCB8F-FDA1-49FB-E399-766E85FADE9B}"/>
                    </a:ext>
                  </a:extLst>
                </p14:cNvPr>
                <p14:cNvContentPartPr/>
                <p14:nvPr/>
              </p14:nvContentPartPr>
              <p14:xfrm>
                <a:off x="8317703" y="5347748"/>
                <a:ext cx="36000" cy="511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EBCB8F-FDA1-49FB-E399-766E85FADE9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00063" y="5329748"/>
                  <a:ext cx="716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9543DB-174B-6126-B0F1-E91D4A601DDA}"/>
                    </a:ext>
                  </a:extLst>
                </p14:cNvPr>
                <p14:cNvContentPartPr/>
                <p14:nvPr/>
              </p14:nvContentPartPr>
              <p14:xfrm>
                <a:off x="8357663" y="5465468"/>
                <a:ext cx="1053720" cy="15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9543DB-174B-6126-B0F1-E91D4A601D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39663" y="5447828"/>
                  <a:ext cx="1089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0CD291-3449-6FAB-6286-D421314682CB}"/>
                    </a:ext>
                  </a:extLst>
                </p14:cNvPr>
                <p14:cNvContentPartPr/>
                <p14:nvPr/>
              </p14:nvContentPartPr>
              <p14:xfrm>
                <a:off x="7150583" y="5505068"/>
                <a:ext cx="824760" cy="55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0CD291-3449-6FAB-6286-D421314682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32583" y="5487428"/>
                  <a:ext cx="86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9866BF-0087-1000-0D6B-2FE06593989A}"/>
                    </a:ext>
                  </a:extLst>
                </p14:cNvPr>
                <p14:cNvContentPartPr/>
                <p14:nvPr/>
              </p14:nvContentPartPr>
              <p14:xfrm>
                <a:off x="6586823" y="5475908"/>
                <a:ext cx="102240" cy="212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9866BF-0087-1000-0D6B-2FE0659398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69183" y="5458268"/>
                  <a:ext cx="137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8FA3D7-8B43-AC76-3B3B-5DDD2F806286}"/>
                    </a:ext>
                  </a:extLst>
                </p14:cNvPr>
                <p14:cNvContentPartPr/>
                <p14:nvPr/>
              </p14:nvContentPartPr>
              <p14:xfrm>
                <a:off x="6550103" y="5389508"/>
                <a:ext cx="231120" cy="163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8FA3D7-8B43-AC76-3B3B-5DDD2F80628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32103" y="5371868"/>
                  <a:ext cx="266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1CD8381-2668-6A9F-4A15-10E2A9153716}"/>
                    </a:ext>
                  </a:extLst>
                </p14:cNvPr>
                <p14:cNvContentPartPr/>
                <p14:nvPr/>
              </p14:nvContentPartPr>
              <p14:xfrm>
                <a:off x="7082183" y="5461868"/>
                <a:ext cx="101160" cy="14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1CD8381-2668-6A9F-4A15-10E2A91537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64543" y="5443868"/>
                  <a:ext cx="13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CEDF8C-D135-A992-B9B4-ECDC3F6751C4}"/>
                    </a:ext>
                  </a:extLst>
                </p14:cNvPr>
                <p14:cNvContentPartPr/>
                <p14:nvPr/>
              </p14:nvContentPartPr>
              <p14:xfrm>
                <a:off x="7165703" y="6291668"/>
                <a:ext cx="105840" cy="185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CEDF8C-D135-A992-B9B4-ECDC3F6751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48063" y="6274028"/>
                  <a:ext cx="141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CF21970-7AD8-0534-3AAC-A2FDF9DA43DA}"/>
                    </a:ext>
                  </a:extLst>
                </p14:cNvPr>
                <p14:cNvContentPartPr/>
                <p14:nvPr/>
              </p14:nvContentPartPr>
              <p14:xfrm>
                <a:off x="7294943" y="6343508"/>
                <a:ext cx="573480" cy="1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CF21970-7AD8-0534-3AAC-A2FDF9DA43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7303" y="6325868"/>
                  <a:ext cx="609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9F86E8-A65B-E52C-29BC-93870CAA6106}"/>
                    </a:ext>
                  </a:extLst>
                </p14:cNvPr>
                <p14:cNvContentPartPr/>
                <p14:nvPr/>
              </p14:nvContentPartPr>
              <p14:xfrm>
                <a:off x="7973543" y="6097988"/>
                <a:ext cx="2520" cy="19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9F86E8-A65B-E52C-29BC-93870CAA610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55903" y="6080348"/>
                  <a:ext cx="3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463D99-CE4F-1D28-E0F9-12AC09839059}"/>
                    </a:ext>
                  </a:extLst>
                </p14:cNvPr>
                <p14:cNvContentPartPr/>
                <p14:nvPr/>
              </p14:nvContentPartPr>
              <p14:xfrm>
                <a:off x="7964183" y="6115268"/>
                <a:ext cx="21240" cy="512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463D99-CE4F-1D28-E0F9-12AC098390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6543" y="6097268"/>
                  <a:ext cx="568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3D400F-4CAB-004C-B8D9-D8931D4285A5}"/>
                    </a:ext>
                  </a:extLst>
                </p14:cNvPr>
                <p14:cNvContentPartPr/>
                <p14:nvPr/>
              </p14:nvContentPartPr>
              <p14:xfrm>
                <a:off x="7974623" y="6206708"/>
                <a:ext cx="295920" cy="113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3D400F-4CAB-004C-B8D9-D8931D4285A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56983" y="6189068"/>
                  <a:ext cx="331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EC8CB4-B5A5-4089-1AB6-3E45EC087187}"/>
                    </a:ext>
                  </a:extLst>
                </p14:cNvPr>
                <p14:cNvContentPartPr/>
                <p14:nvPr/>
              </p14:nvContentPartPr>
              <p14:xfrm>
                <a:off x="8010983" y="6275108"/>
                <a:ext cx="323640" cy="337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EC8CB4-B5A5-4089-1AB6-3E45EC08718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92983" y="6257108"/>
                  <a:ext cx="359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26CDB5-B0F8-E985-48BA-095B592E1E9B}"/>
                    </a:ext>
                  </a:extLst>
                </p14:cNvPr>
                <p14:cNvContentPartPr/>
                <p14:nvPr/>
              </p14:nvContentPartPr>
              <p14:xfrm>
                <a:off x="8268383" y="6118148"/>
                <a:ext cx="57240" cy="48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26CDB5-B0F8-E985-48BA-095B592E1E9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50383" y="6100148"/>
                  <a:ext cx="92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4B53C12-E10B-310A-DDC6-67E146D9AA00}"/>
                    </a:ext>
                  </a:extLst>
                </p14:cNvPr>
                <p14:cNvContentPartPr/>
                <p14:nvPr/>
              </p14:nvContentPartPr>
              <p14:xfrm>
                <a:off x="8269103" y="6177908"/>
                <a:ext cx="1294560" cy="166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4B53C12-E10B-310A-DDC6-67E146D9AA0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51463" y="6160268"/>
                  <a:ext cx="1330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28ACCE-94B5-5DC7-C766-D6C9019837F8}"/>
                    </a:ext>
                  </a:extLst>
                </p14:cNvPr>
                <p14:cNvContentPartPr/>
                <p14:nvPr/>
              </p14:nvContentPartPr>
              <p14:xfrm>
                <a:off x="9471143" y="5476988"/>
                <a:ext cx="45720" cy="674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28ACCE-94B5-5DC7-C766-D6C9019837F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53143" y="5458988"/>
                  <a:ext cx="8136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EF2876-7B58-9A08-6F2B-2EB4DD89B34B}"/>
                    </a:ext>
                  </a:extLst>
                </p14:cNvPr>
                <p14:cNvContentPartPr/>
                <p14:nvPr/>
              </p14:nvContentPartPr>
              <p14:xfrm>
                <a:off x="9487343" y="5790908"/>
                <a:ext cx="708840" cy="33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EF2876-7B58-9A08-6F2B-2EB4DD89B34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69343" y="5773268"/>
                  <a:ext cx="744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8E3F19-2805-A287-785F-2F12C4AB57A1}"/>
                    </a:ext>
                  </a:extLst>
                </p14:cNvPr>
                <p14:cNvContentPartPr/>
                <p14:nvPr/>
              </p14:nvContentPartPr>
              <p14:xfrm>
                <a:off x="10191143" y="5857508"/>
                <a:ext cx="12240" cy="7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8E3F19-2805-A287-785F-2F12C4AB57A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73503" y="5839508"/>
                  <a:ext cx="47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F1A24D2-4218-A3A9-0B3B-4BA2E76EB425}"/>
                    </a:ext>
                  </a:extLst>
                </p14:cNvPr>
                <p14:cNvContentPartPr/>
                <p14:nvPr/>
              </p14:nvContentPartPr>
              <p14:xfrm>
                <a:off x="10202663" y="5816468"/>
                <a:ext cx="114120" cy="57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F1A24D2-4218-A3A9-0B3B-4BA2E76EB42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84663" y="5798468"/>
                  <a:ext cx="1497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D33109F-F5C2-01F2-D218-C89F18679E77}"/>
                    </a:ext>
                  </a:extLst>
                </p14:cNvPr>
                <p14:cNvContentPartPr/>
                <p14:nvPr/>
              </p14:nvContentPartPr>
              <p14:xfrm>
                <a:off x="10088543" y="6343868"/>
                <a:ext cx="539280" cy="74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D33109F-F5C2-01F2-D218-C89F18679E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70543" y="6325868"/>
                  <a:ext cx="574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D55EE7-B8CD-199E-3B42-0B4C8CAA2B97}"/>
                    </a:ext>
                  </a:extLst>
                </p14:cNvPr>
                <p14:cNvContentPartPr/>
                <p14:nvPr/>
              </p14:nvContentPartPr>
              <p14:xfrm>
                <a:off x="10196183" y="6415508"/>
                <a:ext cx="110160" cy="138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D55EE7-B8CD-199E-3B42-0B4C8CAA2B9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78543" y="6397868"/>
                  <a:ext cx="145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6AD3E64-127B-4174-DD15-1E70AAB7F7F3}"/>
                    </a:ext>
                  </a:extLst>
                </p14:cNvPr>
                <p14:cNvContentPartPr/>
                <p14:nvPr/>
              </p14:nvContentPartPr>
              <p14:xfrm>
                <a:off x="10260623" y="6377708"/>
                <a:ext cx="135720" cy="226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6AD3E64-127B-4174-DD15-1E70AAB7F7F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42983" y="6360068"/>
                  <a:ext cx="17136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C9E6EDC-4B12-6BFB-C939-6A081C1B0AE5}"/>
                  </a:ext>
                </a:extLst>
              </p14:cNvPr>
              <p14:cNvContentPartPr/>
              <p14:nvPr/>
            </p14:nvContentPartPr>
            <p14:xfrm>
              <a:off x="6698783" y="6222188"/>
              <a:ext cx="226080" cy="232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C9E6EDC-4B12-6BFB-C939-6A081C1B0AE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681143" y="6204548"/>
                <a:ext cx="26172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2999CCD2-B087-6915-23FC-F77518849E7F}"/>
              </a:ext>
            </a:extLst>
          </p:cNvPr>
          <p:cNvGrpSpPr/>
          <p:nvPr/>
        </p:nvGrpSpPr>
        <p:grpSpPr>
          <a:xfrm>
            <a:off x="5633183" y="5227868"/>
            <a:ext cx="556200" cy="415080"/>
            <a:chOff x="5633183" y="5227868"/>
            <a:chExt cx="55620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49F2839-8DB5-9DA7-D82F-7AD68FE4612F}"/>
                    </a:ext>
                  </a:extLst>
                </p14:cNvPr>
                <p14:cNvContentPartPr/>
                <p14:nvPr/>
              </p14:nvContentPartPr>
              <p14:xfrm>
                <a:off x="5633183" y="5356748"/>
                <a:ext cx="92160" cy="286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49F2839-8DB5-9DA7-D82F-7AD68FE461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15543" y="5339108"/>
                  <a:ext cx="127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58D354-D8C2-E28B-FB1A-4F36E33B28AB}"/>
                    </a:ext>
                  </a:extLst>
                </p14:cNvPr>
                <p14:cNvContentPartPr/>
                <p14:nvPr/>
              </p14:nvContentPartPr>
              <p14:xfrm>
                <a:off x="5812103" y="5462588"/>
                <a:ext cx="15840" cy="1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58D354-D8C2-E28B-FB1A-4F36E33B28A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94103" y="5444948"/>
                  <a:ext cx="51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93F9EE-76A4-5DBC-EFA9-71B557E6CD6C}"/>
                    </a:ext>
                  </a:extLst>
                </p14:cNvPr>
                <p14:cNvContentPartPr/>
                <p14:nvPr/>
              </p14:nvContentPartPr>
              <p14:xfrm>
                <a:off x="5907143" y="5353148"/>
                <a:ext cx="123480" cy="202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93F9EE-76A4-5DBC-EFA9-71B557E6CD6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89503" y="5335508"/>
                  <a:ext cx="159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684703-E399-288E-22B8-4D8E9BC78A5A}"/>
                    </a:ext>
                  </a:extLst>
                </p14:cNvPr>
                <p14:cNvContentPartPr/>
                <p14:nvPr/>
              </p14:nvContentPartPr>
              <p14:xfrm>
                <a:off x="6053303" y="5227868"/>
                <a:ext cx="136080" cy="217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684703-E399-288E-22B8-4D8E9BC78A5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35303" y="5210228"/>
                  <a:ext cx="171720" cy="25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37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0FFF-DAA1-15E0-2EF8-6155891C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driver circuit</a:t>
            </a:r>
          </a:p>
        </p:txBody>
      </p:sp>
      <p:pic>
        <p:nvPicPr>
          <p:cNvPr id="6" name="Content Placeholder 5" descr="A collage of electrical diagrams&#10;&#10;Description automatically generated">
            <a:extLst>
              <a:ext uri="{FF2B5EF4-FFF2-40B4-BE49-F238E27FC236}">
                <a16:creationId xmlns:a16="http://schemas.microsoft.com/office/drawing/2014/main" id="{6BB0E48F-9219-E6B5-DC03-ADEFDC9A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1096" b="67974"/>
          <a:stretch/>
        </p:blipFill>
        <p:spPr>
          <a:xfrm>
            <a:off x="1023879" y="1479615"/>
            <a:ext cx="5072121" cy="36231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F7D0-938F-364B-BC0C-F25D8C640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4217B-B310-D6E5-1133-EC3814A8A41B}"/>
              </a:ext>
            </a:extLst>
          </p:cNvPr>
          <p:cNvSpPr txBox="1"/>
          <p:nvPr/>
        </p:nvSpPr>
        <p:spPr>
          <a:xfrm>
            <a:off x="4697260" y="1365337"/>
            <a:ext cx="2254685" cy="124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78501-00F7-6341-7177-D9FB3DCB55BA}"/>
              </a:ext>
            </a:extLst>
          </p:cNvPr>
          <p:cNvGrpSpPr/>
          <p:nvPr/>
        </p:nvGrpSpPr>
        <p:grpSpPr>
          <a:xfrm>
            <a:off x="6235823" y="2558828"/>
            <a:ext cx="324000" cy="462600"/>
            <a:chOff x="6235823" y="2558828"/>
            <a:chExt cx="3240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F31754-71C8-0B71-3617-3BF56F835CD1}"/>
                    </a:ext>
                  </a:extLst>
                </p14:cNvPr>
                <p14:cNvContentPartPr/>
                <p14:nvPr/>
              </p14:nvContentPartPr>
              <p14:xfrm>
                <a:off x="6235823" y="2683388"/>
                <a:ext cx="226080" cy="338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F31754-71C8-0B71-3617-3BF56F835C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17823" y="2665388"/>
                  <a:ext cx="2617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A9302-8B9C-7A93-FA2D-88B943AA87ED}"/>
                    </a:ext>
                  </a:extLst>
                </p14:cNvPr>
                <p14:cNvContentPartPr/>
                <p14:nvPr/>
              </p14:nvContentPartPr>
              <p14:xfrm>
                <a:off x="6467663" y="2558828"/>
                <a:ext cx="92160" cy="28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A9302-8B9C-7A93-FA2D-88B943AA87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0023" y="2540828"/>
                  <a:ext cx="12780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91BFD3-9E66-D01B-A197-56A8AFBAA682}"/>
                  </a:ext>
                </a:extLst>
              </p14:cNvPr>
              <p14:cNvContentPartPr/>
              <p14:nvPr/>
            </p14:nvContentPartPr>
            <p14:xfrm>
              <a:off x="1444583" y="4681028"/>
              <a:ext cx="435960" cy="69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91BFD3-9E66-D01B-A197-56A8AFBAA6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6583" y="4663028"/>
                <a:ext cx="4716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AB3CD-1BC5-EA3F-0ABF-B8D0BC5BD828}"/>
              </a:ext>
            </a:extLst>
          </p:cNvPr>
          <p:cNvGrpSpPr/>
          <p:nvPr/>
        </p:nvGrpSpPr>
        <p:grpSpPr>
          <a:xfrm>
            <a:off x="8120423" y="622388"/>
            <a:ext cx="602640" cy="470160"/>
            <a:chOff x="8120423" y="622388"/>
            <a:chExt cx="60264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84B4E5-CAF0-8FAC-CEC2-D3B4867BE1EF}"/>
                    </a:ext>
                  </a:extLst>
                </p14:cNvPr>
                <p14:cNvContentPartPr/>
                <p14:nvPr/>
              </p14:nvContentPartPr>
              <p14:xfrm>
                <a:off x="8120423" y="811388"/>
                <a:ext cx="74160" cy="281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84B4E5-CAF0-8FAC-CEC2-D3B4867BE1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02423" y="793748"/>
                  <a:ext cx="109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2694EB-8691-2E0D-A78F-024DCFC3AB1D}"/>
                    </a:ext>
                  </a:extLst>
                </p14:cNvPr>
                <p14:cNvContentPartPr/>
                <p14:nvPr/>
              </p14:nvContentPartPr>
              <p14:xfrm>
                <a:off x="8246063" y="884108"/>
                <a:ext cx="14760" cy="6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2694EB-8691-2E0D-A78F-024DCFC3AB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8063" y="866468"/>
                  <a:ext cx="5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8F9938-87E9-550A-4023-4F3753176540}"/>
                    </a:ext>
                  </a:extLst>
                </p14:cNvPr>
                <p14:cNvContentPartPr/>
                <p14:nvPr/>
              </p14:nvContentPartPr>
              <p14:xfrm>
                <a:off x="8365943" y="734348"/>
                <a:ext cx="165960" cy="20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8F9938-87E9-550A-4023-4F37531765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48303" y="716708"/>
                  <a:ext cx="201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C08C5-ECB8-27D6-2BA7-052A753B8C4D}"/>
                    </a:ext>
                  </a:extLst>
                </p14:cNvPr>
                <p14:cNvContentPartPr/>
                <p14:nvPr/>
              </p14:nvContentPartPr>
              <p14:xfrm>
                <a:off x="8591303" y="622388"/>
                <a:ext cx="131760" cy="245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C08C5-ECB8-27D6-2BA7-052A753B8C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73663" y="604388"/>
                  <a:ext cx="16740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52864C-3223-B42A-5A0F-765815DEC3D6}"/>
              </a:ext>
            </a:extLst>
          </p:cNvPr>
          <p:cNvGrpSpPr/>
          <p:nvPr/>
        </p:nvGrpSpPr>
        <p:grpSpPr>
          <a:xfrm>
            <a:off x="7018823" y="1308548"/>
            <a:ext cx="3251880" cy="2800800"/>
            <a:chOff x="7018823" y="1308548"/>
            <a:chExt cx="3251880" cy="28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DFFB86-A5CF-B645-D845-F39E80FFC147}"/>
                    </a:ext>
                  </a:extLst>
                </p14:cNvPr>
                <p14:cNvContentPartPr/>
                <p14:nvPr/>
              </p14:nvContentPartPr>
              <p14:xfrm>
                <a:off x="8167223" y="1381628"/>
                <a:ext cx="61560" cy="503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DFFB86-A5CF-B645-D845-F39E80FFC1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9223" y="1363628"/>
                  <a:ext cx="972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876D23-86BF-267D-0C7C-928DF71CFA4B}"/>
                    </a:ext>
                  </a:extLst>
                </p14:cNvPr>
                <p14:cNvContentPartPr/>
                <p14:nvPr/>
              </p14:nvContentPartPr>
              <p14:xfrm>
                <a:off x="8176943" y="1448948"/>
                <a:ext cx="322200" cy="421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876D23-86BF-267D-0C7C-928DF71CFA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9303" y="1431308"/>
                  <a:ext cx="357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2F7906-62A8-628E-1A9A-594ABCFC782F}"/>
                    </a:ext>
                  </a:extLst>
                </p14:cNvPr>
                <p14:cNvContentPartPr/>
                <p14:nvPr/>
              </p14:nvContentPartPr>
              <p14:xfrm>
                <a:off x="8486903" y="1308548"/>
                <a:ext cx="66600" cy="659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2F7906-62A8-628E-1A9A-594ABCFC78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68903" y="1290908"/>
                  <a:ext cx="1022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6BFCF9-C992-73F8-64B3-F363D39BC749}"/>
                    </a:ext>
                  </a:extLst>
                </p14:cNvPr>
                <p14:cNvContentPartPr/>
                <p14:nvPr/>
              </p14:nvContentPartPr>
              <p14:xfrm>
                <a:off x="8543423" y="1700588"/>
                <a:ext cx="633600" cy="1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6BFCF9-C992-73F8-64B3-F363D39BC74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25423" y="1682588"/>
                  <a:ext cx="669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8095F2-26BD-40C3-F145-06CC7FA3BFE7}"/>
                    </a:ext>
                  </a:extLst>
                </p14:cNvPr>
                <p14:cNvContentPartPr/>
                <p14:nvPr/>
              </p14:nvContentPartPr>
              <p14:xfrm>
                <a:off x="7550183" y="1641188"/>
                <a:ext cx="669240" cy="3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8095F2-26BD-40C3-F145-06CC7FA3BF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32183" y="1623548"/>
                  <a:ext cx="70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537628-C5E9-E128-62EE-3FE92AA5B4F5}"/>
                    </a:ext>
                  </a:extLst>
                </p14:cNvPr>
                <p14:cNvContentPartPr/>
                <p14:nvPr/>
              </p14:nvContentPartPr>
              <p14:xfrm>
                <a:off x="7330943" y="1650548"/>
                <a:ext cx="270000" cy="2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537628-C5E9-E128-62EE-3FE92AA5B4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13303" y="1632548"/>
                  <a:ext cx="30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FAE815-46E6-93EA-6782-CAF1D405DDBB}"/>
                    </a:ext>
                  </a:extLst>
                </p14:cNvPr>
                <p14:cNvContentPartPr/>
                <p14:nvPr/>
              </p14:nvContentPartPr>
              <p14:xfrm>
                <a:off x="7314383" y="1653428"/>
                <a:ext cx="35640" cy="1165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FAE815-46E6-93EA-6782-CAF1D405DD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6383" y="1635788"/>
                  <a:ext cx="7128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19F2B5-5D40-7E52-D929-A6B43EFCA7ED}"/>
                    </a:ext>
                  </a:extLst>
                </p14:cNvPr>
                <p14:cNvContentPartPr/>
                <p14:nvPr/>
              </p14:nvContentPartPr>
              <p14:xfrm>
                <a:off x="7018823" y="2745668"/>
                <a:ext cx="529200" cy="3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19F2B5-5D40-7E52-D929-A6B43EFCA7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01183" y="2728028"/>
                  <a:ext cx="564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86F083-72B9-C29A-68C8-C3658C3F9A2E}"/>
                    </a:ext>
                  </a:extLst>
                </p14:cNvPr>
                <p14:cNvContentPartPr/>
                <p14:nvPr/>
              </p14:nvContentPartPr>
              <p14:xfrm>
                <a:off x="7142303" y="2913788"/>
                <a:ext cx="285480" cy="1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86F083-72B9-C29A-68C8-C3658C3F9A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24663" y="2896148"/>
                  <a:ext cx="321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1A3C39-2795-D81D-E846-1EDE6866D66A}"/>
                    </a:ext>
                  </a:extLst>
                </p14:cNvPr>
                <p14:cNvContentPartPr/>
                <p14:nvPr/>
              </p14:nvContentPartPr>
              <p14:xfrm>
                <a:off x="7289183" y="2934308"/>
                <a:ext cx="81720" cy="87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1A3C39-2795-D81D-E846-1EDE6866D6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71183" y="2916668"/>
                  <a:ext cx="1173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1C5A27-56E0-FCE3-F34B-016D6A44C604}"/>
                    </a:ext>
                  </a:extLst>
                </p14:cNvPr>
                <p14:cNvContentPartPr/>
                <p14:nvPr/>
              </p14:nvContentPartPr>
              <p14:xfrm>
                <a:off x="9192863" y="1685828"/>
                <a:ext cx="348480" cy="36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1C5A27-56E0-FCE3-F34B-016D6A44C60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74863" y="1668188"/>
                  <a:ext cx="384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2A22AF-7C8A-4D0A-31D8-8F780F0C26E0}"/>
                    </a:ext>
                  </a:extLst>
                </p14:cNvPr>
                <p14:cNvContentPartPr/>
                <p14:nvPr/>
              </p14:nvContentPartPr>
              <p14:xfrm>
                <a:off x="7344263" y="3798668"/>
                <a:ext cx="37080" cy="310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2A22AF-7C8A-4D0A-31D8-8F780F0C26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26263" y="3780668"/>
                  <a:ext cx="72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7C13F7-80F0-DACF-6B98-413CBAB68DB1}"/>
                    </a:ext>
                  </a:extLst>
                </p14:cNvPr>
                <p14:cNvContentPartPr/>
                <p14:nvPr/>
              </p14:nvContentPartPr>
              <p14:xfrm>
                <a:off x="7402943" y="3827108"/>
                <a:ext cx="2585520" cy="180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7C13F7-80F0-DACF-6B98-413CBAB68D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4943" y="3809468"/>
                  <a:ext cx="2621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72CFB2-0833-3086-74BC-AD9D379A5660}"/>
                    </a:ext>
                  </a:extLst>
                </p14:cNvPr>
                <p14:cNvContentPartPr/>
                <p14:nvPr/>
              </p14:nvContentPartPr>
              <p14:xfrm>
                <a:off x="9610823" y="1676468"/>
                <a:ext cx="57240" cy="42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72CFB2-0833-3086-74BC-AD9D379A56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93183" y="1658828"/>
                  <a:ext cx="928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D0558E-DD81-9759-AD3F-95F2F89FDFE6}"/>
                    </a:ext>
                  </a:extLst>
                </p14:cNvPr>
                <p14:cNvContentPartPr/>
                <p14:nvPr/>
              </p14:nvContentPartPr>
              <p14:xfrm>
                <a:off x="9668423" y="2080028"/>
                <a:ext cx="35280" cy="258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D0558E-DD81-9759-AD3F-95F2F89FDFE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0423" y="2062028"/>
                  <a:ext cx="70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34312E-B24A-6F25-4D55-E9E68D0CD6EE}"/>
                    </a:ext>
                  </a:extLst>
                </p14:cNvPr>
                <p14:cNvContentPartPr/>
                <p14:nvPr/>
              </p14:nvContentPartPr>
              <p14:xfrm>
                <a:off x="9561503" y="2385668"/>
                <a:ext cx="245520" cy="47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34312E-B24A-6F25-4D55-E9E68D0CD6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43503" y="2368028"/>
                  <a:ext cx="2811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3805CB-FE05-8B4C-F789-1077D18842C2}"/>
                    </a:ext>
                  </a:extLst>
                </p14:cNvPr>
                <p14:cNvContentPartPr/>
                <p14:nvPr/>
              </p14:nvContentPartPr>
              <p14:xfrm>
                <a:off x="9735023" y="2877428"/>
                <a:ext cx="148320" cy="1096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3805CB-FE05-8B4C-F789-1077D18842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17383" y="2859788"/>
                  <a:ext cx="183960" cy="11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BE602A-23CA-0C36-AC10-697E6EFF178B}"/>
                    </a:ext>
                  </a:extLst>
                </p14:cNvPr>
                <p14:cNvContentPartPr/>
                <p14:nvPr/>
              </p14:nvContentPartPr>
              <p14:xfrm>
                <a:off x="10065503" y="2460908"/>
                <a:ext cx="67680" cy="196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BE602A-23CA-0C36-AC10-697E6EFF17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7863" y="2442908"/>
                  <a:ext cx="103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274E51-0E30-7118-A4CB-94DD551ADF39}"/>
                    </a:ext>
                  </a:extLst>
                </p14:cNvPr>
                <p14:cNvContentPartPr/>
                <p14:nvPr/>
              </p14:nvContentPartPr>
              <p14:xfrm>
                <a:off x="10064423" y="2422748"/>
                <a:ext cx="206280" cy="136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274E51-0E30-7118-A4CB-94DD551ADF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46423" y="2404748"/>
                  <a:ext cx="24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ECB4AA-D7A1-69A8-F112-26E1F2185CC4}"/>
                    </a:ext>
                  </a:extLst>
                </p14:cNvPr>
                <p14:cNvContentPartPr/>
                <p14:nvPr/>
              </p14:nvContentPartPr>
              <p14:xfrm>
                <a:off x="7900103" y="1857908"/>
                <a:ext cx="105480" cy="3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ECB4AA-D7A1-69A8-F112-26E1F2185CC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82463" y="1840268"/>
                  <a:ext cx="14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AF8513-680E-5278-0B26-CDA8D723FFCE}"/>
                    </a:ext>
                  </a:extLst>
                </p14:cNvPr>
                <p14:cNvContentPartPr/>
                <p14:nvPr/>
              </p14:nvContentPartPr>
              <p14:xfrm>
                <a:off x="7963823" y="1799228"/>
                <a:ext cx="9000" cy="156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AF8513-680E-5278-0B26-CDA8D723FF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45823" y="1781588"/>
                  <a:ext cx="44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58FF69-0180-4FFE-25C7-E4AE72606993}"/>
                    </a:ext>
                  </a:extLst>
                </p14:cNvPr>
                <p14:cNvContentPartPr/>
                <p14:nvPr/>
              </p14:nvContentPartPr>
              <p14:xfrm>
                <a:off x="8736743" y="1894988"/>
                <a:ext cx="182880" cy="23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58FF69-0180-4FFE-25C7-E4AE726069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19103" y="1876988"/>
                  <a:ext cx="218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C6ECCC-402B-4EA0-1DAF-F4023F973167}"/>
                    </a:ext>
                  </a:extLst>
                </p14:cNvPr>
                <p14:cNvContentPartPr/>
                <p14:nvPr/>
              </p14:nvContentPartPr>
              <p14:xfrm>
                <a:off x="9313823" y="3066788"/>
                <a:ext cx="108360" cy="14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C6ECCC-402B-4EA0-1DAF-F4023F9731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95823" y="3048788"/>
                  <a:ext cx="144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42321D-7344-269B-48AB-9B0113996CC9}"/>
                    </a:ext>
                  </a:extLst>
                </p14:cNvPr>
                <p14:cNvContentPartPr/>
                <p14:nvPr/>
              </p14:nvContentPartPr>
              <p14:xfrm>
                <a:off x="9190703" y="2220428"/>
                <a:ext cx="102240" cy="18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42321D-7344-269B-48AB-9B0113996C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72703" y="2202788"/>
                  <a:ext cx="137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97D795-0310-F9EB-3DE8-CD9C090C1864}"/>
                    </a:ext>
                  </a:extLst>
                </p14:cNvPr>
                <p14:cNvContentPartPr/>
                <p14:nvPr/>
              </p14:nvContentPartPr>
              <p14:xfrm>
                <a:off x="9184223" y="2197028"/>
                <a:ext cx="21240" cy="123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97D795-0310-F9EB-3DE8-CD9C090C18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66223" y="2179028"/>
                  <a:ext cx="56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38471C-802B-A7A1-5BB9-7BC47B6816C0}"/>
                    </a:ext>
                  </a:extLst>
                </p14:cNvPr>
                <p14:cNvContentPartPr/>
                <p14:nvPr/>
              </p14:nvContentPartPr>
              <p14:xfrm>
                <a:off x="9087743" y="2238428"/>
                <a:ext cx="82800" cy="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38471C-802B-A7A1-5BB9-7BC47B6816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0103" y="2220788"/>
                  <a:ext cx="1184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3C209A-50DC-076A-33FC-7BEE2D90E570}"/>
              </a:ext>
            </a:extLst>
          </p:cNvPr>
          <p:cNvGrpSpPr/>
          <p:nvPr/>
        </p:nvGrpSpPr>
        <p:grpSpPr>
          <a:xfrm>
            <a:off x="6918743" y="4360988"/>
            <a:ext cx="4593960" cy="1280160"/>
            <a:chOff x="6918743" y="4360988"/>
            <a:chExt cx="4593960" cy="12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DFF75B-9917-6507-E848-4D029127AEAF}"/>
                    </a:ext>
                  </a:extLst>
                </p14:cNvPr>
                <p14:cNvContentPartPr/>
                <p14:nvPr/>
              </p14:nvContentPartPr>
              <p14:xfrm>
                <a:off x="6918743" y="4634948"/>
                <a:ext cx="157680" cy="348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DFF75B-9917-6507-E848-4D029127AEA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01103" y="4617308"/>
                  <a:ext cx="193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F9EEAC-6C73-2196-9484-52051E506F7F}"/>
                    </a:ext>
                  </a:extLst>
                </p14:cNvPr>
                <p14:cNvContentPartPr/>
                <p14:nvPr/>
              </p14:nvContentPartPr>
              <p14:xfrm>
                <a:off x="7210343" y="4820348"/>
                <a:ext cx="161640" cy="22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F9EEAC-6C73-2196-9484-52051E506F7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92703" y="4802348"/>
                  <a:ext cx="197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55BF92-20A1-DE8D-8CCA-2A27D9B72F7B}"/>
                    </a:ext>
                  </a:extLst>
                </p14:cNvPr>
                <p14:cNvContentPartPr/>
                <p14:nvPr/>
              </p14:nvContentPartPr>
              <p14:xfrm>
                <a:off x="7538303" y="4807388"/>
                <a:ext cx="45000" cy="1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55BF92-20A1-DE8D-8CCA-2A27D9B72F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20663" y="4789388"/>
                  <a:ext cx="80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398EA4-A53B-9D18-2251-48A6494D8279}"/>
                    </a:ext>
                  </a:extLst>
                </p14:cNvPr>
                <p14:cNvContentPartPr/>
                <p14:nvPr/>
              </p14:nvContentPartPr>
              <p14:xfrm>
                <a:off x="7573223" y="4861028"/>
                <a:ext cx="47880" cy="1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398EA4-A53B-9D18-2251-48A6494D827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55583" y="4843028"/>
                  <a:ext cx="83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6A855E-D209-65F2-B614-F6805B3ED2DD}"/>
                    </a:ext>
                  </a:extLst>
                </p14:cNvPr>
                <p14:cNvContentPartPr/>
                <p14:nvPr/>
              </p14:nvContentPartPr>
              <p14:xfrm>
                <a:off x="7942943" y="4580228"/>
                <a:ext cx="187920" cy="32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6A855E-D209-65F2-B614-F6805B3ED2D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25303" y="4562588"/>
                  <a:ext cx="223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687175-7E7F-3E21-7119-DD5922AC8927}"/>
                    </a:ext>
                  </a:extLst>
                </p14:cNvPr>
                <p14:cNvContentPartPr/>
                <p14:nvPr/>
              </p14:nvContentPartPr>
              <p14:xfrm>
                <a:off x="8266583" y="4840868"/>
                <a:ext cx="86400" cy="218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687175-7E7F-3E21-7119-DD5922AC892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48583" y="4822868"/>
                  <a:ext cx="122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104EB4-D22B-EB50-FE40-8133EA866904}"/>
                    </a:ext>
                  </a:extLst>
                </p14:cNvPr>
                <p14:cNvContentPartPr/>
                <p14:nvPr/>
              </p14:nvContentPartPr>
              <p14:xfrm>
                <a:off x="8342903" y="5023028"/>
                <a:ext cx="64080" cy="42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104EB4-D22B-EB50-FE40-8133EA8669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24903" y="5005028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7D3572-4209-3680-BC56-D8B59B2E6A20}"/>
                    </a:ext>
                  </a:extLst>
                </p14:cNvPr>
                <p14:cNvContentPartPr/>
                <p14:nvPr/>
              </p14:nvContentPartPr>
              <p14:xfrm>
                <a:off x="8470343" y="4873268"/>
                <a:ext cx="29880" cy="13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7D3572-4209-3680-BC56-D8B59B2E6A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52343" y="4855268"/>
                  <a:ext cx="65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18AEC2-A1C6-E552-2B19-365D3141D939}"/>
                    </a:ext>
                  </a:extLst>
                </p14:cNvPr>
                <p14:cNvContentPartPr/>
                <p14:nvPr/>
              </p14:nvContentPartPr>
              <p14:xfrm>
                <a:off x="8471063" y="4806668"/>
                <a:ext cx="99360" cy="10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18AEC2-A1C6-E552-2B19-365D3141D9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53063" y="4789028"/>
                  <a:ext cx="135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FE9034-6822-9D51-C1F8-4C61A0CD83C7}"/>
                    </a:ext>
                  </a:extLst>
                </p14:cNvPr>
                <p14:cNvContentPartPr/>
                <p14:nvPr/>
              </p14:nvContentPartPr>
              <p14:xfrm>
                <a:off x="8542703" y="4943828"/>
                <a:ext cx="90000" cy="50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FE9034-6822-9D51-C1F8-4C61A0CD83C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24703" y="4925828"/>
                  <a:ext cx="125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F9D33A-89B3-6E6C-6458-8DDF1934280B}"/>
                    </a:ext>
                  </a:extLst>
                </p14:cNvPr>
                <p14:cNvContentPartPr/>
                <p14:nvPr/>
              </p14:nvContentPartPr>
              <p14:xfrm>
                <a:off x="8694623" y="4804508"/>
                <a:ext cx="30240" cy="18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F9D33A-89B3-6E6C-6458-8DDF193428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76623" y="4786868"/>
                  <a:ext cx="65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91A540-764F-05D0-A70A-C59B91494297}"/>
                    </a:ext>
                  </a:extLst>
                </p14:cNvPr>
                <p14:cNvContentPartPr/>
                <p14:nvPr/>
              </p14:nvContentPartPr>
              <p14:xfrm>
                <a:off x="8731343" y="4789388"/>
                <a:ext cx="98640" cy="17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91A540-764F-05D0-A70A-C59B914942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13343" y="4771748"/>
                  <a:ext cx="134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8FD6B2B-EB00-8CCF-F2A6-1E4C20029E67}"/>
                    </a:ext>
                  </a:extLst>
                </p14:cNvPr>
                <p14:cNvContentPartPr/>
                <p14:nvPr/>
              </p14:nvContentPartPr>
              <p14:xfrm>
                <a:off x="9077303" y="4700468"/>
                <a:ext cx="153000" cy="47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8FD6B2B-EB00-8CCF-F2A6-1E4C20029E6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59303" y="4682468"/>
                  <a:ext cx="188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048366-561E-5120-BBBF-1A4BB0B49F94}"/>
                    </a:ext>
                  </a:extLst>
                </p14:cNvPr>
                <p14:cNvContentPartPr/>
                <p14:nvPr/>
              </p14:nvContentPartPr>
              <p14:xfrm>
                <a:off x="9135983" y="4655468"/>
                <a:ext cx="27360" cy="20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048366-561E-5120-BBBF-1A4BB0B49F9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18343" y="4637468"/>
                  <a:ext cx="63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AF2B85-C239-4C0B-6F61-4BDD0A6F8C2F}"/>
                    </a:ext>
                  </a:extLst>
                </p14:cNvPr>
                <p14:cNvContentPartPr/>
                <p14:nvPr/>
              </p14:nvContentPartPr>
              <p14:xfrm>
                <a:off x="9714503" y="4504988"/>
                <a:ext cx="66240" cy="337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AF2B85-C239-4C0B-6F61-4BDD0A6F8C2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96503" y="4486988"/>
                  <a:ext cx="101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7E0398-252C-1693-37C8-0E7E2CF7A7BB}"/>
                    </a:ext>
                  </a:extLst>
                </p14:cNvPr>
                <p14:cNvContentPartPr/>
                <p14:nvPr/>
              </p14:nvContentPartPr>
              <p14:xfrm>
                <a:off x="9683543" y="4849508"/>
                <a:ext cx="118080" cy="41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7E0398-252C-1693-37C8-0E7E2CF7A7B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65903" y="4831868"/>
                  <a:ext cx="15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67FCF8-EECF-398E-F81D-732ACF8A8780}"/>
                    </a:ext>
                  </a:extLst>
                </p14:cNvPr>
                <p14:cNvContentPartPr/>
                <p14:nvPr/>
              </p14:nvContentPartPr>
              <p14:xfrm>
                <a:off x="10059383" y="4525148"/>
                <a:ext cx="62280" cy="29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67FCF8-EECF-398E-F81D-732ACF8A87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41383" y="4507508"/>
                  <a:ext cx="97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F11A87-4F47-27EB-5617-05D51F1923F7}"/>
                    </a:ext>
                  </a:extLst>
                </p14:cNvPr>
                <p14:cNvContentPartPr/>
                <p14:nvPr/>
              </p14:nvContentPartPr>
              <p14:xfrm>
                <a:off x="10042463" y="4519748"/>
                <a:ext cx="231120" cy="170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F11A87-4F47-27EB-5617-05D51F1923F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24823" y="4501748"/>
                  <a:ext cx="266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16631D-C3C9-2345-0044-6841C53FDF4A}"/>
                    </a:ext>
                  </a:extLst>
                </p14:cNvPr>
                <p14:cNvContentPartPr/>
                <p14:nvPr/>
              </p14:nvContentPartPr>
              <p14:xfrm>
                <a:off x="7139783" y="5386988"/>
                <a:ext cx="168120" cy="254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16631D-C3C9-2345-0044-6841C53FDF4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21783" y="5368988"/>
                  <a:ext cx="203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96E340-3EDF-0859-BCFF-5116D121C0EE}"/>
                    </a:ext>
                  </a:extLst>
                </p14:cNvPr>
                <p14:cNvContentPartPr/>
                <p14:nvPr/>
              </p14:nvContentPartPr>
              <p14:xfrm>
                <a:off x="7374503" y="5424068"/>
                <a:ext cx="135720" cy="172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96E340-3EDF-0859-BCFF-5116D121C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6503" y="5406068"/>
                  <a:ext cx="171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370CD7-3EE7-D3F7-41D5-BA9F24E3B782}"/>
                    </a:ext>
                  </a:extLst>
                </p14:cNvPr>
                <p14:cNvContentPartPr/>
                <p14:nvPr/>
              </p14:nvContentPartPr>
              <p14:xfrm>
                <a:off x="7682663" y="5479508"/>
                <a:ext cx="111600" cy="59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370CD7-3EE7-D3F7-41D5-BA9F24E3B78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65023" y="5461868"/>
                  <a:ext cx="147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0DF2232-A86E-4DF6-5D69-1B05DDDA5CB1}"/>
                    </a:ext>
                  </a:extLst>
                </p14:cNvPr>
                <p14:cNvContentPartPr/>
                <p14:nvPr/>
              </p14:nvContentPartPr>
              <p14:xfrm>
                <a:off x="7727663" y="5543948"/>
                <a:ext cx="118440" cy="52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0DF2232-A86E-4DF6-5D69-1B05DDDA5CB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9663" y="5526308"/>
                  <a:ext cx="154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1D145A-BECE-6502-9A5F-86C1B345C332}"/>
                    </a:ext>
                  </a:extLst>
                </p14:cNvPr>
                <p14:cNvContentPartPr/>
                <p14:nvPr/>
              </p14:nvContentPartPr>
              <p14:xfrm>
                <a:off x="8237063" y="5292668"/>
                <a:ext cx="44640" cy="262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1D145A-BECE-6502-9A5F-86C1B345C33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19063" y="5274668"/>
                  <a:ext cx="80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A79C65-1C0C-E6E8-D7EA-CB607E072DB5}"/>
                    </a:ext>
                  </a:extLst>
                </p14:cNvPr>
                <p14:cNvContentPartPr/>
                <p14:nvPr/>
              </p14:nvContentPartPr>
              <p14:xfrm>
                <a:off x="8358383" y="5395268"/>
                <a:ext cx="5760" cy="4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A79C65-1C0C-E6E8-D7EA-CB607E072D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40383" y="5377628"/>
                  <a:ext cx="41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DC87D3-038D-CBC1-57A7-656141AAF0B0}"/>
                    </a:ext>
                  </a:extLst>
                </p14:cNvPr>
                <p14:cNvContentPartPr/>
                <p14:nvPr/>
              </p14:nvContentPartPr>
              <p14:xfrm>
                <a:off x="8450183" y="5297708"/>
                <a:ext cx="142560" cy="188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DC87D3-038D-CBC1-57A7-656141AAF0B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32183" y="5279708"/>
                  <a:ext cx="17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98DDBA1-7089-B3A2-B0F6-D607CD36BDCB}"/>
                    </a:ext>
                  </a:extLst>
                </p14:cNvPr>
                <p14:cNvContentPartPr/>
                <p14:nvPr/>
              </p14:nvContentPartPr>
              <p14:xfrm>
                <a:off x="8787503" y="5330468"/>
                <a:ext cx="223200" cy="36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98DDBA1-7089-B3A2-B0F6-D607CD36BD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69863" y="5312468"/>
                  <a:ext cx="258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1CC6FD-CF34-55FC-6290-04868A598166}"/>
                    </a:ext>
                  </a:extLst>
                </p14:cNvPr>
                <p14:cNvContentPartPr/>
                <p14:nvPr/>
              </p14:nvContentPartPr>
              <p14:xfrm>
                <a:off x="8911703" y="5253068"/>
                <a:ext cx="48960" cy="232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1CC6FD-CF34-55FC-6290-04868A59816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94063" y="5235068"/>
                  <a:ext cx="84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ECA87D-063C-5969-8323-3B53FD0C1D15}"/>
                    </a:ext>
                  </a:extLst>
                </p14:cNvPr>
                <p14:cNvContentPartPr/>
                <p14:nvPr/>
              </p14:nvContentPartPr>
              <p14:xfrm>
                <a:off x="9273863" y="5246948"/>
                <a:ext cx="154080" cy="189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ECA87D-063C-5969-8323-3B53FD0C1D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56223" y="5229308"/>
                  <a:ext cx="189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C863A3-8C21-B0A9-4452-AD8E5658550C}"/>
                    </a:ext>
                  </a:extLst>
                </p14:cNvPr>
                <p14:cNvContentPartPr/>
                <p14:nvPr/>
              </p14:nvContentPartPr>
              <p14:xfrm>
                <a:off x="9514343" y="5257388"/>
                <a:ext cx="100440" cy="163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C863A3-8C21-B0A9-4452-AD8E565855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96343" y="5239748"/>
                  <a:ext cx="13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28B71E-98BC-1682-0DDD-8DC239E80036}"/>
                    </a:ext>
                  </a:extLst>
                </p14:cNvPr>
                <p14:cNvContentPartPr/>
                <p14:nvPr/>
              </p14:nvContentPartPr>
              <p14:xfrm>
                <a:off x="9702623" y="5319668"/>
                <a:ext cx="279000" cy="11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28B71E-98BC-1682-0DDD-8DC239E800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84983" y="5301668"/>
                  <a:ext cx="314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760F94-B2D7-9AFE-50C5-AB8DF0CF4824}"/>
                    </a:ext>
                  </a:extLst>
                </p14:cNvPr>
                <p14:cNvContentPartPr/>
                <p14:nvPr/>
              </p14:nvContentPartPr>
              <p14:xfrm>
                <a:off x="10093943" y="5251628"/>
                <a:ext cx="31680" cy="192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760F94-B2D7-9AFE-50C5-AB8DF0CF482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75943" y="5233628"/>
                  <a:ext cx="67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0B81FF-CE22-1B00-5CF5-8EC71803C72A}"/>
                    </a:ext>
                  </a:extLst>
                </p14:cNvPr>
                <p14:cNvContentPartPr/>
                <p14:nvPr/>
              </p14:nvContentPartPr>
              <p14:xfrm>
                <a:off x="10139303" y="5226068"/>
                <a:ext cx="141480" cy="20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0B81FF-CE22-1B00-5CF5-8EC71803C7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21663" y="5208428"/>
                  <a:ext cx="177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50B5BD-1B20-5F65-39D4-8AA09E60A948}"/>
                    </a:ext>
                  </a:extLst>
                </p14:cNvPr>
                <p14:cNvContentPartPr/>
                <p14:nvPr/>
              </p14:nvContentPartPr>
              <p14:xfrm>
                <a:off x="10127783" y="5333348"/>
                <a:ext cx="96120" cy="55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50B5BD-1B20-5F65-39D4-8AA09E60A9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10143" y="5315708"/>
                  <a:ext cx="131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FD1F808-6E0B-2FC0-4CD3-6182C5F677E7}"/>
                    </a:ext>
                  </a:extLst>
                </p14:cNvPr>
                <p14:cNvContentPartPr/>
                <p14:nvPr/>
              </p14:nvContentPartPr>
              <p14:xfrm>
                <a:off x="10633583" y="5123828"/>
                <a:ext cx="40320" cy="225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FD1F808-6E0B-2FC0-4CD3-6182C5F677E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15943" y="5105828"/>
                  <a:ext cx="75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32859B-2E50-362C-E605-DA0D8FFDE061}"/>
                    </a:ext>
                  </a:extLst>
                </p14:cNvPr>
                <p14:cNvContentPartPr/>
                <p14:nvPr/>
              </p14:nvContentPartPr>
              <p14:xfrm>
                <a:off x="10652303" y="5079548"/>
                <a:ext cx="195480" cy="167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32859B-2E50-362C-E605-DA0D8FFDE06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34663" y="5061908"/>
                  <a:ext cx="23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96000F-DBCA-8044-25BA-E2F2BF4A638B}"/>
                    </a:ext>
                  </a:extLst>
                </p14:cNvPr>
                <p14:cNvContentPartPr/>
                <p14:nvPr/>
              </p14:nvContentPartPr>
              <p14:xfrm>
                <a:off x="10406783" y="4920068"/>
                <a:ext cx="628560" cy="92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96000F-DBCA-8044-25BA-E2F2BF4A638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388783" y="4902428"/>
                  <a:ext cx="66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9E5785-8ABA-0D88-8EA6-6ACE259C7507}"/>
                    </a:ext>
                  </a:extLst>
                </p14:cNvPr>
                <p14:cNvContentPartPr/>
                <p14:nvPr/>
              </p14:nvContentPartPr>
              <p14:xfrm>
                <a:off x="10651583" y="4915028"/>
                <a:ext cx="467640" cy="669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9E5785-8ABA-0D88-8EA6-6ACE259C750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633583" y="4897388"/>
                  <a:ext cx="50328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93D9A3-A6CC-706D-9AD6-9ECC9E351010}"/>
                    </a:ext>
                  </a:extLst>
                </p14:cNvPr>
                <p14:cNvContentPartPr/>
                <p14:nvPr/>
              </p14:nvContentPartPr>
              <p14:xfrm>
                <a:off x="10458623" y="5159468"/>
                <a:ext cx="18720" cy="412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93D9A3-A6CC-706D-9AD6-9ECC9E35101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40623" y="5141468"/>
                  <a:ext cx="543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FC08D9-CF18-9C79-3505-61AE483BA720}"/>
                    </a:ext>
                  </a:extLst>
                </p14:cNvPr>
                <p14:cNvContentPartPr/>
                <p14:nvPr/>
              </p14:nvContentPartPr>
              <p14:xfrm>
                <a:off x="10920503" y="4569068"/>
                <a:ext cx="339480" cy="600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FC08D9-CF18-9C79-3505-61AE483BA72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02503" y="4551068"/>
                  <a:ext cx="3751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3275A-2B43-DA7A-52AC-E2618F3417DF}"/>
                    </a:ext>
                  </a:extLst>
                </p14:cNvPr>
                <p14:cNvContentPartPr/>
                <p14:nvPr/>
              </p14:nvContentPartPr>
              <p14:xfrm>
                <a:off x="11365823" y="4360988"/>
                <a:ext cx="138600" cy="208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3275A-2B43-DA7A-52AC-E2618F3417D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8183" y="4342988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9D4428E-83A1-A48A-DA35-0CE1D98E5910}"/>
                    </a:ext>
                  </a:extLst>
                </p14:cNvPr>
                <p14:cNvContentPartPr/>
                <p14:nvPr/>
              </p14:nvContentPartPr>
              <p14:xfrm>
                <a:off x="11482823" y="4723508"/>
                <a:ext cx="29880" cy="10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9D4428E-83A1-A48A-DA35-0CE1D98E591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65183" y="4705868"/>
                  <a:ext cx="655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1BE9B2D-799C-082E-E6B3-C045FC286D20}"/>
              </a:ext>
            </a:extLst>
          </p:cNvPr>
          <p:cNvGrpSpPr/>
          <p:nvPr/>
        </p:nvGrpSpPr>
        <p:grpSpPr>
          <a:xfrm>
            <a:off x="7262543" y="5769308"/>
            <a:ext cx="2749320" cy="501480"/>
            <a:chOff x="7262543" y="5769308"/>
            <a:chExt cx="274932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99D8AF-D321-7FF0-02F1-BE5BE6C00FC2}"/>
                    </a:ext>
                  </a:extLst>
                </p14:cNvPr>
                <p14:cNvContentPartPr/>
                <p14:nvPr/>
              </p14:nvContentPartPr>
              <p14:xfrm>
                <a:off x="7262543" y="6007988"/>
                <a:ext cx="197640" cy="262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99D8AF-D321-7FF0-02F1-BE5BE6C00F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44903" y="5990348"/>
                  <a:ext cx="233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60AD539-0AB9-9554-F0D1-E5B0CA8A672A}"/>
                    </a:ext>
                  </a:extLst>
                </p14:cNvPr>
                <p14:cNvContentPartPr/>
                <p14:nvPr/>
              </p14:nvContentPartPr>
              <p14:xfrm>
                <a:off x="7402583" y="6139748"/>
                <a:ext cx="46080" cy="31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60AD539-0AB9-9554-F0D1-E5B0CA8A67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84583" y="6122108"/>
                  <a:ext cx="81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648B71B-531F-5214-0729-A41FB771E029}"/>
                    </a:ext>
                  </a:extLst>
                </p14:cNvPr>
                <p14:cNvContentPartPr/>
                <p14:nvPr/>
              </p14:nvContentPartPr>
              <p14:xfrm>
                <a:off x="7603103" y="6096188"/>
                <a:ext cx="18000" cy="26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648B71B-531F-5214-0729-A41FB771E0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85463" y="6078548"/>
                  <a:ext cx="53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ED77F8-8788-8B8E-B23C-9EB86EE49118}"/>
                    </a:ext>
                  </a:extLst>
                </p14:cNvPr>
                <p14:cNvContentPartPr/>
                <p14:nvPr/>
              </p14:nvContentPartPr>
              <p14:xfrm>
                <a:off x="7686263" y="6009428"/>
                <a:ext cx="122760" cy="185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ED77F8-8788-8B8E-B23C-9EB86EE491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68263" y="5991428"/>
                  <a:ext cx="158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60FAF3-EE0F-1BED-B41A-627ED5B1B154}"/>
                    </a:ext>
                  </a:extLst>
                </p14:cNvPr>
                <p14:cNvContentPartPr/>
                <p14:nvPr/>
              </p14:nvContentPartPr>
              <p14:xfrm>
                <a:off x="7877063" y="5933828"/>
                <a:ext cx="143640" cy="200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60FAF3-EE0F-1BED-B41A-627ED5B1B15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59423" y="5916188"/>
                  <a:ext cx="179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4A8B6F-D29B-E17E-62C4-1F4CCA412147}"/>
                    </a:ext>
                  </a:extLst>
                </p14:cNvPr>
                <p14:cNvContentPartPr/>
                <p14:nvPr/>
              </p14:nvContentPartPr>
              <p14:xfrm>
                <a:off x="8233103" y="6014828"/>
                <a:ext cx="58680" cy="31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4A8B6F-D29B-E17E-62C4-1F4CCA41214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15463" y="5996828"/>
                  <a:ext cx="94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B7811E8-B28F-A0FE-C7C2-3731A2059BB7}"/>
                    </a:ext>
                  </a:extLst>
                </p14:cNvPr>
                <p14:cNvContentPartPr/>
                <p14:nvPr/>
              </p14:nvContentPartPr>
              <p14:xfrm>
                <a:off x="8280983" y="6089708"/>
                <a:ext cx="89640" cy="27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B7811E8-B28F-A0FE-C7C2-3731A2059B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62983" y="6072068"/>
                  <a:ext cx="12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DBBEA9-AE5D-9090-0276-2B2D2B58EACB}"/>
                    </a:ext>
                  </a:extLst>
                </p14:cNvPr>
                <p14:cNvContentPartPr/>
                <p14:nvPr/>
              </p14:nvContentPartPr>
              <p14:xfrm>
                <a:off x="8562863" y="5920868"/>
                <a:ext cx="178560" cy="189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DBBEA9-AE5D-9090-0276-2B2D2B58EAC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45223" y="5903228"/>
                  <a:ext cx="214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CA2DA3-0842-3524-9327-87135DC261FB}"/>
                    </a:ext>
                  </a:extLst>
                </p14:cNvPr>
                <p14:cNvContentPartPr/>
                <p14:nvPr/>
              </p14:nvContentPartPr>
              <p14:xfrm>
                <a:off x="8795063" y="5951468"/>
                <a:ext cx="127800" cy="130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CA2DA3-0842-3524-9327-87135DC261F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77063" y="5933468"/>
                  <a:ext cx="163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0239DEE-904E-B583-8966-C60E38C88114}"/>
                    </a:ext>
                  </a:extLst>
                </p14:cNvPr>
                <p14:cNvContentPartPr/>
                <p14:nvPr/>
              </p14:nvContentPartPr>
              <p14:xfrm>
                <a:off x="8986943" y="5989988"/>
                <a:ext cx="263160" cy="129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0239DEE-904E-B583-8966-C60E38C881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968943" y="5972348"/>
                  <a:ext cx="298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EE61AE8-D907-C68A-C5B6-323D26D8EECB}"/>
                    </a:ext>
                  </a:extLst>
                </p14:cNvPr>
                <p14:cNvContentPartPr/>
                <p14:nvPr/>
              </p14:nvContentPartPr>
              <p14:xfrm>
                <a:off x="9331463" y="5902148"/>
                <a:ext cx="42840" cy="207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EE61AE8-D907-C68A-C5B6-323D26D8EE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13463" y="5884148"/>
                  <a:ext cx="78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84522B-C2AA-AF66-BDAE-268D68D153A9}"/>
                    </a:ext>
                  </a:extLst>
                </p14:cNvPr>
                <p14:cNvContentPartPr/>
                <p14:nvPr/>
              </p14:nvContentPartPr>
              <p14:xfrm>
                <a:off x="9329663" y="5883068"/>
                <a:ext cx="137520" cy="172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84522B-C2AA-AF66-BDAE-268D68D153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311663" y="5865068"/>
                  <a:ext cx="173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CC3D9D6-346E-4892-0FFF-B7EA694C30A5}"/>
                    </a:ext>
                  </a:extLst>
                </p14:cNvPr>
                <p14:cNvContentPartPr/>
                <p14:nvPr/>
              </p14:nvContentPartPr>
              <p14:xfrm>
                <a:off x="9778943" y="5797748"/>
                <a:ext cx="58320" cy="255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CC3D9D6-346E-4892-0FFF-B7EA694C30A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60943" y="5779748"/>
                  <a:ext cx="9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CDF0A8-A378-FC00-024B-D0E6B540B061}"/>
                    </a:ext>
                  </a:extLst>
                </p14:cNvPr>
                <p14:cNvContentPartPr/>
                <p14:nvPr/>
              </p14:nvContentPartPr>
              <p14:xfrm>
                <a:off x="9755903" y="5769308"/>
                <a:ext cx="255960" cy="179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CDF0A8-A378-FC00-024B-D0E6B540B06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8263" y="5751668"/>
                  <a:ext cx="29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F31F95A-B71A-EBE2-153C-338AAB61E287}"/>
                    </a:ext>
                  </a:extLst>
                </p14:cNvPr>
                <p14:cNvContentPartPr/>
                <p14:nvPr/>
              </p14:nvContentPartPr>
              <p14:xfrm>
                <a:off x="9591743" y="5979548"/>
                <a:ext cx="3960" cy="8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F31F95A-B71A-EBE2-153C-338AAB61E2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74103" y="5961548"/>
                  <a:ext cx="396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06C25F-508F-94C6-2C71-B763C928B13F}"/>
              </a:ext>
            </a:extLst>
          </p:cNvPr>
          <p:cNvGrpSpPr/>
          <p:nvPr/>
        </p:nvGrpSpPr>
        <p:grpSpPr>
          <a:xfrm>
            <a:off x="8410223" y="6412988"/>
            <a:ext cx="511200" cy="275040"/>
            <a:chOff x="8410223" y="6412988"/>
            <a:chExt cx="51120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395D398-DA86-D339-E9D9-1E305824A0B6}"/>
                    </a:ext>
                  </a:extLst>
                </p14:cNvPr>
                <p14:cNvContentPartPr/>
                <p14:nvPr/>
              </p14:nvContentPartPr>
              <p14:xfrm>
                <a:off x="8410223" y="6437828"/>
                <a:ext cx="59400" cy="250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395D398-DA86-D339-E9D9-1E305824A0B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92583" y="6419828"/>
                  <a:ext cx="95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7C2B26-16ED-7148-178A-1901DBA98A86}"/>
                    </a:ext>
                  </a:extLst>
                </p14:cNvPr>
                <p14:cNvContentPartPr/>
                <p14:nvPr/>
              </p14:nvContentPartPr>
              <p14:xfrm>
                <a:off x="8460983" y="6412988"/>
                <a:ext cx="191880" cy="204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7C2B26-16ED-7148-178A-1901DBA98A8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43343" y="6394988"/>
                  <a:ext cx="227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291CA0F-252B-A5D3-3F87-67BE31750DA4}"/>
                    </a:ext>
                  </a:extLst>
                </p14:cNvPr>
                <p14:cNvContentPartPr/>
                <p14:nvPr/>
              </p14:nvContentPartPr>
              <p14:xfrm>
                <a:off x="8798663" y="6520988"/>
                <a:ext cx="122760" cy="75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291CA0F-252B-A5D3-3F87-67BE31750DA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80663" y="6503348"/>
                  <a:ext cx="158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33C6C26-A6FB-3A26-4629-7727A136A121}"/>
              </a:ext>
            </a:extLst>
          </p:cNvPr>
          <p:cNvGrpSpPr/>
          <p:nvPr/>
        </p:nvGrpSpPr>
        <p:grpSpPr>
          <a:xfrm>
            <a:off x="9263423" y="6241268"/>
            <a:ext cx="1139760" cy="525600"/>
            <a:chOff x="9263423" y="6241268"/>
            <a:chExt cx="113976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F6DCD0-8DDA-07B1-6220-960E8770FAD0}"/>
                    </a:ext>
                  </a:extLst>
                </p14:cNvPr>
                <p14:cNvContentPartPr/>
                <p14:nvPr/>
              </p14:nvContentPartPr>
              <p14:xfrm>
                <a:off x="9338663" y="6277988"/>
                <a:ext cx="165600" cy="258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F6DCD0-8DDA-07B1-6220-960E8770FAD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321023" y="6260348"/>
                  <a:ext cx="201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FED5540-A4C3-01EB-6F7C-576C2B63DD92}"/>
                    </a:ext>
                  </a:extLst>
                </p14:cNvPr>
                <p14:cNvContentPartPr/>
                <p14:nvPr/>
              </p14:nvContentPartPr>
              <p14:xfrm>
                <a:off x="9361343" y="6332348"/>
                <a:ext cx="294840" cy="134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FED5540-A4C3-01EB-6F7C-576C2B63DD9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43703" y="6314708"/>
                  <a:ext cx="330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84B4D0-C76D-F2FE-44EB-80408D2810DC}"/>
                    </a:ext>
                  </a:extLst>
                </p14:cNvPr>
                <p14:cNvContentPartPr/>
                <p14:nvPr/>
              </p14:nvContentPartPr>
              <p14:xfrm>
                <a:off x="9745103" y="6241268"/>
                <a:ext cx="211320" cy="17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84B4D0-C76D-F2FE-44EB-80408D2810D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727103" y="6223628"/>
                  <a:ext cx="246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44D259-A998-9D47-C630-A949BC04F92A}"/>
                    </a:ext>
                  </a:extLst>
                </p14:cNvPr>
                <p14:cNvContentPartPr/>
                <p14:nvPr/>
              </p14:nvContentPartPr>
              <p14:xfrm>
                <a:off x="9263423" y="6426308"/>
                <a:ext cx="837360" cy="203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44D259-A998-9D47-C630-A949BC04F92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45423" y="6408668"/>
                  <a:ext cx="873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B7A5635-BD8D-DFDE-1B3C-D3E891F450BB}"/>
                    </a:ext>
                  </a:extLst>
                </p14:cNvPr>
                <p14:cNvContentPartPr/>
                <p14:nvPr/>
              </p14:nvContentPartPr>
              <p14:xfrm>
                <a:off x="9624863" y="6607748"/>
                <a:ext cx="250560" cy="159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B7A5635-BD8D-DFDE-1B3C-D3E891F450B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06863" y="6590108"/>
                  <a:ext cx="286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141DF4-93EF-2371-FCB1-C0F86B862383}"/>
                    </a:ext>
                  </a:extLst>
                </p14:cNvPr>
                <p14:cNvContentPartPr/>
                <p14:nvPr/>
              </p14:nvContentPartPr>
              <p14:xfrm>
                <a:off x="9952103" y="6630788"/>
                <a:ext cx="106200" cy="125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141DF4-93EF-2371-FCB1-C0F86B8623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34463" y="6613148"/>
                  <a:ext cx="141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530DEDD-7D27-CE91-3992-11121D5AD0E5}"/>
                    </a:ext>
                  </a:extLst>
                </p14:cNvPr>
                <p14:cNvContentPartPr/>
                <p14:nvPr/>
              </p14:nvContentPartPr>
              <p14:xfrm>
                <a:off x="10189703" y="6626468"/>
                <a:ext cx="213480" cy="88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530DEDD-7D27-CE91-3992-11121D5AD0E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171703" y="6608468"/>
                  <a:ext cx="2491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DFC686D-C329-6326-B08F-BDB0CFAAD9A8}"/>
              </a:ext>
            </a:extLst>
          </p:cNvPr>
          <p:cNvGrpSpPr/>
          <p:nvPr/>
        </p:nvGrpSpPr>
        <p:grpSpPr>
          <a:xfrm>
            <a:off x="10755983" y="6320108"/>
            <a:ext cx="117720" cy="92520"/>
            <a:chOff x="10755983" y="6320108"/>
            <a:chExt cx="117720" cy="9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4AE777B-B332-83B1-1BBA-CC97B3A0035B}"/>
                    </a:ext>
                  </a:extLst>
                </p14:cNvPr>
                <p14:cNvContentPartPr/>
                <p14:nvPr/>
              </p14:nvContentPartPr>
              <p14:xfrm>
                <a:off x="10755983" y="6320108"/>
                <a:ext cx="48960" cy="2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4AE777B-B332-83B1-1BBA-CC97B3A0035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38343" y="6302108"/>
                  <a:ext cx="84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C67800-21BD-6F5E-BE7E-043B72BC9B30}"/>
                    </a:ext>
                  </a:extLst>
                </p14:cNvPr>
                <p14:cNvContentPartPr/>
                <p14:nvPr/>
              </p14:nvContentPartPr>
              <p14:xfrm>
                <a:off x="10766063" y="6379148"/>
                <a:ext cx="107640" cy="33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C67800-21BD-6F5E-BE7E-043B72BC9B3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748423" y="6361148"/>
                  <a:ext cx="1432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19A6E12-87B6-B070-8515-C8C659BEDB69}"/>
              </a:ext>
            </a:extLst>
          </p:cNvPr>
          <p:cNvGrpSpPr/>
          <p:nvPr/>
        </p:nvGrpSpPr>
        <p:grpSpPr>
          <a:xfrm>
            <a:off x="11017343" y="6095108"/>
            <a:ext cx="1011240" cy="279000"/>
            <a:chOff x="11017343" y="6095108"/>
            <a:chExt cx="10112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18F8941-BA44-8E0B-EABE-9A73ECCDCBDC}"/>
                    </a:ext>
                  </a:extLst>
                </p14:cNvPr>
                <p14:cNvContentPartPr/>
                <p14:nvPr/>
              </p14:nvContentPartPr>
              <p14:xfrm>
                <a:off x="11017343" y="6125348"/>
                <a:ext cx="241200" cy="248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18F8941-BA44-8E0B-EABE-9A73ECCDCBD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99343" y="6107708"/>
                  <a:ext cx="276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C1AA1D3-BABB-7B2B-189B-B5B9B190B9CA}"/>
                    </a:ext>
                  </a:extLst>
                </p14:cNvPr>
                <p14:cNvContentPartPr/>
                <p14:nvPr/>
              </p14:nvContentPartPr>
              <p14:xfrm>
                <a:off x="11384183" y="6126428"/>
                <a:ext cx="86760" cy="199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C1AA1D3-BABB-7B2B-189B-B5B9B190B9C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366543" y="6108428"/>
                  <a:ext cx="12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4E6CC9-F632-E276-75C2-0A562D4F445B}"/>
                    </a:ext>
                  </a:extLst>
                </p14:cNvPr>
                <p14:cNvContentPartPr/>
                <p14:nvPr/>
              </p14:nvContentPartPr>
              <p14:xfrm>
                <a:off x="11551943" y="6163148"/>
                <a:ext cx="103320" cy="123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4E6CC9-F632-E276-75C2-0A562D4F445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534303" y="6145148"/>
                  <a:ext cx="13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874D71-12C4-6016-3302-1B54AA450C0B}"/>
                    </a:ext>
                  </a:extLst>
                </p14:cNvPr>
                <p14:cNvContentPartPr/>
                <p14:nvPr/>
              </p14:nvContentPartPr>
              <p14:xfrm>
                <a:off x="11769383" y="6095108"/>
                <a:ext cx="259200" cy="131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874D71-12C4-6016-3302-1B54AA450C0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751383" y="6077468"/>
                  <a:ext cx="29484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676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22927</TotalTime>
  <Words>294</Words>
  <Application>Microsoft Office PowerPoint</Application>
  <PresentationFormat>Widescreen</PresentationFormat>
  <Paragraphs>68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PT Sans</vt:lpstr>
      <vt:lpstr>Times New Roman</vt:lpstr>
      <vt:lpstr>Office Theme</vt:lpstr>
      <vt:lpstr>ECE 105: Introduction to Electrical Engineering</vt:lpstr>
      <vt:lpstr>The seven-segment display</vt:lpstr>
      <vt:lpstr>Light-based devices</vt:lpstr>
      <vt:lpstr>Artificially generating light</vt:lpstr>
      <vt:lpstr>LED emission spectra</vt:lpstr>
      <vt:lpstr>Direct vs indirect semiconductors</vt:lpstr>
      <vt:lpstr>LEDs are made out of non-silicon semiconductors</vt:lpstr>
      <vt:lpstr>LED symbols</vt:lpstr>
      <vt:lpstr>LED driver circuit</vt:lpstr>
      <vt:lpstr>LED is a diode</vt:lpstr>
      <vt:lpstr>LED packages</vt:lpstr>
      <vt:lpstr>IV characteristics for LEDs</vt:lpstr>
      <vt:lpstr>Blue LED won the 2014 Nobel in Physics </vt:lpstr>
      <vt:lpstr>PowerPoint Presentation</vt:lpstr>
      <vt:lpstr>Steps to get the Blue LED</vt:lpstr>
      <vt:lpstr>InGaN LEDs</vt:lpstr>
      <vt:lpstr>LED colors – single color from on LED </vt:lpstr>
      <vt:lpstr>Changing emission colors – can you change color?</vt:lpstr>
      <vt:lpstr>How to get white light </vt:lpstr>
      <vt:lpstr>The LED in our demo board</vt:lpstr>
      <vt:lpstr>How does a photodiode work</vt:lpstr>
      <vt:lpstr>How does a photodiode work</vt:lpstr>
      <vt:lpstr>How does a photodiode work</vt:lpstr>
      <vt:lpstr>Photodiode</vt:lpstr>
      <vt:lpstr>IV of photodiode</vt:lpstr>
      <vt:lpstr>The PD in our demo board</vt:lpstr>
      <vt:lpstr>PD characteristics</vt:lpstr>
      <vt:lpstr>LED-PD combo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922</cp:revision>
  <cp:lastPrinted>2017-03-30T23:40:26Z</cp:lastPrinted>
  <dcterms:created xsi:type="dcterms:W3CDTF">2014-02-24T21:19:39Z</dcterms:created>
  <dcterms:modified xsi:type="dcterms:W3CDTF">2024-09-19T22:49:56Z</dcterms:modified>
</cp:coreProperties>
</file>